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3"/>
  </p:notesMasterIdLst>
  <p:sldIdLst>
    <p:sldId id="272" r:id="rId3"/>
    <p:sldId id="257" r:id="rId4"/>
    <p:sldId id="314" r:id="rId5"/>
    <p:sldId id="259" r:id="rId6"/>
    <p:sldId id="315" r:id="rId7"/>
    <p:sldId id="258" r:id="rId8"/>
    <p:sldId id="260" r:id="rId9"/>
    <p:sldId id="261" r:id="rId10"/>
    <p:sldId id="263" r:id="rId11"/>
    <p:sldId id="265" r:id="rId12"/>
    <p:sldId id="262" r:id="rId13"/>
    <p:sldId id="266" r:id="rId14"/>
    <p:sldId id="264" r:id="rId15"/>
    <p:sldId id="268" r:id="rId16"/>
    <p:sldId id="271" r:id="rId17"/>
    <p:sldId id="270" r:id="rId18"/>
    <p:sldId id="269" r:id="rId19"/>
    <p:sldId id="273" r:id="rId20"/>
    <p:sldId id="274" r:id="rId21"/>
    <p:sldId id="275" r:id="rId22"/>
    <p:sldId id="276" r:id="rId23"/>
    <p:sldId id="277" r:id="rId24"/>
    <p:sldId id="284" r:id="rId25"/>
    <p:sldId id="279" r:id="rId26"/>
    <p:sldId id="280" r:id="rId27"/>
    <p:sldId id="291" r:id="rId28"/>
    <p:sldId id="287" r:id="rId29"/>
    <p:sldId id="288" r:id="rId30"/>
    <p:sldId id="293" r:id="rId31"/>
    <p:sldId id="292" r:id="rId32"/>
    <p:sldId id="298" r:id="rId33"/>
    <p:sldId id="295" r:id="rId34"/>
    <p:sldId id="294" r:id="rId35"/>
    <p:sldId id="300" r:id="rId36"/>
    <p:sldId id="301" r:id="rId37"/>
    <p:sldId id="303" r:id="rId38"/>
    <p:sldId id="304" r:id="rId39"/>
    <p:sldId id="283" r:id="rId40"/>
    <p:sldId id="305" r:id="rId41"/>
    <p:sldId id="306" r:id="rId42"/>
    <p:sldId id="307" r:id="rId43"/>
    <p:sldId id="309" r:id="rId44"/>
    <p:sldId id="310" r:id="rId45"/>
    <p:sldId id="311" r:id="rId46"/>
    <p:sldId id="289" r:id="rId47"/>
    <p:sldId id="312" r:id="rId48"/>
    <p:sldId id="297" r:id="rId49"/>
    <p:sldId id="278" r:id="rId50"/>
    <p:sldId id="302" r:id="rId51"/>
    <p:sldId id="313"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eLQIB/kodakrN7PAjan7A" hashData="Qh97/irvqL0pejh2EQtWmSHDlk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9FF"/>
    <a:srgbClr val="FFBD5B"/>
    <a:srgbClr val="0000FF"/>
    <a:srgbClr val="D620CD"/>
    <a:srgbClr val="FF3300"/>
    <a:srgbClr val="9966FF"/>
    <a:srgbClr val="4C3100"/>
    <a:srgbClr val="2B1E03"/>
    <a:srgbClr val="4CD476"/>
    <a:srgbClr val="66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529"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A26887-4165-431C-84E6-6B9694723F12}" type="datetimeFigureOut">
              <a:rPr lang="es-PE" smtClean="0"/>
              <a:pPr/>
              <a:t>27/12/2018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68530A-0C9F-4D9D-A0A8-75CAF66E4CC9}"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968530A-0C9F-4D9D-A0A8-75CAF66E4CC9}" type="slidenum">
              <a:rPr lang="es-PE" smtClean="0"/>
              <a:pPr/>
              <a:t>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968530A-0C9F-4D9D-A0A8-75CAF66E4CC9}" type="slidenum">
              <a:rPr lang="es-PE" smtClean="0"/>
              <a:pPr/>
              <a:t>13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09F2EB6-6B76-4CBF-9585-80A256A5B1A2}"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FCEB6D-C266-46F6-BB31-804B79DAE5F6}" type="datetimeFigureOut">
              <a:rPr lang="es-PE" smtClean="0"/>
              <a:pPr/>
              <a:t>27/12/2018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09F2EB6-6B76-4CBF-9585-80A256A5B1A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7030A0">
                <a:shade val="67500"/>
                <a:satMod val="115000"/>
              </a:srgbClr>
            </a:gs>
            <a:gs pos="100000">
              <a:srgbClr val="7030A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ubai_garden_glow.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pic>
        <p:nvPicPr>
          <p:cNvPr id="132" name="131 Imagen" descr="Dust-and-Aerosols-SWIRL-graphic.png"/>
          <p:cNvPicPr>
            <a:picLocks noChangeAspect="1"/>
          </p:cNvPicPr>
          <p:nvPr/>
        </p:nvPicPr>
        <p:blipFill>
          <a:blip r:embed="rId5">
            <a:duotone>
              <a:prstClr val="black"/>
              <a:schemeClr val="accent6">
                <a:tint val="45000"/>
                <a:satMod val="400000"/>
              </a:schemeClr>
            </a:duotone>
            <a:lum contrast="40000"/>
          </a:blip>
          <a:stretch>
            <a:fillRect/>
          </a:stretch>
        </p:blipFill>
        <p:spPr>
          <a:xfrm>
            <a:off x="1676676" y="0"/>
            <a:ext cx="5395653" cy="4931542"/>
          </a:xfrm>
          <a:prstGeom prst="donut">
            <a:avLst/>
          </a:prstGeom>
        </p:spPr>
      </p:pic>
      <p:pic>
        <p:nvPicPr>
          <p:cNvPr id="133" name="132 Imagen" descr="Dust-and-Aerosols-SWIRL-graphic.png"/>
          <p:cNvPicPr>
            <a:picLocks noChangeAspect="1"/>
          </p:cNvPicPr>
          <p:nvPr/>
        </p:nvPicPr>
        <p:blipFill>
          <a:blip r:embed="rId5">
            <a:duotone>
              <a:prstClr val="black"/>
              <a:schemeClr val="accent4">
                <a:tint val="45000"/>
                <a:satMod val="400000"/>
              </a:schemeClr>
            </a:duotone>
            <a:lum contrast="40000"/>
          </a:blip>
          <a:stretch>
            <a:fillRect/>
          </a:stretch>
        </p:blipFill>
        <p:spPr>
          <a:xfrm>
            <a:off x="3143240" y="1357304"/>
            <a:ext cx="2539115" cy="2320711"/>
          </a:xfrm>
          <a:prstGeom prst="donut">
            <a:avLst/>
          </a:prstGeom>
        </p:spPr>
      </p:pic>
      <p:pic>
        <p:nvPicPr>
          <p:cNvPr id="13" name="12 Imagen" descr="cooltext310385344284244.png"/>
          <p:cNvPicPr>
            <a:picLocks noChangeAspect="1"/>
          </p:cNvPicPr>
          <p:nvPr/>
        </p:nvPicPr>
        <p:blipFill>
          <a:blip r:embed="rId6">
            <a:lum contrast="40000"/>
          </a:blip>
          <a:stretch>
            <a:fillRect/>
          </a:stretch>
        </p:blipFill>
        <p:spPr>
          <a:xfrm>
            <a:off x="1552572" y="285735"/>
            <a:ext cx="2120581" cy="1071570"/>
          </a:xfrm>
          <a:prstGeom prst="rect">
            <a:avLst/>
          </a:prstGeom>
        </p:spPr>
      </p:pic>
      <p:pic>
        <p:nvPicPr>
          <p:cNvPr id="14" name="13 Imagen" descr="cooltext310385380093690.png"/>
          <p:cNvPicPr>
            <a:picLocks noChangeAspect="1"/>
          </p:cNvPicPr>
          <p:nvPr/>
        </p:nvPicPr>
        <p:blipFill>
          <a:blip r:embed="rId7">
            <a:lum contrast="40000"/>
          </a:blip>
          <a:stretch>
            <a:fillRect/>
          </a:stretch>
        </p:blipFill>
        <p:spPr>
          <a:xfrm>
            <a:off x="3929058" y="357172"/>
            <a:ext cx="1242270" cy="1000132"/>
          </a:xfrm>
          <a:prstGeom prst="rect">
            <a:avLst/>
          </a:prstGeom>
        </p:spPr>
      </p:pic>
      <p:pic>
        <p:nvPicPr>
          <p:cNvPr id="15" name="14 Imagen" descr="cooltext310385392359925.png"/>
          <p:cNvPicPr>
            <a:picLocks noChangeAspect="1"/>
          </p:cNvPicPr>
          <p:nvPr/>
        </p:nvPicPr>
        <p:blipFill>
          <a:blip r:embed="rId8">
            <a:lum contrast="40000"/>
          </a:blip>
          <a:stretch>
            <a:fillRect/>
          </a:stretch>
        </p:blipFill>
        <p:spPr>
          <a:xfrm>
            <a:off x="5643570" y="428610"/>
            <a:ext cx="1590420" cy="950251"/>
          </a:xfrm>
          <a:prstGeom prst="rect">
            <a:avLst/>
          </a:prstGeom>
        </p:spPr>
      </p:pic>
      <p:pic>
        <p:nvPicPr>
          <p:cNvPr id="16" name="15 Imagen" descr="cooltext310385436266654.png"/>
          <p:cNvPicPr>
            <a:picLocks noChangeAspect="1"/>
          </p:cNvPicPr>
          <p:nvPr/>
        </p:nvPicPr>
        <p:blipFill>
          <a:blip r:embed="rId9">
            <a:lum contrast="40000"/>
          </a:blip>
          <a:stretch>
            <a:fillRect/>
          </a:stretch>
        </p:blipFill>
        <p:spPr>
          <a:xfrm>
            <a:off x="3714744" y="3214692"/>
            <a:ext cx="1779182" cy="928694"/>
          </a:xfrm>
          <a:prstGeom prst="rect">
            <a:avLst/>
          </a:prstGeom>
        </p:spPr>
      </p:pic>
      <p:pic>
        <p:nvPicPr>
          <p:cNvPr id="18" name="17 Imagen" descr="cooltext310385807751297.png"/>
          <p:cNvPicPr>
            <a:picLocks noChangeAspect="1"/>
          </p:cNvPicPr>
          <p:nvPr/>
        </p:nvPicPr>
        <p:blipFill>
          <a:blip r:embed="rId10">
            <a:lum bright="20000" contrast="40000"/>
          </a:blip>
          <a:stretch>
            <a:fillRect/>
          </a:stretch>
        </p:blipFill>
        <p:spPr>
          <a:xfrm>
            <a:off x="3143240" y="4286262"/>
            <a:ext cx="2786082" cy="481034"/>
          </a:xfrm>
          <a:prstGeom prst="rect">
            <a:avLst/>
          </a:prstGeom>
        </p:spPr>
      </p:pic>
      <p:pic>
        <p:nvPicPr>
          <p:cNvPr id="10" name="9 Imagen" descr="dubai_garden_glow.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Tm="24000">
    <p:sndAc>
      <p:stSnd loop="1">
        <p:snd r:embed="rId3" name="Mezdeke - Ya Selam Al Beled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132"/>
                                        </p:tgtEl>
                                        <p:attrNameLst>
                                          <p:attrName>style.visibility</p:attrName>
                                        </p:attrNameLst>
                                      </p:cBhvr>
                                      <p:to>
                                        <p:strVal val="visible"/>
                                      </p:to>
                                    </p:set>
                                    <p:anim calcmode="lin" valueType="num">
                                      <p:cBhvr>
                                        <p:cTn id="9" dur="2000" fill="hold"/>
                                        <p:tgtEl>
                                          <p:spTgt spid="132"/>
                                        </p:tgtEl>
                                        <p:attrNameLst>
                                          <p:attrName>ppt_w</p:attrName>
                                        </p:attrNameLst>
                                      </p:cBhvr>
                                      <p:tavLst>
                                        <p:tav tm="0">
                                          <p:val>
                                            <p:strVal val="4/3*#ppt_w"/>
                                          </p:val>
                                        </p:tav>
                                        <p:tav tm="100000">
                                          <p:val>
                                            <p:strVal val="#ppt_w"/>
                                          </p:val>
                                        </p:tav>
                                      </p:tavLst>
                                    </p:anim>
                                    <p:anim calcmode="lin" valueType="num">
                                      <p:cBhvr>
                                        <p:cTn id="10" dur="2000" fill="hold"/>
                                        <p:tgtEl>
                                          <p:spTgt spid="13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133"/>
                                        </p:tgtEl>
                                        <p:attrNameLst>
                                          <p:attrName>style.visibility</p:attrName>
                                        </p:attrNameLst>
                                      </p:cBhvr>
                                      <p:to>
                                        <p:strVal val="visible"/>
                                      </p:to>
                                    </p:set>
                                    <p:anim calcmode="lin" valueType="num">
                                      <p:cBhvr>
                                        <p:cTn id="13" dur="2000" fill="hold"/>
                                        <p:tgtEl>
                                          <p:spTgt spid="133"/>
                                        </p:tgtEl>
                                        <p:attrNameLst>
                                          <p:attrName>ppt_w</p:attrName>
                                        </p:attrNameLst>
                                      </p:cBhvr>
                                      <p:tavLst>
                                        <p:tav tm="0">
                                          <p:val>
                                            <p:strVal val="4/3*#ppt_w"/>
                                          </p:val>
                                        </p:tav>
                                        <p:tav tm="100000">
                                          <p:val>
                                            <p:strVal val="#ppt_w"/>
                                          </p:val>
                                        </p:tav>
                                      </p:tavLst>
                                    </p:anim>
                                    <p:anim calcmode="lin" valueType="num">
                                      <p:cBhvr>
                                        <p:cTn id="14" dur="2000" fill="hold"/>
                                        <p:tgtEl>
                                          <p:spTgt spid="133"/>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000" fill="hold"/>
                                        <p:tgtEl>
                                          <p:spTgt spid="132"/>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133"/>
                                        </p:tgtEl>
                                        <p:attrNameLst>
                                          <p:attrName>r</p:attrName>
                                        </p:attrNameLst>
                                      </p:cBhvr>
                                    </p:animRot>
                                  </p:childTnLst>
                                </p:cTn>
                              </p:par>
                            </p:childTnLst>
                          </p:cTn>
                        </p:par>
                        <p:par>
                          <p:cTn id="19" fill="hold">
                            <p:stCondLst>
                              <p:cond delay="2000"/>
                            </p:stCondLst>
                            <p:childTnLst>
                              <p:par>
                                <p:cTn id="20" presetID="23" presetClass="exit" presetSubtype="272" fill="hold" nodeType="afterEffect">
                                  <p:stCondLst>
                                    <p:cond delay="0"/>
                                  </p:stCondLst>
                                  <p:childTnLst>
                                    <p:anim calcmode="lin" valueType="num">
                                      <p:cBhvr>
                                        <p:cTn id="21" dur="2000"/>
                                        <p:tgtEl>
                                          <p:spTgt spid="132"/>
                                        </p:tgtEl>
                                        <p:attrNameLst>
                                          <p:attrName>ppt_w</p:attrName>
                                        </p:attrNameLst>
                                      </p:cBhvr>
                                      <p:tavLst>
                                        <p:tav tm="0">
                                          <p:val>
                                            <p:strVal val="ppt_w"/>
                                          </p:val>
                                        </p:tav>
                                        <p:tav tm="100000">
                                          <p:val>
                                            <p:strVal val="4/3*ppt_w"/>
                                          </p:val>
                                        </p:tav>
                                      </p:tavLst>
                                    </p:anim>
                                    <p:anim calcmode="lin" valueType="num">
                                      <p:cBhvr>
                                        <p:cTn id="22" dur="2000"/>
                                        <p:tgtEl>
                                          <p:spTgt spid="132"/>
                                        </p:tgtEl>
                                        <p:attrNameLst>
                                          <p:attrName>ppt_h</p:attrName>
                                        </p:attrNameLst>
                                      </p:cBhvr>
                                      <p:tavLst>
                                        <p:tav tm="0">
                                          <p:val>
                                            <p:strVal val="ppt_h"/>
                                          </p:val>
                                        </p:tav>
                                        <p:tav tm="100000">
                                          <p:val>
                                            <p:strVal val="4/3*ppt_h"/>
                                          </p:val>
                                        </p:tav>
                                      </p:tavLst>
                                    </p:anim>
                                    <p:set>
                                      <p:cBhvr>
                                        <p:cTn id="23" dur="1" fill="hold">
                                          <p:stCondLst>
                                            <p:cond delay="1999"/>
                                          </p:stCondLst>
                                        </p:cTn>
                                        <p:tgtEl>
                                          <p:spTgt spid="132"/>
                                        </p:tgtEl>
                                        <p:attrNameLst>
                                          <p:attrName>style.visibility</p:attrName>
                                        </p:attrNameLst>
                                      </p:cBhvr>
                                      <p:to>
                                        <p:strVal val="hidden"/>
                                      </p:to>
                                    </p:set>
                                  </p:childTnLst>
                                </p:cTn>
                              </p:par>
                              <p:par>
                                <p:cTn id="24" presetID="23" presetClass="exit" presetSubtype="272" fill="hold" nodeType="withEffect">
                                  <p:stCondLst>
                                    <p:cond delay="0"/>
                                  </p:stCondLst>
                                  <p:childTnLst>
                                    <p:anim calcmode="lin" valueType="num">
                                      <p:cBhvr>
                                        <p:cTn id="25" dur="2000"/>
                                        <p:tgtEl>
                                          <p:spTgt spid="133"/>
                                        </p:tgtEl>
                                        <p:attrNameLst>
                                          <p:attrName>ppt_w</p:attrName>
                                        </p:attrNameLst>
                                      </p:cBhvr>
                                      <p:tavLst>
                                        <p:tav tm="0">
                                          <p:val>
                                            <p:strVal val="ppt_w"/>
                                          </p:val>
                                        </p:tav>
                                        <p:tav tm="100000">
                                          <p:val>
                                            <p:strVal val="4/3*ppt_w"/>
                                          </p:val>
                                        </p:tav>
                                      </p:tavLst>
                                    </p:anim>
                                    <p:anim calcmode="lin" valueType="num">
                                      <p:cBhvr>
                                        <p:cTn id="26" dur="2000"/>
                                        <p:tgtEl>
                                          <p:spTgt spid="133"/>
                                        </p:tgtEl>
                                        <p:attrNameLst>
                                          <p:attrName>ppt_h</p:attrName>
                                        </p:attrNameLst>
                                      </p:cBhvr>
                                      <p:tavLst>
                                        <p:tav tm="0">
                                          <p:val>
                                            <p:strVal val="ppt_h"/>
                                          </p:val>
                                        </p:tav>
                                        <p:tav tm="100000">
                                          <p:val>
                                            <p:strVal val="4/3*ppt_h"/>
                                          </p:val>
                                        </p:tav>
                                      </p:tavLst>
                                    </p:anim>
                                    <p:set>
                                      <p:cBhvr>
                                        <p:cTn id="27" dur="1" fill="hold">
                                          <p:stCondLst>
                                            <p:cond delay="1999"/>
                                          </p:stCondLst>
                                        </p:cTn>
                                        <p:tgtEl>
                                          <p:spTgt spid="133"/>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132"/>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133"/>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par>
                          <p:cTn id="39" fill="hold">
                            <p:stCondLst>
                              <p:cond delay="4000"/>
                            </p:stCondLst>
                            <p:childTnLst>
                              <p:par>
                                <p:cTn id="40" presetID="31" presetClass="entr" presetSubtype="0" fill="hold" nodeType="afterEffect">
                                  <p:stCondLst>
                                    <p:cond delay="0"/>
                                  </p:stCondLst>
                                  <p:iterate type="lt">
                                    <p:tmPct val="5000"/>
                                  </p:iterate>
                                  <p:childTnLst>
                                    <p:set>
                                      <p:cBhvr>
                                        <p:cTn id="41" dur="1" fill="hold">
                                          <p:stCondLst>
                                            <p:cond delay="0"/>
                                          </p:stCondLst>
                                        </p:cTn>
                                        <p:tgtEl>
                                          <p:spTgt spid="13"/>
                                        </p:tgtEl>
                                        <p:attrNameLst>
                                          <p:attrName>style.visibility</p:attrName>
                                        </p:attrNameLst>
                                      </p:cBhvr>
                                      <p:to>
                                        <p:strVal val="visible"/>
                                      </p:to>
                                    </p:set>
                                    <p:anim calcmode="lin" valueType="num">
                                      <p:cBhvr>
                                        <p:cTn id="42" dur="2000" fill="hold"/>
                                        <p:tgtEl>
                                          <p:spTgt spid="13"/>
                                        </p:tgtEl>
                                        <p:attrNameLst>
                                          <p:attrName>ppt_w</p:attrName>
                                        </p:attrNameLst>
                                      </p:cBhvr>
                                      <p:tavLst>
                                        <p:tav tm="0">
                                          <p:val>
                                            <p:fltVal val="0"/>
                                          </p:val>
                                        </p:tav>
                                        <p:tav tm="100000">
                                          <p:val>
                                            <p:strVal val="#ppt_w"/>
                                          </p:val>
                                        </p:tav>
                                      </p:tavLst>
                                    </p:anim>
                                    <p:anim calcmode="lin" valueType="num">
                                      <p:cBhvr>
                                        <p:cTn id="43" dur="2000" fill="hold"/>
                                        <p:tgtEl>
                                          <p:spTgt spid="13"/>
                                        </p:tgtEl>
                                        <p:attrNameLst>
                                          <p:attrName>ppt_h</p:attrName>
                                        </p:attrNameLst>
                                      </p:cBhvr>
                                      <p:tavLst>
                                        <p:tav tm="0">
                                          <p:val>
                                            <p:fltVal val="0"/>
                                          </p:val>
                                        </p:tav>
                                        <p:tav tm="100000">
                                          <p:val>
                                            <p:strVal val="#ppt_h"/>
                                          </p:val>
                                        </p:tav>
                                      </p:tavLst>
                                    </p:anim>
                                    <p:anim calcmode="lin" valueType="num">
                                      <p:cBhvr>
                                        <p:cTn id="44" dur="2000" fill="hold"/>
                                        <p:tgtEl>
                                          <p:spTgt spid="13"/>
                                        </p:tgtEl>
                                        <p:attrNameLst>
                                          <p:attrName>style.rotation</p:attrName>
                                        </p:attrNameLst>
                                      </p:cBhvr>
                                      <p:tavLst>
                                        <p:tav tm="0">
                                          <p:val>
                                            <p:fltVal val="90"/>
                                          </p:val>
                                        </p:tav>
                                        <p:tav tm="100000">
                                          <p:val>
                                            <p:fltVal val="0"/>
                                          </p:val>
                                        </p:tav>
                                      </p:tavLst>
                                    </p:anim>
                                    <p:animEffect transition="in" filter="fade">
                                      <p:cBhvr>
                                        <p:cTn id="45" dur="2000"/>
                                        <p:tgtEl>
                                          <p:spTgt spid="13"/>
                                        </p:tgtEl>
                                      </p:cBhvr>
                                    </p:animEffect>
                                  </p:childTnLst>
                                </p:cTn>
                              </p:par>
                            </p:childTnLst>
                          </p:cTn>
                        </p:par>
                        <p:par>
                          <p:cTn id="46" fill="hold">
                            <p:stCondLst>
                              <p:cond delay="6000"/>
                            </p:stCondLst>
                            <p:childTnLst>
                              <p:par>
                                <p:cTn id="47" presetID="31" presetClass="entr" presetSubtype="0" fill="hold" nodeType="afterEffect">
                                  <p:stCondLst>
                                    <p:cond delay="0"/>
                                  </p:stCondLst>
                                  <p:iterate type="lt">
                                    <p:tmPct val="5000"/>
                                  </p:iterate>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anim calcmode="lin" valueType="num">
                                      <p:cBhvr>
                                        <p:cTn id="51" dur="2000" fill="hold"/>
                                        <p:tgtEl>
                                          <p:spTgt spid="14"/>
                                        </p:tgtEl>
                                        <p:attrNameLst>
                                          <p:attrName>style.rotation</p:attrName>
                                        </p:attrNameLst>
                                      </p:cBhvr>
                                      <p:tavLst>
                                        <p:tav tm="0">
                                          <p:val>
                                            <p:fltVal val="90"/>
                                          </p:val>
                                        </p:tav>
                                        <p:tav tm="100000">
                                          <p:val>
                                            <p:fltVal val="0"/>
                                          </p:val>
                                        </p:tav>
                                      </p:tavLst>
                                    </p:anim>
                                    <p:animEffect transition="in" filter="fade">
                                      <p:cBhvr>
                                        <p:cTn id="52" dur="2000"/>
                                        <p:tgtEl>
                                          <p:spTgt spid="14"/>
                                        </p:tgtEl>
                                      </p:cBhvr>
                                    </p:animEffect>
                                  </p:childTnLst>
                                </p:cTn>
                              </p:par>
                            </p:childTnLst>
                          </p:cTn>
                        </p:par>
                        <p:par>
                          <p:cTn id="53" fill="hold">
                            <p:stCondLst>
                              <p:cond delay="8000"/>
                            </p:stCondLst>
                            <p:childTnLst>
                              <p:par>
                                <p:cTn id="54" presetID="31" presetClass="entr" presetSubtype="0" fill="hold" nodeType="afterEffect">
                                  <p:stCondLst>
                                    <p:cond delay="0"/>
                                  </p:stCondLst>
                                  <p:iterate type="lt">
                                    <p:tmPct val="5000"/>
                                  </p:iterate>
                                  <p:childTnLst>
                                    <p:set>
                                      <p:cBhvr>
                                        <p:cTn id="55" dur="1" fill="hold">
                                          <p:stCondLst>
                                            <p:cond delay="0"/>
                                          </p:stCondLst>
                                        </p:cTn>
                                        <p:tgtEl>
                                          <p:spTgt spid="15"/>
                                        </p:tgtEl>
                                        <p:attrNameLst>
                                          <p:attrName>style.visibility</p:attrName>
                                        </p:attrNameLst>
                                      </p:cBhvr>
                                      <p:to>
                                        <p:strVal val="visible"/>
                                      </p:to>
                                    </p:set>
                                    <p:anim calcmode="lin" valueType="num">
                                      <p:cBhvr>
                                        <p:cTn id="56" dur="2000" fill="hold"/>
                                        <p:tgtEl>
                                          <p:spTgt spid="15"/>
                                        </p:tgtEl>
                                        <p:attrNameLst>
                                          <p:attrName>ppt_w</p:attrName>
                                        </p:attrNameLst>
                                      </p:cBhvr>
                                      <p:tavLst>
                                        <p:tav tm="0">
                                          <p:val>
                                            <p:fltVal val="0"/>
                                          </p:val>
                                        </p:tav>
                                        <p:tav tm="100000">
                                          <p:val>
                                            <p:strVal val="#ppt_w"/>
                                          </p:val>
                                        </p:tav>
                                      </p:tavLst>
                                    </p:anim>
                                    <p:anim calcmode="lin" valueType="num">
                                      <p:cBhvr>
                                        <p:cTn id="57" dur="2000" fill="hold"/>
                                        <p:tgtEl>
                                          <p:spTgt spid="15"/>
                                        </p:tgtEl>
                                        <p:attrNameLst>
                                          <p:attrName>ppt_h</p:attrName>
                                        </p:attrNameLst>
                                      </p:cBhvr>
                                      <p:tavLst>
                                        <p:tav tm="0">
                                          <p:val>
                                            <p:fltVal val="0"/>
                                          </p:val>
                                        </p:tav>
                                        <p:tav tm="100000">
                                          <p:val>
                                            <p:strVal val="#ppt_h"/>
                                          </p:val>
                                        </p:tav>
                                      </p:tavLst>
                                    </p:anim>
                                    <p:anim calcmode="lin" valueType="num">
                                      <p:cBhvr>
                                        <p:cTn id="58" dur="2000" fill="hold"/>
                                        <p:tgtEl>
                                          <p:spTgt spid="15"/>
                                        </p:tgtEl>
                                        <p:attrNameLst>
                                          <p:attrName>style.rotation</p:attrName>
                                        </p:attrNameLst>
                                      </p:cBhvr>
                                      <p:tavLst>
                                        <p:tav tm="0">
                                          <p:val>
                                            <p:fltVal val="90"/>
                                          </p:val>
                                        </p:tav>
                                        <p:tav tm="100000">
                                          <p:val>
                                            <p:fltVal val="0"/>
                                          </p:val>
                                        </p:tav>
                                      </p:tavLst>
                                    </p:anim>
                                    <p:animEffect transition="in" filter="fade">
                                      <p:cBhvr>
                                        <p:cTn id="59" dur="2000"/>
                                        <p:tgtEl>
                                          <p:spTgt spid="15"/>
                                        </p:tgtEl>
                                      </p:cBhvr>
                                    </p:animEffect>
                                  </p:childTnLst>
                                </p:cTn>
                              </p:par>
                            </p:childTnLst>
                          </p:cTn>
                        </p:par>
                        <p:par>
                          <p:cTn id="60" fill="hold">
                            <p:stCondLst>
                              <p:cond delay="10000"/>
                            </p:stCondLst>
                            <p:childTnLst>
                              <p:par>
                                <p:cTn id="61" presetID="31" presetClass="entr" presetSubtype="0" fill="hold" nodeType="afterEffect">
                                  <p:stCondLst>
                                    <p:cond delay="0"/>
                                  </p:stCondLst>
                                  <p:iterate type="lt">
                                    <p:tmPct val="5000"/>
                                  </p:iterate>
                                  <p:childTnLst>
                                    <p:set>
                                      <p:cBhvr>
                                        <p:cTn id="62" dur="1" fill="hold">
                                          <p:stCondLst>
                                            <p:cond delay="0"/>
                                          </p:stCondLst>
                                        </p:cTn>
                                        <p:tgtEl>
                                          <p:spTgt spid="16"/>
                                        </p:tgtEl>
                                        <p:attrNameLst>
                                          <p:attrName>style.visibility</p:attrName>
                                        </p:attrNameLst>
                                      </p:cBhvr>
                                      <p:to>
                                        <p:strVal val="visible"/>
                                      </p:to>
                                    </p:set>
                                    <p:anim calcmode="lin" valueType="num">
                                      <p:cBhvr>
                                        <p:cTn id="63" dur="2000" fill="hold"/>
                                        <p:tgtEl>
                                          <p:spTgt spid="16"/>
                                        </p:tgtEl>
                                        <p:attrNameLst>
                                          <p:attrName>ppt_w</p:attrName>
                                        </p:attrNameLst>
                                      </p:cBhvr>
                                      <p:tavLst>
                                        <p:tav tm="0">
                                          <p:val>
                                            <p:fltVal val="0"/>
                                          </p:val>
                                        </p:tav>
                                        <p:tav tm="100000">
                                          <p:val>
                                            <p:strVal val="#ppt_w"/>
                                          </p:val>
                                        </p:tav>
                                      </p:tavLst>
                                    </p:anim>
                                    <p:anim calcmode="lin" valueType="num">
                                      <p:cBhvr>
                                        <p:cTn id="64" dur="2000" fill="hold"/>
                                        <p:tgtEl>
                                          <p:spTgt spid="16"/>
                                        </p:tgtEl>
                                        <p:attrNameLst>
                                          <p:attrName>ppt_h</p:attrName>
                                        </p:attrNameLst>
                                      </p:cBhvr>
                                      <p:tavLst>
                                        <p:tav tm="0">
                                          <p:val>
                                            <p:fltVal val="0"/>
                                          </p:val>
                                        </p:tav>
                                        <p:tav tm="100000">
                                          <p:val>
                                            <p:strVal val="#ppt_h"/>
                                          </p:val>
                                        </p:tav>
                                      </p:tavLst>
                                    </p:anim>
                                    <p:anim calcmode="lin" valueType="num">
                                      <p:cBhvr>
                                        <p:cTn id="65" dur="2000" fill="hold"/>
                                        <p:tgtEl>
                                          <p:spTgt spid="16"/>
                                        </p:tgtEl>
                                        <p:attrNameLst>
                                          <p:attrName>style.rotation</p:attrName>
                                        </p:attrNameLst>
                                      </p:cBhvr>
                                      <p:tavLst>
                                        <p:tav tm="0">
                                          <p:val>
                                            <p:fltVal val="90"/>
                                          </p:val>
                                        </p:tav>
                                        <p:tav tm="100000">
                                          <p:val>
                                            <p:fltVal val="0"/>
                                          </p:val>
                                        </p:tav>
                                      </p:tavLst>
                                    </p:anim>
                                    <p:animEffect transition="in" filter="fade">
                                      <p:cBhvr>
                                        <p:cTn id="66" dur="2000"/>
                                        <p:tgtEl>
                                          <p:spTgt spid="16"/>
                                        </p:tgtEl>
                                      </p:cBhvr>
                                    </p:animEffect>
                                  </p:childTnLst>
                                </p:cTn>
                              </p:par>
                            </p:childTnLst>
                          </p:cTn>
                        </p:par>
                        <p:par>
                          <p:cTn id="67" fill="hold">
                            <p:stCondLst>
                              <p:cond delay="12000"/>
                            </p:stCondLst>
                            <p:childTnLst>
                              <p:par>
                                <p:cTn id="68" presetID="31" presetClass="entr" presetSubtype="0" fill="hold" nodeType="afterEffect">
                                  <p:stCondLst>
                                    <p:cond delay="0"/>
                                  </p:stCondLst>
                                  <p:iterate type="lt">
                                    <p:tmPct val="5000"/>
                                  </p:iterate>
                                  <p:childTnLst>
                                    <p:set>
                                      <p:cBhvr>
                                        <p:cTn id="69" dur="1" fill="hold">
                                          <p:stCondLst>
                                            <p:cond delay="0"/>
                                          </p:stCondLst>
                                        </p:cTn>
                                        <p:tgtEl>
                                          <p:spTgt spid="18"/>
                                        </p:tgtEl>
                                        <p:attrNameLst>
                                          <p:attrName>style.visibility</p:attrName>
                                        </p:attrNameLst>
                                      </p:cBhvr>
                                      <p:to>
                                        <p:strVal val="visible"/>
                                      </p:to>
                                    </p:set>
                                    <p:anim calcmode="lin" valueType="num">
                                      <p:cBhvr>
                                        <p:cTn id="70" dur="2000" fill="hold"/>
                                        <p:tgtEl>
                                          <p:spTgt spid="18"/>
                                        </p:tgtEl>
                                        <p:attrNameLst>
                                          <p:attrName>ppt_w</p:attrName>
                                        </p:attrNameLst>
                                      </p:cBhvr>
                                      <p:tavLst>
                                        <p:tav tm="0">
                                          <p:val>
                                            <p:fltVal val="0"/>
                                          </p:val>
                                        </p:tav>
                                        <p:tav tm="100000">
                                          <p:val>
                                            <p:strVal val="#ppt_w"/>
                                          </p:val>
                                        </p:tav>
                                      </p:tavLst>
                                    </p:anim>
                                    <p:anim calcmode="lin" valueType="num">
                                      <p:cBhvr>
                                        <p:cTn id="71" dur="2000" fill="hold"/>
                                        <p:tgtEl>
                                          <p:spTgt spid="18"/>
                                        </p:tgtEl>
                                        <p:attrNameLst>
                                          <p:attrName>ppt_h</p:attrName>
                                        </p:attrNameLst>
                                      </p:cBhvr>
                                      <p:tavLst>
                                        <p:tav tm="0">
                                          <p:val>
                                            <p:fltVal val="0"/>
                                          </p:val>
                                        </p:tav>
                                        <p:tav tm="100000">
                                          <p:val>
                                            <p:strVal val="#ppt_h"/>
                                          </p:val>
                                        </p:tav>
                                      </p:tavLst>
                                    </p:anim>
                                    <p:anim calcmode="lin" valueType="num">
                                      <p:cBhvr>
                                        <p:cTn id="72" dur="2000" fill="hold"/>
                                        <p:tgtEl>
                                          <p:spTgt spid="18"/>
                                        </p:tgtEl>
                                        <p:attrNameLst>
                                          <p:attrName>style.rotation</p:attrName>
                                        </p:attrNameLst>
                                      </p:cBhvr>
                                      <p:tavLst>
                                        <p:tav tm="0">
                                          <p:val>
                                            <p:fltVal val="90"/>
                                          </p:val>
                                        </p:tav>
                                        <p:tav tm="100000">
                                          <p:val>
                                            <p:fltVal val="0"/>
                                          </p:val>
                                        </p:tav>
                                      </p:tavLst>
                                    </p:anim>
                                    <p:animEffect transition="in" filter="fade">
                                      <p:cBhvr>
                                        <p:cTn id="7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00B0F0"/>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403dgg 2018_00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7"/>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3"/>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2"/>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3" presetClass="entr" presetSubtype="5" fill="hold" grpId="2" nodeType="withEffect">
                                  <p:stCondLst>
                                    <p:cond delay="0"/>
                                  </p:stCondLst>
                                  <p:childTnLst>
                                    <p:set>
                                      <p:cBhvr>
                                        <p:cTn id="224" dur="1" fill="hold">
                                          <p:stCondLst>
                                            <p:cond delay="0"/>
                                          </p:stCondLst>
                                        </p:cTn>
                                        <p:tgtEl>
                                          <p:spTgt spid="3"/>
                                        </p:tgtEl>
                                        <p:attrNameLst>
                                          <p:attrName>style.visibility</p:attrName>
                                        </p:attrNameLst>
                                      </p:cBhvr>
                                      <p:to>
                                        <p:strVal val="visible"/>
                                      </p:to>
                                    </p:set>
                                    <p:animEffect transition="in" filter="blinds(vertical)">
                                      <p:cBhvr>
                                        <p:cTn id="225" dur="2000"/>
                                        <p:tgtEl>
                                          <p:spTgt spid="3"/>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linds(vertical)">
                                      <p:cBhvr>
                                        <p:cTn id="228" dur="2000"/>
                                        <p:tgtEl>
                                          <p:spTgt spid="4"/>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5"/>
                                        </p:tgtEl>
                                        <p:attrNameLst>
                                          <p:attrName>style.visibility</p:attrName>
                                        </p:attrNameLst>
                                      </p:cBhvr>
                                      <p:to>
                                        <p:strVal val="visible"/>
                                      </p:to>
                                    </p:set>
                                    <p:animEffect transition="in" filter="blinds(vertical)">
                                      <p:cBhvr>
                                        <p:cTn id="231" dur="2000"/>
                                        <p:tgtEl>
                                          <p:spTgt spid="5"/>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6"/>
                                        </p:tgtEl>
                                        <p:attrNameLst>
                                          <p:attrName>style.visibility</p:attrName>
                                        </p:attrNameLst>
                                      </p:cBhvr>
                                      <p:to>
                                        <p:strVal val="visible"/>
                                      </p:to>
                                    </p:set>
                                    <p:animEffect transition="in" filter="blinds(vertical)">
                                      <p:cBhvr>
                                        <p:cTn id="234" dur="2000"/>
                                        <p:tgtEl>
                                          <p:spTgt spid="6"/>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7"/>
                                        </p:tgtEl>
                                        <p:attrNameLst>
                                          <p:attrName>style.visibility</p:attrName>
                                        </p:attrNameLst>
                                      </p:cBhvr>
                                      <p:to>
                                        <p:strVal val="visible"/>
                                      </p:to>
                                    </p:set>
                                    <p:animEffect transition="in" filter="blinds(vertical)">
                                      <p:cBhvr>
                                        <p:cTn id="237" dur="2000"/>
                                        <p:tgtEl>
                                          <p:spTgt spid="7"/>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8"/>
                                        </p:tgtEl>
                                        <p:attrNameLst>
                                          <p:attrName>style.visibility</p:attrName>
                                        </p:attrNameLst>
                                      </p:cBhvr>
                                      <p:to>
                                        <p:strVal val="visible"/>
                                      </p:to>
                                    </p:set>
                                    <p:animEffect transition="in" filter="blinds(vertical)">
                                      <p:cBhvr>
                                        <p:cTn id="240" dur="2000"/>
                                        <p:tgtEl>
                                          <p:spTgt spid="8"/>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9"/>
                                        </p:tgtEl>
                                        <p:attrNameLst>
                                          <p:attrName>style.visibility</p:attrName>
                                        </p:attrNameLst>
                                      </p:cBhvr>
                                      <p:to>
                                        <p:strVal val="visible"/>
                                      </p:to>
                                    </p:set>
                                    <p:animEffect transition="in" filter="blinds(vertical)">
                                      <p:cBhvr>
                                        <p:cTn id="243" dur="2000"/>
                                        <p:tgtEl>
                                          <p:spTgt spid="9"/>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10"/>
                                        </p:tgtEl>
                                        <p:attrNameLst>
                                          <p:attrName>style.visibility</p:attrName>
                                        </p:attrNameLst>
                                      </p:cBhvr>
                                      <p:to>
                                        <p:strVal val="visible"/>
                                      </p:to>
                                    </p:set>
                                    <p:animEffect transition="in" filter="blinds(vertical)">
                                      <p:cBhvr>
                                        <p:cTn id="246" dur="2000"/>
                                        <p:tgtEl>
                                          <p:spTgt spid="10"/>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11"/>
                                        </p:tgtEl>
                                        <p:attrNameLst>
                                          <p:attrName>style.visibility</p:attrName>
                                        </p:attrNameLst>
                                      </p:cBhvr>
                                      <p:to>
                                        <p:strVal val="visible"/>
                                      </p:to>
                                    </p:set>
                                    <p:animEffect transition="in" filter="blinds(vertical)">
                                      <p:cBhvr>
                                        <p:cTn id="249" dur="2000"/>
                                        <p:tgtEl>
                                          <p:spTgt spid="11"/>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12"/>
                                        </p:tgtEl>
                                        <p:attrNameLst>
                                          <p:attrName>style.visibility</p:attrName>
                                        </p:attrNameLst>
                                      </p:cBhvr>
                                      <p:to>
                                        <p:strVal val="visible"/>
                                      </p:to>
                                    </p:set>
                                    <p:animEffect transition="in" filter="blinds(vertical)">
                                      <p:cBhvr>
                                        <p:cTn id="252" dur="2000"/>
                                        <p:tgtEl>
                                          <p:spTgt spid="12"/>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13"/>
                                        </p:tgtEl>
                                        <p:attrNameLst>
                                          <p:attrName>style.visibility</p:attrName>
                                        </p:attrNameLst>
                                      </p:cBhvr>
                                      <p:to>
                                        <p:strVal val="visible"/>
                                      </p:to>
                                    </p:set>
                                    <p:animEffect transition="in" filter="blinds(vertical)">
                                      <p:cBhvr>
                                        <p:cTn id="255" dur="2000"/>
                                        <p:tgtEl>
                                          <p:spTgt spid="13"/>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14"/>
                                        </p:tgtEl>
                                        <p:attrNameLst>
                                          <p:attrName>style.visibility</p:attrName>
                                        </p:attrNameLst>
                                      </p:cBhvr>
                                      <p:to>
                                        <p:strVal val="visible"/>
                                      </p:to>
                                    </p:set>
                                    <p:animEffect transition="in" filter="blinds(vertical)">
                                      <p:cBhvr>
                                        <p:cTn id="258" dur="2000"/>
                                        <p:tgtEl>
                                          <p:spTgt spid="14"/>
                                        </p:tgtEl>
                                      </p:cBhvr>
                                    </p:animEffect>
                                  </p:childTnLst>
                                </p:cTn>
                              </p:par>
                              <p:par>
                                <p:cTn id="259" presetID="3" presetClass="entr" presetSubtype="5" fill="hold" grpId="2" nodeType="withEffect">
                                  <p:stCondLst>
                                    <p:cond delay="0"/>
                                  </p:stCondLst>
                                  <p:childTnLst>
                                    <p:set>
                                      <p:cBhvr>
                                        <p:cTn id="260" dur="1" fill="hold">
                                          <p:stCondLst>
                                            <p:cond delay="0"/>
                                          </p:stCondLst>
                                        </p:cTn>
                                        <p:tgtEl>
                                          <p:spTgt spid="15"/>
                                        </p:tgtEl>
                                        <p:attrNameLst>
                                          <p:attrName>style.visibility</p:attrName>
                                        </p:attrNameLst>
                                      </p:cBhvr>
                                      <p:to>
                                        <p:strVal val="visible"/>
                                      </p:to>
                                    </p:set>
                                    <p:animEffect transition="in" filter="blinds(vertical)">
                                      <p:cBhvr>
                                        <p:cTn id="261" dur="2000"/>
                                        <p:tgtEl>
                                          <p:spTgt spid="15"/>
                                        </p:tgtEl>
                                      </p:cBhvr>
                                    </p:animEffect>
                                  </p:childTnLst>
                                </p:cTn>
                              </p:par>
                              <p:par>
                                <p:cTn id="262" presetID="3" presetClass="entr" presetSubtype="5" fill="hold" grpId="2" nodeType="withEffect">
                                  <p:stCondLst>
                                    <p:cond delay="0"/>
                                  </p:stCondLst>
                                  <p:childTnLst>
                                    <p:set>
                                      <p:cBhvr>
                                        <p:cTn id="263" dur="1" fill="hold">
                                          <p:stCondLst>
                                            <p:cond delay="0"/>
                                          </p:stCondLst>
                                        </p:cTn>
                                        <p:tgtEl>
                                          <p:spTgt spid="16"/>
                                        </p:tgtEl>
                                        <p:attrNameLst>
                                          <p:attrName>style.visibility</p:attrName>
                                        </p:attrNameLst>
                                      </p:cBhvr>
                                      <p:to>
                                        <p:strVal val="visible"/>
                                      </p:to>
                                    </p:set>
                                    <p:animEffect transition="in" filter="blinds(vertical)">
                                      <p:cBhvr>
                                        <p:cTn id="264" dur="2000"/>
                                        <p:tgtEl>
                                          <p:spTgt spid="16"/>
                                        </p:tgtEl>
                                      </p:cBhvr>
                                    </p:animEffect>
                                  </p:childTnLst>
                                </p:cTn>
                              </p:par>
                              <p:par>
                                <p:cTn id="265" presetID="3" presetClass="entr" presetSubtype="5"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Effect transition="in" filter="blinds(vertical)">
                                      <p:cBhvr>
                                        <p:cTn id="267" dur="2000"/>
                                        <p:tgtEl>
                                          <p:spTgt spid="17"/>
                                        </p:tgtEl>
                                      </p:cBhvr>
                                    </p:animEffect>
                                  </p:childTnLst>
                                </p:cTn>
                              </p:par>
                              <p:par>
                                <p:cTn id="268" presetID="3" presetClass="entr" presetSubtype="5"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blinds(vertical)">
                                      <p:cBhvr>
                                        <p:cTn id="270" dur="2000"/>
                                        <p:tgtEl>
                                          <p:spTgt spid="18"/>
                                        </p:tgtEl>
                                      </p:cBhvr>
                                    </p:animEffect>
                                  </p:childTnLst>
                                </p:cTn>
                              </p:par>
                              <p:par>
                                <p:cTn id="271" presetID="3" presetClass="entr" presetSubtype="5" fill="hold" grpId="2" nodeType="withEffect">
                                  <p:stCondLst>
                                    <p:cond delay="0"/>
                                  </p:stCondLst>
                                  <p:childTnLst>
                                    <p:set>
                                      <p:cBhvr>
                                        <p:cTn id="272" dur="1" fill="hold">
                                          <p:stCondLst>
                                            <p:cond delay="0"/>
                                          </p:stCondLst>
                                        </p:cTn>
                                        <p:tgtEl>
                                          <p:spTgt spid="19"/>
                                        </p:tgtEl>
                                        <p:attrNameLst>
                                          <p:attrName>style.visibility</p:attrName>
                                        </p:attrNameLst>
                                      </p:cBhvr>
                                      <p:to>
                                        <p:strVal val="visible"/>
                                      </p:to>
                                    </p:set>
                                    <p:animEffect transition="in" filter="blinds(vertical)">
                                      <p:cBhvr>
                                        <p:cTn id="273" dur="2000"/>
                                        <p:tgtEl>
                                          <p:spTgt spid="19"/>
                                        </p:tgtEl>
                                      </p:cBhvr>
                                    </p:animEffect>
                                  </p:childTnLst>
                                </p:cTn>
                              </p:par>
                              <p:par>
                                <p:cTn id="274" presetID="3" presetClass="entr" presetSubtype="5" fill="hold" grpId="2" nodeType="withEffect">
                                  <p:stCondLst>
                                    <p:cond delay="0"/>
                                  </p:stCondLst>
                                  <p:childTnLst>
                                    <p:set>
                                      <p:cBhvr>
                                        <p:cTn id="275" dur="1" fill="hold">
                                          <p:stCondLst>
                                            <p:cond delay="0"/>
                                          </p:stCondLst>
                                        </p:cTn>
                                        <p:tgtEl>
                                          <p:spTgt spid="20"/>
                                        </p:tgtEl>
                                        <p:attrNameLst>
                                          <p:attrName>style.visibility</p:attrName>
                                        </p:attrNameLst>
                                      </p:cBhvr>
                                      <p:to>
                                        <p:strVal val="visible"/>
                                      </p:to>
                                    </p:set>
                                    <p:animEffect transition="in" filter="blinds(vertical)">
                                      <p:cBhvr>
                                        <p:cTn id="276" dur="2000"/>
                                        <p:tgtEl>
                                          <p:spTgt spid="20"/>
                                        </p:tgtEl>
                                      </p:cBhvr>
                                    </p:animEffect>
                                  </p:childTnLst>
                                </p:cTn>
                              </p:par>
                              <p:par>
                                <p:cTn id="277" presetID="3" presetClass="entr" presetSubtype="5" fill="hold" grpId="2" nodeType="withEffect">
                                  <p:stCondLst>
                                    <p:cond delay="0"/>
                                  </p:stCondLst>
                                  <p:childTnLst>
                                    <p:set>
                                      <p:cBhvr>
                                        <p:cTn id="278" dur="1" fill="hold">
                                          <p:stCondLst>
                                            <p:cond delay="0"/>
                                          </p:stCondLst>
                                        </p:cTn>
                                        <p:tgtEl>
                                          <p:spTgt spid="21"/>
                                        </p:tgtEl>
                                        <p:attrNameLst>
                                          <p:attrName>style.visibility</p:attrName>
                                        </p:attrNameLst>
                                      </p:cBhvr>
                                      <p:to>
                                        <p:strVal val="visible"/>
                                      </p:to>
                                    </p:set>
                                    <p:animEffect transition="in" filter="blinds(vertical)">
                                      <p:cBhvr>
                                        <p:cTn id="279" dur="2000"/>
                                        <p:tgtEl>
                                          <p:spTgt spid="21"/>
                                        </p:tgtEl>
                                      </p:cBhvr>
                                    </p:animEffect>
                                  </p:childTnLst>
                                </p:cTn>
                              </p:par>
                              <p:par>
                                <p:cTn id="280" presetID="3" presetClass="entr" presetSubtype="5" fill="hold" grpId="2" nodeType="withEffect">
                                  <p:stCondLst>
                                    <p:cond delay="0"/>
                                  </p:stCondLst>
                                  <p:childTnLst>
                                    <p:set>
                                      <p:cBhvr>
                                        <p:cTn id="281" dur="1" fill="hold">
                                          <p:stCondLst>
                                            <p:cond delay="0"/>
                                          </p:stCondLst>
                                        </p:cTn>
                                        <p:tgtEl>
                                          <p:spTgt spid="22"/>
                                        </p:tgtEl>
                                        <p:attrNameLst>
                                          <p:attrName>style.visibility</p:attrName>
                                        </p:attrNameLst>
                                      </p:cBhvr>
                                      <p:to>
                                        <p:strVal val="visible"/>
                                      </p:to>
                                    </p:set>
                                    <p:animEffect transition="in" filter="blinds(vertical)">
                                      <p:cBhvr>
                                        <p:cTn id="282" dur="2000"/>
                                        <p:tgtEl>
                                          <p:spTgt spid="22"/>
                                        </p:tgtEl>
                                      </p:cBhvr>
                                    </p:animEffect>
                                  </p:childTnLst>
                                </p:cTn>
                              </p:par>
                              <p:par>
                                <p:cTn id="283" presetID="3" presetClass="entr" presetSubtype="5" fill="hold" grpId="2" nodeType="withEffect">
                                  <p:stCondLst>
                                    <p:cond delay="0"/>
                                  </p:stCondLst>
                                  <p:childTnLst>
                                    <p:set>
                                      <p:cBhvr>
                                        <p:cTn id="284" dur="1" fill="hold">
                                          <p:stCondLst>
                                            <p:cond delay="0"/>
                                          </p:stCondLst>
                                        </p:cTn>
                                        <p:tgtEl>
                                          <p:spTgt spid="23"/>
                                        </p:tgtEl>
                                        <p:attrNameLst>
                                          <p:attrName>style.visibility</p:attrName>
                                        </p:attrNameLst>
                                      </p:cBhvr>
                                      <p:to>
                                        <p:strVal val="visible"/>
                                      </p:to>
                                    </p:set>
                                    <p:animEffect transition="in" filter="blinds(vertical)">
                                      <p:cBhvr>
                                        <p:cTn id="285" dur="2000"/>
                                        <p:tgtEl>
                                          <p:spTgt spid="23"/>
                                        </p:tgtEl>
                                      </p:cBhvr>
                                    </p:animEffect>
                                  </p:childTnLst>
                                </p:cTn>
                              </p:par>
                              <p:par>
                                <p:cTn id="286" presetID="3" presetClass="entr" presetSubtype="5" fill="hold" grpId="2" nodeType="withEffect">
                                  <p:stCondLst>
                                    <p:cond delay="0"/>
                                  </p:stCondLst>
                                  <p:childTnLst>
                                    <p:set>
                                      <p:cBhvr>
                                        <p:cTn id="287" dur="1" fill="hold">
                                          <p:stCondLst>
                                            <p:cond delay="0"/>
                                          </p:stCondLst>
                                        </p:cTn>
                                        <p:tgtEl>
                                          <p:spTgt spid="24"/>
                                        </p:tgtEl>
                                        <p:attrNameLst>
                                          <p:attrName>style.visibility</p:attrName>
                                        </p:attrNameLst>
                                      </p:cBhvr>
                                      <p:to>
                                        <p:strVal val="visible"/>
                                      </p:to>
                                    </p:set>
                                    <p:animEffect transition="in" filter="blinds(vertical)">
                                      <p:cBhvr>
                                        <p:cTn id="288" dur="2000"/>
                                        <p:tgtEl>
                                          <p:spTgt spid="24"/>
                                        </p:tgtEl>
                                      </p:cBhvr>
                                    </p:animEffect>
                                  </p:childTnLst>
                                </p:cTn>
                              </p:par>
                              <p:par>
                                <p:cTn id="289" presetID="3" presetClass="entr" presetSubtype="5" fill="hold" grpId="2" nodeType="withEffect">
                                  <p:stCondLst>
                                    <p:cond delay="0"/>
                                  </p:stCondLst>
                                  <p:childTnLst>
                                    <p:set>
                                      <p:cBhvr>
                                        <p:cTn id="290" dur="1" fill="hold">
                                          <p:stCondLst>
                                            <p:cond delay="0"/>
                                          </p:stCondLst>
                                        </p:cTn>
                                        <p:tgtEl>
                                          <p:spTgt spid="25"/>
                                        </p:tgtEl>
                                        <p:attrNameLst>
                                          <p:attrName>style.visibility</p:attrName>
                                        </p:attrNameLst>
                                      </p:cBhvr>
                                      <p:to>
                                        <p:strVal val="visible"/>
                                      </p:to>
                                    </p:set>
                                    <p:animEffect transition="in" filter="blinds(vertical)">
                                      <p:cBhvr>
                                        <p:cTn id="291" dur="2000"/>
                                        <p:tgtEl>
                                          <p:spTgt spid="25"/>
                                        </p:tgtEl>
                                      </p:cBhvr>
                                    </p:animEffect>
                                  </p:childTnLst>
                                </p:cTn>
                              </p:par>
                              <p:par>
                                <p:cTn id="292" presetID="3" presetClass="entr" presetSubtype="5" fill="hold" grpId="2" nodeType="withEffect">
                                  <p:stCondLst>
                                    <p:cond delay="0"/>
                                  </p:stCondLst>
                                  <p:childTnLst>
                                    <p:set>
                                      <p:cBhvr>
                                        <p:cTn id="293" dur="1" fill="hold">
                                          <p:stCondLst>
                                            <p:cond delay="0"/>
                                          </p:stCondLst>
                                        </p:cTn>
                                        <p:tgtEl>
                                          <p:spTgt spid="26"/>
                                        </p:tgtEl>
                                        <p:attrNameLst>
                                          <p:attrName>style.visibility</p:attrName>
                                        </p:attrNameLst>
                                      </p:cBhvr>
                                      <p:to>
                                        <p:strVal val="visible"/>
                                      </p:to>
                                    </p:set>
                                    <p:animEffect transition="in" filter="blinds(vertical)">
                                      <p:cBhvr>
                                        <p:cTn id="294" dur="2000"/>
                                        <p:tgtEl>
                                          <p:spTgt spid="26"/>
                                        </p:tgtEl>
                                      </p:cBhvr>
                                    </p:animEffect>
                                  </p:childTnLst>
                                </p:cTn>
                              </p:par>
                              <p:par>
                                <p:cTn id="295" presetID="3" presetClass="entr" presetSubtype="5" fill="hold" grpId="2" nodeType="withEffect">
                                  <p:stCondLst>
                                    <p:cond delay="0"/>
                                  </p:stCondLst>
                                  <p:childTnLst>
                                    <p:set>
                                      <p:cBhvr>
                                        <p:cTn id="296" dur="1" fill="hold">
                                          <p:stCondLst>
                                            <p:cond delay="0"/>
                                          </p:stCondLst>
                                        </p:cTn>
                                        <p:tgtEl>
                                          <p:spTgt spid="27"/>
                                        </p:tgtEl>
                                        <p:attrNameLst>
                                          <p:attrName>style.visibility</p:attrName>
                                        </p:attrNameLst>
                                      </p:cBhvr>
                                      <p:to>
                                        <p:strVal val="visible"/>
                                      </p:to>
                                    </p:set>
                                    <p:animEffect transition="in" filter="blinds(vertical)">
                                      <p:cBhvr>
                                        <p:cTn id="297" dur="2000"/>
                                        <p:tgtEl>
                                          <p:spTgt spid="27"/>
                                        </p:tgtEl>
                                      </p:cBhvr>
                                    </p:animEffect>
                                  </p:childTnLst>
                                </p:cTn>
                              </p:par>
                              <p:par>
                                <p:cTn id="298" presetID="3" presetClass="entr" presetSubtype="5" fill="hold" grpId="2" nodeType="withEffect">
                                  <p:stCondLst>
                                    <p:cond delay="0"/>
                                  </p:stCondLst>
                                  <p:childTnLst>
                                    <p:set>
                                      <p:cBhvr>
                                        <p:cTn id="299" dur="1" fill="hold">
                                          <p:stCondLst>
                                            <p:cond delay="0"/>
                                          </p:stCondLst>
                                        </p:cTn>
                                        <p:tgtEl>
                                          <p:spTgt spid="28"/>
                                        </p:tgtEl>
                                        <p:attrNameLst>
                                          <p:attrName>style.visibility</p:attrName>
                                        </p:attrNameLst>
                                      </p:cBhvr>
                                      <p:to>
                                        <p:strVal val="visible"/>
                                      </p:to>
                                    </p:set>
                                    <p:animEffect transition="in" filter="blinds(vertical)">
                                      <p:cBhvr>
                                        <p:cTn id="300" dur="2000"/>
                                        <p:tgtEl>
                                          <p:spTgt spid="28"/>
                                        </p:tgtEl>
                                      </p:cBhvr>
                                    </p:animEffect>
                                  </p:childTnLst>
                                </p:cTn>
                              </p:par>
                              <p:par>
                                <p:cTn id="301" presetID="3" presetClass="entr" presetSubtype="5" fill="hold" grpId="2" nodeType="withEffect">
                                  <p:stCondLst>
                                    <p:cond delay="0"/>
                                  </p:stCondLst>
                                  <p:childTnLst>
                                    <p:set>
                                      <p:cBhvr>
                                        <p:cTn id="302" dur="1" fill="hold">
                                          <p:stCondLst>
                                            <p:cond delay="0"/>
                                          </p:stCondLst>
                                        </p:cTn>
                                        <p:tgtEl>
                                          <p:spTgt spid="29"/>
                                        </p:tgtEl>
                                        <p:attrNameLst>
                                          <p:attrName>style.visibility</p:attrName>
                                        </p:attrNameLst>
                                      </p:cBhvr>
                                      <p:to>
                                        <p:strVal val="visible"/>
                                      </p:to>
                                    </p:set>
                                    <p:animEffect transition="in" filter="blinds(vertical)">
                                      <p:cBhvr>
                                        <p:cTn id="303" dur="2000"/>
                                        <p:tgtEl>
                                          <p:spTgt spid="29"/>
                                        </p:tgtEl>
                                      </p:cBhvr>
                                    </p:animEffect>
                                  </p:childTnLst>
                                </p:cTn>
                              </p:par>
                              <p:par>
                                <p:cTn id="304" presetID="3" presetClass="entr" presetSubtype="5" fill="hold" grpId="2" nodeType="with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blinds(vertical)">
                                      <p:cBhvr>
                                        <p:cTn id="306" dur="2000"/>
                                        <p:tgtEl>
                                          <p:spTgt spid="30"/>
                                        </p:tgtEl>
                                      </p:cBhvr>
                                    </p:animEffect>
                                  </p:childTnLst>
                                </p:cTn>
                              </p:par>
                              <p:par>
                                <p:cTn id="307" presetID="3" presetClass="entr" presetSubtype="5" fill="hold" grpId="2" nodeType="withEffect">
                                  <p:stCondLst>
                                    <p:cond delay="0"/>
                                  </p:stCondLst>
                                  <p:childTnLst>
                                    <p:set>
                                      <p:cBhvr>
                                        <p:cTn id="308" dur="1" fill="hold">
                                          <p:stCondLst>
                                            <p:cond delay="0"/>
                                          </p:stCondLst>
                                        </p:cTn>
                                        <p:tgtEl>
                                          <p:spTgt spid="31"/>
                                        </p:tgtEl>
                                        <p:attrNameLst>
                                          <p:attrName>style.visibility</p:attrName>
                                        </p:attrNameLst>
                                      </p:cBhvr>
                                      <p:to>
                                        <p:strVal val="visible"/>
                                      </p:to>
                                    </p:set>
                                    <p:animEffect transition="in" filter="blinds(vertical)">
                                      <p:cBhvr>
                                        <p:cTn id="309" dur="2000"/>
                                        <p:tgtEl>
                                          <p:spTgt spid="31"/>
                                        </p:tgtEl>
                                      </p:cBhvr>
                                    </p:animEffect>
                                  </p:childTnLst>
                                </p:cTn>
                              </p:par>
                              <p:par>
                                <p:cTn id="310" presetID="3" presetClass="entr" presetSubtype="5" fill="hold" grpId="2" nodeType="withEffect">
                                  <p:stCondLst>
                                    <p:cond delay="0"/>
                                  </p:stCondLst>
                                  <p:childTnLst>
                                    <p:set>
                                      <p:cBhvr>
                                        <p:cTn id="311" dur="1" fill="hold">
                                          <p:stCondLst>
                                            <p:cond delay="0"/>
                                          </p:stCondLst>
                                        </p:cTn>
                                        <p:tgtEl>
                                          <p:spTgt spid="32"/>
                                        </p:tgtEl>
                                        <p:attrNameLst>
                                          <p:attrName>style.visibility</p:attrName>
                                        </p:attrNameLst>
                                      </p:cBhvr>
                                      <p:to>
                                        <p:strVal val="visible"/>
                                      </p:to>
                                    </p:set>
                                    <p:animEffect transition="in" filter="blinds(vertical)">
                                      <p:cBhvr>
                                        <p:cTn id="312" dur="2000"/>
                                        <p:tgtEl>
                                          <p:spTgt spid="32"/>
                                        </p:tgtEl>
                                      </p:cBhvr>
                                    </p:animEffect>
                                  </p:childTnLst>
                                </p:cTn>
                              </p:par>
                              <p:par>
                                <p:cTn id="313" presetID="3" presetClass="entr" presetSubtype="5" fill="hold" grpId="2"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blinds(vertical)">
                                      <p:cBhvr>
                                        <p:cTn id="315" dur="2000"/>
                                        <p:tgtEl>
                                          <p:spTgt spid="33"/>
                                        </p:tgtEl>
                                      </p:cBhvr>
                                    </p:animEffect>
                                  </p:childTnLst>
                                </p:cTn>
                              </p:par>
                              <p:par>
                                <p:cTn id="316" presetID="3" presetClass="entr" presetSubtype="5" fill="hold" grpId="2" nodeType="withEffect">
                                  <p:stCondLst>
                                    <p:cond delay="0"/>
                                  </p:stCondLst>
                                  <p:childTnLst>
                                    <p:set>
                                      <p:cBhvr>
                                        <p:cTn id="317" dur="1" fill="hold">
                                          <p:stCondLst>
                                            <p:cond delay="0"/>
                                          </p:stCondLst>
                                        </p:cTn>
                                        <p:tgtEl>
                                          <p:spTgt spid="34"/>
                                        </p:tgtEl>
                                        <p:attrNameLst>
                                          <p:attrName>style.visibility</p:attrName>
                                        </p:attrNameLst>
                                      </p:cBhvr>
                                      <p:to>
                                        <p:strVal val="visible"/>
                                      </p:to>
                                    </p:set>
                                    <p:animEffect transition="in" filter="blinds(vertical)">
                                      <p:cBhvr>
                                        <p:cTn id="318" dur="2000"/>
                                        <p:tgtEl>
                                          <p:spTgt spid="34"/>
                                        </p:tgtEl>
                                      </p:cBhvr>
                                    </p:animEffect>
                                  </p:childTnLst>
                                </p:cTn>
                              </p:par>
                              <p:par>
                                <p:cTn id="319" presetID="3" presetClass="entr" presetSubtype="5" fill="hold" grpId="2" nodeType="withEffect">
                                  <p:stCondLst>
                                    <p:cond delay="0"/>
                                  </p:stCondLst>
                                  <p:childTnLst>
                                    <p:set>
                                      <p:cBhvr>
                                        <p:cTn id="320" dur="1" fill="hold">
                                          <p:stCondLst>
                                            <p:cond delay="0"/>
                                          </p:stCondLst>
                                        </p:cTn>
                                        <p:tgtEl>
                                          <p:spTgt spid="35"/>
                                        </p:tgtEl>
                                        <p:attrNameLst>
                                          <p:attrName>style.visibility</p:attrName>
                                        </p:attrNameLst>
                                      </p:cBhvr>
                                      <p:to>
                                        <p:strVal val="visible"/>
                                      </p:to>
                                    </p:set>
                                    <p:animEffect transition="in" filter="blinds(vertical)">
                                      <p:cBhvr>
                                        <p:cTn id="321" dur="2000"/>
                                        <p:tgtEl>
                                          <p:spTgt spid="35"/>
                                        </p:tgtEl>
                                      </p:cBhvr>
                                    </p:animEffect>
                                  </p:childTnLst>
                                </p:cTn>
                              </p:par>
                              <p:par>
                                <p:cTn id="322" presetID="3" presetClass="entr" presetSubtype="5" fill="hold" grpId="2" nodeType="withEffect">
                                  <p:stCondLst>
                                    <p:cond delay="0"/>
                                  </p:stCondLst>
                                  <p:childTnLst>
                                    <p:set>
                                      <p:cBhvr>
                                        <p:cTn id="323" dur="1" fill="hold">
                                          <p:stCondLst>
                                            <p:cond delay="0"/>
                                          </p:stCondLst>
                                        </p:cTn>
                                        <p:tgtEl>
                                          <p:spTgt spid="36"/>
                                        </p:tgtEl>
                                        <p:attrNameLst>
                                          <p:attrName>style.visibility</p:attrName>
                                        </p:attrNameLst>
                                      </p:cBhvr>
                                      <p:to>
                                        <p:strVal val="visible"/>
                                      </p:to>
                                    </p:set>
                                    <p:animEffect transition="in" filter="blinds(vertical)">
                                      <p:cBhvr>
                                        <p:cTn id="324" dur="2000"/>
                                        <p:tgtEl>
                                          <p:spTgt spid="36"/>
                                        </p:tgtEl>
                                      </p:cBhvr>
                                    </p:animEffect>
                                  </p:childTnLst>
                                </p:cTn>
                              </p:par>
                              <p:par>
                                <p:cTn id="325" presetID="3" presetClass="entr" presetSubtype="5" fill="hold" grpId="2" nodeType="withEffect">
                                  <p:stCondLst>
                                    <p:cond delay="0"/>
                                  </p:stCondLst>
                                  <p:childTnLst>
                                    <p:set>
                                      <p:cBhvr>
                                        <p:cTn id="326" dur="1" fill="hold">
                                          <p:stCondLst>
                                            <p:cond delay="0"/>
                                          </p:stCondLst>
                                        </p:cTn>
                                        <p:tgtEl>
                                          <p:spTgt spid="37"/>
                                        </p:tgtEl>
                                        <p:attrNameLst>
                                          <p:attrName>style.visibility</p:attrName>
                                        </p:attrNameLst>
                                      </p:cBhvr>
                                      <p:to>
                                        <p:strVal val="visible"/>
                                      </p:to>
                                    </p:set>
                                    <p:animEffect transition="in" filter="blinds(vertical)">
                                      <p:cBhvr>
                                        <p:cTn id="327" dur="2000"/>
                                        <p:tgtEl>
                                          <p:spTgt spid="37"/>
                                        </p:tgtEl>
                                      </p:cBhvr>
                                    </p:animEffect>
                                  </p:childTnLst>
                                </p:cTn>
                              </p:par>
                              <p:par>
                                <p:cTn id="328" presetID="3" presetClass="entr" presetSubtype="5" fill="hold" grpId="2" nodeType="withEffect">
                                  <p:stCondLst>
                                    <p:cond delay="0"/>
                                  </p:stCondLst>
                                  <p:childTnLst>
                                    <p:set>
                                      <p:cBhvr>
                                        <p:cTn id="329" dur="1" fill="hold">
                                          <p:stCondLst>
                                            <p:cond delay="0"/>
                                          </p:stCondLst>
                                        </p:cTn>
                                        <p:tgtEl>
                                          <p:spTgt spid="38"/>
                                        </p:tgtEl>
                                        <p:attrNameLst>
                                          <p:attrName>style.visibility</p:attrName>
                                        </p:attrNameLst>
                                      </p:cBhvr>
                                      <p:to>
                                        <p:strVal val="visible"/>
                                      </p:to>
                                    </p:set>
                                    <p:animEffect transition="in" filter="blinds(vertical)">
                                      <p:cBhvr>
                                        <p:cTn id="330" dur="2000"/>
                                        <p:tgtEl>
                                          <p:spTgt spid="38"/>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8" presetClass="emph" presetSubtype="0" fill="hold" grpId="4" nodeType="withEffect">
                                  <p:stCondLst>
                                    <p:cond delay="0"/>
                                  </p:stCondLst>
                                  <p:childTnLst>
                                    <p:animRot by="21600000">
                                      <p:cBhvr>
                                        <p:cTn id="477" dur="2000" fill="hold"/>
                                        <p:tgtEl>
                                          <p:spTgt spid="5"/>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9"/>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21"/>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25"/>
                                        </p:tgtEl>
                                        <p:attrNameLst>
                                          <p:attrName>r</p:attrName>
                                        </p:attrNameLst>
                                      </p:cBhvr>
                                    </p:animRot>
                                  </p:childTnLst>
                                </p:cTn>
                              </p:par>
                              <p:par>
                                <p:cTn id="488" presetID="8" presetClass="emph" presetSubtype="0" fill="hold" grpId="4" nodeType="withEffect">
                                  <p:stCondLst>
                                    <p:cond delay="0"/>
                                  </p:stCondLst>
                                  <p:childTnLst>
                                    <p:animRot by="21600000">
                                      <p:cBhvr>
                                        <p:cTn id="489" dur="2000" fill="hold"/>
                                        <p:tgtEl>
                                          <p:spTgt spid="29"/>
                                        </p:tgtEl>
                                        <p:attrNameLst>
                                          <p:attrName>r</p:attrName>
                                        </p:attrNameLst>
                                      </p:cBhvr>
                                    </p:animRot>
                                  </p:childTnLst>
                                </p:cTn>
                              </p:par>
                              <p:par>
                                <p:cTn id="490" presetID="8" presetClass="emph" presetSubtype="0" fill="hold" grpId="4" nodeType="withEffect">
                                  <p:stCondLst>
                                    <p:cond delay="0"/>
                                  </p:stCondLst>
                                  <p:childTnLst>
                                    <p:animRot by="21600000">
                                      <p:cBhvr>
                                        <p:cTn id="491" dur="2000" fill="hold"/>
                                        <p:tgtEl>
                                          <p:spTgt spid="33"/>
                                        </p:tgtEl>
                                        <p:attrNameLst>
                                          <p:attrName>r</p:attrName>
                                        </p:attrNameLst>
                                      </p:cBhvr>
                                    </p:animRot>
                                  </p:childTnLst>
                                </p:cTn>
                              </p:par>
                              <p:par>
                                <p:cTn id="492" presetID="8" presetClass="emph" presetSubtype="0" fill="hold" grpId="4" nodeType="withEffect">
                                  <p:stCondLst>
                                    <p:cond delay="0"/>
                                  </p:stCondLst>
                                  <p:childTnLst>
                                    <p:animRot by="21600000">
                                      <p:cBhvr>
                                        <p:cTn id="493" dur="2000" fill="hold"/>
                                        <p:tgtEl>
                                          <p:spTgt spid="37"/>
                                        </p:tgtEl>
                                        <p:attrNameLst>
                                          <p:attrName>r</p:attrName>
                                        </p:attrNameLst>
                                      </p:cBhvr>
                                    </p:animRot>
                                  </p:childTnLst>
                                </p:cTn>
                              </p:par>
                              <p:par>
                                <p:cTn id="494" presetID="8" presetClass="emph" presetSubtype="0" fill="hold" grpId="4" nodeType="withEffect">
                                  <p:stCondLst>
                                    <p:cond delay="0"/>
                                  </p:stCondLst>
                                  <p:childTnLst>
                                    <p:animRot by="-21600000">
                                      <p:cBhvr>
                                        <p:cTn id="495" dur="2000" fill="hold"/>
                                        <p:tgtEl>
                                          <p:spTgt spid="3"/>
                                        </p:tgtEl>
                                        <p:attrNameLst>
                                          <p:attrName>r</p:attrName>
                                        </p:attrNameLst>
                                      </p:cBhvr>
                                    </p:animRot>
                                  </p:childTnLst>
                                </p:cTn>
                              </p:par>
                              <p:par>
                                <p:cTn id="496" presetID="8" presetClass="emph" presetSubtype="0" fill="hold" grpId="4" nodeType="withEffect">
                                  <p:stCondLst>
                                    <p:cond delay="0"/>
                                  </p:stCondLst>
                                  <p:childTnLst>
                                    <p:animRot by="-21600000">
                                      <p:cBhvr>
                                        <p:cTn id="497" dur="2000" fill="hold"/>
                                        <p:tgtEl>
                                          <p:spTgt spid="7"/>
                                        </p:tgtEl>
                                        <p:attrNameLst>
                                          <p:attrName>r</p:attrName>
                                        </p:attrNameLst>
                                      </p:cBhvr>
                                    </p:animRot>
                                  </p:childTnLst>
                                </p:cTn>
                              </p:par>
                              <p:par>
                                <p:cTn id="498" presetID="8" presetClass="emph" presetSubtype="0" fill="hold" grpId="4" nodeType="withEffect">
                                  <p:stCondLst>
                                    <p:cond delay="0"/>
                                  </p:stCondLst>
                                  <p:childTnLst>
                                    <p:animRot by="-21600000">
                                      <p:cBhvr>
                                        <p:cTn id="499" dur="2000" fill="hold"/>
                                        <p:tgtEl>
                                          <p:spTgt spid="11"/>
                                        </p:tgtEl>
                                        <p:attrNameLst>
                                          <p:attrName>r</p:attrName>
                                        </p:attrNameLst>
                                      </p:cBhvr>
                                    </p:animRot>
                                  </p:childTnLst>
                                </p:cTn>
                              </p:par>
                              <p:par>
                                <p:cTn id="500" presetID="8" presetClass="emph" presetSubtype="0" fill="hold" grpId="4" nodeType="withEffect">
                                  <p:stCondLst>
                                    <p:cond delay="0"/>
                                  </p:stCondLst>
                                  <p:childTnLst>
                                    <p:animRot by="-21600000">
                                      <p:cBhvr>
                                        <p:cTn id="501" dur="2000" fill="hold"/>
                                        <p:tgtEl>
                                          <p:spTgt spid="15"/>
                                        </p:tgtEl>
                                        <p:attrNameLst>
                                          <p:attrName>r</p:attrName>
                                        </p:attrNameLst>
                                      </p:cBhvr>
                                    </p:animRot>
                                  </p:childTnLst>
                                </p:cTn>
                              </p:par>
                              <p:par>
                                <p:cTn id="502" presetID="8" presetClass="emph" presetSubtype="0" fill="hold" grpId="4"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4" nodeType="withEffect">
                                  <p:stCondLst>
                                    <p:cond delay="0"/>
                                  </p:stCondLst>
                                  <p:childTnLst>
                                    <p:animRot by="-21600000">
                                      <p:cBhvr>
                                        <p:cTn id="505" dur="2000" fill="hold"/>
                                        <p:tgtEl>
                                          <p:spTgt spid="23"/>
                                        </p:tgtEl>
                                        <p:attrNameLst>
                                          <p:attrName>r</p:attrName>
                                        </p:attrNameLst>
                                      </p:cBhvr>
                                    </p:animRot>
                                  </p:childTnLst>
                                </p:cTn>
                              </p:par>
                              <p:par>
                                <p:cTn id="506" presetID="8" presetClass="emph" presetSubtype="0" fill="hold" grpId="4"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4" nodeType="withEffect">
                                  <p:stCondLst>
                                    <p:cond delay="0"/>
                                  </p:stCondLst>
                                  <p:childTnLst>
                                    <p:animRot by="-21600000">
                                      <p:cBhvr>
                                        <p:cTn id="509" dur="2000" fill="hold"/>
                                        <p:tgtEl>
                                          <p:spTgt spid="31"/>
                                        </p:tgtEl>
                                        <p:attrNameLst>
                                          <p:attrName>r</p:attrName>
                                        </p:attrNameLst>
                                      </p:cBhvr>
                                    </p:animRot>
                                  </p:childTnLst>
                                </p:cTn>
                              </p:par>
                              <p:par>
                                <p:cTn id="510" presetID="8" presetClass="emph" presetSubtype="0" fill="hold" grpId="4" nodeType="withEffect">
                                  <p:stCondLst>
                                    <p:cond delay="0"/>
                                  </p:stCondLst>
                                  <p:childTnLst>
                                    <p:animRot by="-21600000">
                                      <p:cBhvr>
                                        <p:cTn id="511" dur="2000" fill="hold"/>
                                        <p:tgtEl>
                                          <p:spTgt spid="35"/>
                                        </p:tgtEl>
                                        <p:attrNameLst>
                                          <p:attrName>r</p:attrName>
                                        </p:attrNameLst>
                                      </p:cBhvr>
                                    </p:animRot>
                                  </p:childTnLst>
                                </p:cTn>
                              </p:par>
                              <p:par>
                                <p:cTn id="512" presetID="8" presetClass="emph" presetSubtype="0" fill="hold" grpId="4" nodeType="withEffect">
                                  <p:stCondLst>
                                    <p:cond delay="0"/>
                                  </p:stCondLst>
                                  <p:childTnLst>
                                    <p:animRot by="21600000">
                                      <p:cBhvr>
                                        <p:cTn id="513" dur="2000" fill="hold"/>
                                        <p:tgtEl>
                                          <p:spTgt spid="4"/>
                                        </p:tgtEl>
                                        <p:attrNameLst>
                                          <p:attrName>r</p:attrName>
                                        </p:attrNameLst>
                                      </p:cBhvr>
                                    </p:animRot>
                                  </p:childTnLst>
                                </p:cTn>
                              </p:par>
                              <p:par>
                                <p:cTn id="514" presetID="8" presetClass="emph" presetSubtype="0" fill="hold" grpId="4" nodeType="withEffect">
                                  <p:stCondLst>
                                    <p:cond delay="0"/>
                                  </p:stCondLst>
                                  <p:childTnLst>
                                    <p:animRot by="21600000">
                                      <p:cBhvr>
                                        <p:cTn id="515" dur="2000" fill="hold"/>
                                        <p:tgtEl>
                                          <p:spTgt spid="8"/>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12"/>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16"/>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2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24"/>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28"/>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6"/>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1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18"/>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2"/>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6"/>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0"/>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8"/>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0_9e579_3691520f_XL.png"/>
          <p:cNvPicPr>
            <a:picLocks noChangeAspect="1"/>
          </p:cNvPicPr>
          <p:nvPr/>
        </p:nvPicPr>
        <p:blipFill>
          <a:blip r:embed="rId2">
            <a:lum contrast="20000"/>
          </a:blip>
          <a:stretch>
            <a:fillRect/>
          </a:stretch>
        </p:blipFill>
        <p:spPr>
          <a:xfrm>
            <a:off x="1000100" y="0"/>
            <a:ext cx="6858000" cy="5143500"/>
          </a:xfrm>
          <a:prstGeom prst="rect">
            <a:avLst/>
          </a:prstGeom>
        </p:spPr>
      </p:pic>
      <p:sp>
        <p:nvSpPr>
          <p:cNvPr id="3" name="2 CuadroTexto"/>
          <p:cNvSpPr txBox="1"/>
          <p:nvPr/>
        </p:nvSpPr>
        <p:spPr>
          <a:xfrm>
            <a:off x="3786182" y="1357304"/>
            <a:ext cx="3071834" cy="2492990"/>
          </a:xfrm>
          <a:prstGeom prst="rect">
            <a:avLst/>
          </a:prstGeom>
          <a:noFill/>
        </p:spPr>
        <p:txBody>
          <a:bodyPr wrap="square" rtlCol="0">
            <a:spAutoFit/>
          </a:bodyPr>
          <a:lstStyle/>
          <a:p>
            <a:r>
              <a:rPr lang="es-PE" sz="1200" b="1" dirty="0" smtClean="0">
                <a:latin typeface="Agency FB" pitchFamily="34" charset="0"/>
              </a:rPr>
              <a:t>Ilumina tus sentidos en el primer parque temático resplandeciente de la región</a:t>
            </a:r>
          </a:p>
          <a:p>
            <a:r>
              <a:rPr lang="es-PE" sz="1200" b="1" dirty="0" err="1" smtClean="0">
                <a:latin typeface="Agency FB" pitchFamily="34" charset="0"/>
              </a:rPr>
              <a:t>Dubai</a:t>
            </a:r>
            <a:r>
              <a:rPr lang="es-PE" sz="1200" b="1" dirty="0" smtClean="0">
                <a:latin typeface="Agency FB" pitchFamily="34" charset="0"/>
              </a:rPr>
              <a:t> Garden </a:t>
            </a:r>
            <a:r>
              <a:rPr lang="es-PE" sz="1200" b="1" dirty="0" err="1" smtClean="0">
                <a:latin typeface="Agency FB" pitchFamily="34" charset="0"/>
              </a:rPr>
              <a:t>Glow</a:t>
            </a:r>
            <a:r>
              <a:rPr lang="es-PE" sz="1200" b="1" dirty="0" smtClean="0">
                <a:latin typeface="Agency FB" pitchFamily="34" charset="0"/>
              </a:rPr>
              <a:t> (Jardín del brillo en </a:t>
            </a:r>
            <a:r>
              <a:rPr lang="es-PE" sz="1200" b="1" dirty="0" err="1" smtClean="0">
                <a:latin typeface="Agency FB" pitchFamily="34" charset="0"/>
              </a:rPr>
              <a:t>Dubai</a:t>
            </a:r>
            <a:r>
              <a:rPr lang="es-PE" sz="1200" b="1" dirty="0" smtClean="0">
                <a:latin typeface="Agency FB" pitchFamily="34" charset="0"/>
              </a:rPr>
              <a:t> ) presenta cientos de exhibiciones brillantes creadas por artistas de todo el mundo, que utilizan millones de luces de colores.</a:t>
            </a:r>
          </a:p>
          <a:p>
            <a:r>
              <a:rPr lang="es-PE" sz="1200" b="1" dirty="0" smtClean="0">
                <a:latin typeface="Agency FB" pitchFamily="34" charset="0"/>
              </a:rPr>
              <a:t>Lo que hace que este brillante parque temático sea aún más impresionante es que el material utilizado se recicla. Esta atracción no solo está aquí para entretener, sino también para educar. El jardín de temática luminosa espera promover el problema del calentamiento global y las huellas de carbono.</a:t>
            </a:r>
          </a:p>
          <a:p>
            <a:endParaRPr lang="es-PE" sz="1200" b="1" dirty="0">
              <a:latin typeface="Agency FB" pitchFamily="34" charset="0"/>
            </a:endParaRPr>
          </a:p>
        </p:txBody>
      </p:sp>
      <p:sp>
        <p:nvSpPr>
          <p:cNvPr id="4" name="3 Rectángulo"/>
          <p:cNvSpPr/>
          <p:nvPr/>
        </p:nvSpPr>
        <p:spPr>
          <a:xfrm>
            <a:off x="-285784"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CD476"/>
            </a:gs>
            <a:gs pos="50000">
              <a:srgbClr val="0070C0">
                <a:shade val="67500"/>
                <a:satMod val="115000"/>
              </a:srgbClr>
            </a:gs>
            <a:gs pos="100000">
              <a:srgbClr val="0070C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1174730554_2f07b14d41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3729318">
            <a:off x="3129439" y="1861352"/>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34122">
            <a:off x="3918238" y="933879"/>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864028">
            <a:off x="4845217" y="1862184"/>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1193">
            <a:off x="3916454" y="2645167"/>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4643438" y="1142990"/>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629616">
            <a:off x="4549621" y="2506420"/>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55645">
            <a:off x="3156117" y="1185605"/>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99565">
            <a:off x="3145424" y="2575929"/>
            <a:ext cx="1382653" cy="1350149"/>
          </a:xfrm>
          <a:prstGeom prst="teardrop">
            <a:avLst>
              <a:gd name="adj" fmla="val 121070"/>
            </a:avLst>
          </a:prstGeom>
          <a:gradFill flip="none" rotWithShape="1">
            <a:gsLst>
              <a:gs pos="45000">
                <a:srgbClr val="00B050">
                  <a:alpha val="3600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0-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0_9e579_3691520f_XL.png"/>
          <p:cNvPicPr>
            <a:picLocks noChangeAspect="1"/>
          </p:cNvPicPr>
          <p:nvPr/>
        </p:nvPicPr>
        <p:blipFill>
          <a:blip r:embed="rId2">
            <a:lum contrast="20000"/>
          </a:blip>
          <a:stretch>
            <a:fillRect/>
          </a:stretch>
        </p:blipFill>
        <p:spPr>
          <a:xfrm>
            <a:off x="1000100" y="0"/>
            <a:ext cx="6858000" cy="5143500"/>
          </a:xfrm>
          <a:prstGeom prst="rect">
            <a:avLst/>
          </a:prstGeom>
        </p:spPr>
      </p:pic>
      <p:sp>
        <p:nvSpPr>
          <p:cNvPr id="3" name="2 CuadroTexto"/>
          <p:cNvSpPr txBox="1"/>
          <p:nvPr/>
        </p:nvSpPr>
        <p:spPr>
          <a:xfrm>
            <a:off x="3786182" y="1142990"/>
            <a:ext cx="3071834" cy="3231654"/>
          </a:xfrm>
          <a:prstGeom prst="rect">
            <a:avLst/>
          </a:prstGeom>
          <a:noFill/>
        </p:spPr>
        <p:txBody>
          <a:bodyPr wrap="square" rtlCol="0">
            <a:spAutoFit/>
          </a:bodyPr>
          <a:lstStyle/>
          <a:p>
            <a:r>
              <a:rPr lang="es-PE" sz="1200" b="1" dirty="0" smtClean="0">
                <a:latin typeface="Agency FB" pitchFamily="34" charset="0"/>
              </a:rPr>
              <a:t>La instalación acuática de la vida está llena de medusas gigantes que brillan en el cielo con su reflejo centelleante en el lago, y las figuras de tamaño natural del parque de dinosaurios te transportan al Parque Jurásico.</a:t>
            </a:r>
          </a:p>
          <a:p>
            <a:r>
              <a:rPr lang="es-PE" sz="1200" b="1" dirty="0" smtClean="0">
                <a:latin typeface="Agency FB" pitchFamily="34" charset="0"/>
              </a:rPr>
              <a:t>Se ofrece comida de estilo callejero en furgonetas y puestos en todo el parque, incluidos los favoritos de los parques temáticos como salchichas calientes, pizzas y helados. Junto con las impresionantes instalaciones y las brillantes flores alrededor, hay actuaciones acrobáticas para hacer que la noche sea aún más inolvidable</a:t>
            </a:r>
          </a:p>
          <a:p>
            <a:r>
              <a:rPr lang="es-PE" sz="1200" b="1" dirty="0" smtClean="0">
                <a:latin typeface="Agency FB" pitchFamily="34" charset="0"/>
              </a:rPr>
              <a:t>Es un lugar perfecto para pasar una noche, solo o con la familia. El parque está lleno de diversas atracciones, todas con su propio tema y que dan a los más pequeños y a los más mayores de la familia un espectáculo impresionante de brillo, luces y color.</a:t>
            </a:r>
          </a:p>
        </p:txBody>
      </p:sp>
      <p:sp>
        <p:nvSpPr>
          <p:cNvPr id="4" name="3 Rectángulo"/>
          <p:cNvSpPr/>
          <p:nvPr/>
        </p:nvSpPr>
        <p:spPr>
          <a:xfrm>
            <a:off x="-142908" y="-142894"/>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1 Imagen" descr="948dgg 2018_00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5000">
                <a:srgbClr val="C00000"/>
              </a:gs>
              <a:gs pos="17999">
                <a:srgbClr val="FEE7F2"/>
              </a:gs>
              <a:gs pos="36000">
                <a:srgbClr val="FAC77D"/>
              </a:gs>
              <a:gs pos="61000">
                <a:srgbClr val="FBA97D"/>
              </a:gs>
              <a:gs pos="82001">
                <a:srgbClr val="FBD49C"/>
              </a:gs>
              <a:gs pos="100000">
                <a:srgbClr val="FEE7F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2" fill="hold" grpId="1" nodeType="after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13"/>
                                        </p:tgtEl>
                                        <p:attrNameLst>
                                          <p:attrName>ppt_x</p:attrName>
                                        </p:attrNameLst>
                                      </p:cBhvr>
                                      <p:tavLst>
                                        <p:tav tm="0">
                                          <p:val>
                                            <p:strVal val="ppt_x"/>
                                          </p:val>
                                        </p:tav>
                                        <p:tav tm="100000">
                                          <p:val>
                                            <p:strVal val="1+ppt_w/2"/>
                                          </p:val>
                                        </p:tav>
                                      </p:tavLst>
                                    </p:anim>
                                    <p:anim calcmode="lin" valueType="num">
                                      <p:cBhvr additive="base">
                                        <p:cTn id="82" dur="2000"/>
                                        <p:tgtEl>
                                          <p:spTgt spid="13"/>
                                        </p:tgtEl>
                                        <p:attrNameLst>
                                          <p:attrName>ppt_y</p:attrName>
                                        </p:attrNameLst>
                                      </p:cBhvr>
                                      <p:tavLst>
                                        <p:tav tm="0">
                                          <p:val>
                                            <p:strVal val="ppt_y"/>
                                          </p:val>
                                        </p:tav>
                                        <p:tav tm="100000">
                                          <p:val>
                                            <p:strVal val="ppt_y"/>
                                          </p:val>
                                        </p:tav>
                                      </p:tavLst>
                                    </p:anim>
                                    <p:set>
                                      <p:cBhvr>
                                        <p:cTn id="83" dur="1" fill="hold">
                                          <p:stCondLst>
                                            <p:cond delay="1999"/>
                                          </p:stCondLst>
                                        </p:cTn>
                                        <p:tgtEl>
                                          <p:spTgt spid="13"/>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7"/>
                                        </p:tgtEl>
                                        <p:attrNameLst>
                                          <p:attrName>ppt_x</p:attrName>
                                        </p:attrNameLst>
                                      </p:cBhvr>
                                      <p:tavLst>
                                        <p:tav tm="0">
                                          <p:val>
                                            <p:strVal val="ppt_x"/>
                                          </p:val>
                                        </p:tav>
                                        <p:tav tm="100000">
                                          <p:val>
                                            <p:strVal val="1+ppt_w/2"/>
                                          </p:val>
                                        </p:tav>
                                      </p:tavLst>
                                    </p:anim>
                                    <p:anim calcmode="lin" valueType="num">
                                      <p:cBhvr additive="base">
                                        <p:cTn id="86" dur="2000"/>
                                        <p:tgtEl>
                                          <p:spTgt spid="17"/>
                                        </p:tgtEl>
                                        <p:attrNameLst>
                                          <p:attrName>ppt_y</p:attrName>
                                        </p:attrNameLst>
                                      </p:cBhvr>
                                      <p:tavLst>
                                        <p:tav tm="0">
                                          <p:val>
                                            <p:strVal val="ppt_y"/>
                                          </p:val>
                                        </p:tav>
                                        <p:tav tm="100000">
                                          <p:val>
                                            <p:strVal val="ppt_y"/>
                                          </p:val>
                                        </p:tav>
                                      </p:tavLst>
                                    </p:anim>
                                    <p:set>
                                      <p:cBhvr>
                                        <p:cTn id="87" dur="1" fill="hold">
                                          <p:stCondLst>
                                            <p:cond delay="1999"/>
                                          </p:stCondLst>
                                        </p:cTn>
                                        <p:tgtEl>
                                          <p:spTgt spid="1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ppt_y"/>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8"/>
                                        </p:tgtEl>
                                        <p:attrNameLst>
                                          <p:attrName>ppt_x</p:attrName>
                                        </p:attrNameLst>
                                      </p:cBhvr>
                                      <p:tavLst>
                                        <p:tav tm="0">
                                          <p:val>
                                            <p:strVal val="ppt_x"/>
                                          </p:val>
                                        </p:tav>
                                        <p:tav tm="100000">
                                          <p:val>
                                            <p:strVal val="0-ppt_w/2"/>
                                          </p:val>
                                        </p:tav>
                                      </p:tavLst>
                                    </p:anim>
                                    <p:anim calcmode="lin" valueType="num">
                                      <p:cBhvr additive="base">
                                        <p:cTn id="102" dur="2000"/>
                                        <p:tgtEl>
                                          <p:spTgt spid="18"/>
                                        </p:tgtEl>
                                        <p:attrNameLst>
                                          <p:attrName>ppt_y</p:attrName>
                                        </p:attrNameLst>
                                      </p:cBhvr>
                                      <p:tavLst>
                                        <p:tav tm="0">
                                          <p:val>
                                            <p:strVal val="ppt_y"/>
                                          </p:val>
                                        </p:tav>
                                        <p:tav tm="100000">
                                          <p:val>
                                            <p:strVal val="ppt_y"/>
                                          </p:val>
                                        </p:tav>
                                      </p:tavLst>
                                    </p:anim>
                                    <p:set>
                                      <p:cBhvr>
                                        <p:cTn id="103" dur="1" fill="hold">
                                          <p:stCondLst>
                                            <p:cond delay="1999"/>
                                          </p:stCondLst>
                                        </p:cTn>
                                        <p:tgtEl>
                                          <p:spTgt spid="18"/>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 fill="hold" grpId="1"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 fill="hold" grpId="1"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ppt_x"/>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ppt_x"/>
                                          </p:val>
                                        </p:tav>
                                      </p:tavLst>
                                    </p:anim>
                                    <p:anim calcmode="lin" valueType="num">
                                      <p:cBhvr additive="base">
                                        <p:cTn id="118" dur="2000"/>
                                        <p:tgtEl>
                                          <p:spTgt spid="16"/>
                                        </p:tgtEl>
                                        <p:attrNameLst>
                                          <p:attrName>ppt_y</p:attrName>
                                        </p:attrNameLst>
                                      </p:cBhvr>
                                      <p:tavLst>
                                        <p:tav tm="0">
                                          <p:val>
                                            <p:strVal val="ppt_y"/>
                                          </p:val>
                                        </p:tav>
                                        <p:tav tm="100000">
                                          <p:val>
                                            <p:strVal val="0-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ppt_x"/>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ppt_x"/>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4000">
              <a:srgbClr val="00B050"/>
            </a:gs>
            <a:gs pos="50000">
              <a:srgbClr val="0000FF">
                <a:shade val="67500"/>
                <a:satMod val="115000"/>
              </a:srgbClr>
            </a:gs>
            <a:gs pos="100000">
              <a:srgbClr val="0000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6443423707_a1b5e56199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31000">
                <a:srgbClr val="FF3300"/>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6000">
              <a:srgbClr val="7030A0"/>
            </a:gs>
            <a:gs pos="50000">
              <a:srgbClr val="3333CC">
                <a:shade val="67500"/>
                <a:satMod val="115000"/>
              </a:srgbClr>
            </a:gs>
            <a:gs pos="100000">
              <a:srgbClr val="3333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7442949878_140d74ed3c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46"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92"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64333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000496"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429124"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84"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214942"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643570"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72230"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858016"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8662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88" y="1071534"/>
            <a:ext cx="1285852" cy="3357586"/>
          </a:xfrm>
          <a:prstGeom prst="donut">
            <a:avLst>
              <a:gd name="adj" fmla="val 10287"/>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3" presetClass="entr" presetSubtype="10" fill="hold" grpId="5"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blinds(horizontal)">
                                      <p:cBhvr>
                                        <p:cTn id="129" dur="2000"/>
                                        <p:tgtEl>
                                          <p:spTgt spid="4"/>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blinds(horizontal)">
                                      <p:cBhvr>
                                        <p:cTn id="135" dur="2000"/>
                                        <p:tgtEl>
                                          <p:spTgt spid="6"/>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blinds(horizontal)">
                                      <p:cBhvr>
                                        <p:cTn id="138" dur="2000"/>
                                        <p:tgtEl>
                                          <p:spTgt spid="7"/>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blinds(horizontal)">
                                      <p:cBhvr>
                                        <p:cTn id="141" dur="2000"/>
                                        <p:tgtEl>
                                          <p:spTgt spid="8"/>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blinds(horizontal)">
                                      <p:cBhvr>
                                        <p:cTn id="144" dur="2000"/>
                                        <p:tgtEl>
                                          <p:spTgt spid="9"/>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blinds(horizontal)">
                                      <p:cBhvr>
                                        <p:cTn id="147" dur="2000"/>
                                        <p:tgtEl>
                                          <p:spTgt spid="10"/>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blinds(horizontal)">
                                      <p:cBhvr>
                                        <p:cTn id="150" dur="2000"/>
                                        <p:tgtEl>
                                          <p:spTgt spid="11"/>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blinds(horizontal)">
                                      <p:cBhvr>
                                        <p:cTn id="153" dur="2000"/>
                                        <p:tgtEl>
                                          <p:spTgt spid="12"/>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blinds(horizontal)">
                                      <p:cBhvr>
                                        <p:cTn id="156" dur="2000"/>
                                        <p:tgtEl>
                                          <p:spTgt spid="13"/>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blinds(horizontal)">
                                      <p:cBhvr>
                                        <p:cTn id="159" dur="2000"/>
                                        <p:tgtEl>
                                          <p:spTgt spid="14"/>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blinds(horizontal)">
                                      <p:cBhvr>
                                        <p:cTn id="162" dur="2000"/>
                                        <p:tgtEl>
                                          <p:spTgt spid="15"/>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linds(horizontal)">
                                      <p:cBhvr>
                                        <p:cTn id="165" dur="2000"/>
                                        <p:tgtEl>
                                          <p:spTgt spid="16"/>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blinds(horizontal)">
                                      <p:cBhvr>
                                        <p:cTn id="168" dur="2000"/>
                                        <p:tgtEl>
                                          <p:spTgt spid="17"/>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18"/>
                                        </p:tgtEl>
                                        <p:attrNameLst>
                                          <p:attrName>style.visibility</p:attrName>
                                        </p:attrNameLst>
                                      </p:cBhvr>
                                      <p:to>
                                        <p:strVal val="visible"/>
                                      </p:to>
                                    </p:set>
                                    <p:animEffect transition="in" filter="blinds(horizontal)">
                                      <p:cBhvr>
                                        <p:cTn id="171" dur="2000"/>
                                        <p:tgtEl>
                                          <p:spTgt spid="18"/>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horizontal)">
                                      <p:cBhvr>
                                        <p:cTn id="174" dur="2000"/>
                                        <p:tgtEl>
                                          <p:spTgt spid="19"/>
                                        </p:tgtEl>
                                      </p:cBhvr>
                                    </p:animEffect>
                                  </p:childTnLst>
                                </p:cTn>
                              </p:par>
                              <p:par>
                                <p:cTn id="175" presetID="3" presetClass="entr" presetSubtype="10" fill="hold" grpId="5"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horizontal)">
                                      <p:cBhvr>
                                        <p:cTn id="177" dur="2000"/>
                                        <p:tgtEl>
                                          <p:spTgt spid="20"/>
                                        </p:tgtEl>
                                      </p:cBhvr>
                                    </p:animEffect>
                                  </p:childTnLst>
                                </p:cTn>
                              </p:par>
                              <p:par>
                                <p:cTn id="178" presetID="3" presetClass="entr" presetSubtype="10" fill="hold" grpId="5" nodeType="withEffect">
                                  <p:stCondLst>
                                    <p:cond delay="0"/>
                                  </p:stCondLst>
                                  <p:childTnLst>
                                    <p:set>
                                      <p:cBhvr>
                                        <p:cTn id="179" dur="1" fill="hold">
                                          <p:stCondLst>
                                            <p:cond delay="0"/>
                                          </p:stCondLst>
                                        </p:cTn>
                                        <p:tgtEl>
                                          <p:spTgt spid="21"/>
                                        </p:tgtEl>
                                        <p:attrNameLst>
                                          <p:attrName>style.visibility</p:attrName>
                                        </p:attrNameLst>
                                      </p:cBhvr>
                                      <p:to>
                                        <p:strVal val="visible"/>
                                      </p:to>
                                    </p:set>
                                    <p:animEffect transition="in" filter="blinds(horizontal)">
                                      <p:cBhvr>
                                        <p:cTn id="180" dur="2000"/>
                                        <p:tgtEl>
                                          <p:spTgt spid="21"/>
                                        </p:tgtEl>
                                      </p:cBhvr>
                                    </p:animEffect>
                                  </p:childTnLst>
                                </p:cTn>
                              </p:par>
                              <p:par>
                                <p:cTn id="181" presetID="3" presetClass="entr" presetSubtype="10" fill="hold" grpId="5" nodeType="withEffect">
                                  <p:stCondLst>
                                    <p:cond delay="0"/>
                                  </p:stCondLst>
                                  <p:childTnLst>
                                    <p:set>
                                      <p:cBhvr>
                                        <p:cTn id="182" dur="1" fill="hold">
                                          <p:stCondLst>
                                            <p:cond delay="0"/>
                                          </p:stCondLst>
                                        </p:cTn>
                                        <p:tgtEl>
                                          <p:spTgt spid="22"/>
                                        </p:tgtEl>
                                        <p:attrNameLst>
                                          <p:attrName>style.visibility</p:attrName>
                                        </p:attrNameLst>
                                      </p:cBhvr>
                                      <p:to>
                                        <p:strVal val="visible"/>
                                      </p:to>
                                    </p:set>
                                    <p:animEffect transition="in" filter="blinds(horizontal)">
                                      <p:cBhvr>
                                        <p:cTn id="183" dur="2000"/>
                                        <p:tgtEl>
                                          <p:spTgt spid="22"/>
                                        </p:tgtEl>
                                      </p:cBhvr>
                                    </p:animEffect>
                                  </p:childTnLst>
                                </p:cTn>
                              </p:par>
                              <p:par>
                                <p:cTn id="184" presetID="3" presetClass="entr" presetSubtype="10" fill="hold" grpId="5" nodeType="withEffect">
                                  <p:stCondLst>
                                    <p:cond delay="0"/>
                                  </p:stCondLst>
                                  <p:childTnLst>
                                    <p:set>
                                      <p:cBhvr>
                                        <p:cTn id="185" dur="1" fill="hold">
                                          <p:stCondLst>
                                            <p:cond delay="0"/>
                                          </p:stCondLst>
                                        </p:cTn>
                                        <p:tgtEl>
                                          <p:spTgt spid="23"/>
                                        </p:tgtEl>
                                        <p:attrNameLst>
                                          <p:attrName>style.visibility</p:attrName>
                                        </p:attrNameLst>
                                      </p:cBhvr>
                                      <p:to>
                                        <p:strVal val="visible"/>
                                      </p:to>
                                    </p:set>
                                    <p:animEffect transition="in" filter="blinds(horizontal)">
                                      <p:cBhvr>
                                        <p:cTn id="186" dur="2000"/>
                                        <p:tgtEl>
                                          <p:spTgt spid="23"/>
                                        </p:tgtEl>
                                      </p:cBhvr>
                                    </p:animEffect>
                                  </p:childTnLst>
                                </p:cTn>
                              </p:par>
                            </p:childTnLst>
                          </p:cTn>
                        </p:par>
                        <p:par>
                          <p:cTn id="187" fill="hold">
                            <p:stCondLst>
                              <p:cond delay="2000"/>
                            </p:stCondLst>
                            <p:childTnLst>
                              <p:par>
                                <p:cTn id="188" presetID="2" presetClass="exit" presetSubtype="8" fill="hold" grpId="2"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0-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0-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mph" presetSubtype="0" fill="hold" grpId="3"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3"/>
                                        </p:tgtEl>
                                        <p:attrNameLst>
                                          <p:attrName>r</p:attrName>
                                        </p:attrNameLst>
                                      </p:cBhvr>
                                    </p:animRot>
                                  </p:childTnLst>
                                </p:cTn>
                              </p:par>
                              <p:par>
                                <p:cTn id="308" presetID="3" presetClass="exit" presetSubtype="10" fill="hold" grpId="4" nodeType="withEffect">
                                  <p:stCondLst>
                                    <p:cond delay="0"/>
                                  </p:stCondLst>
                                  <p:childTnLst>
                                    <p:animEffect transition="out" filter="blinds(horizontal)">
                                      <p:cBhvr>
                                        <p:cTn id="309" dur="2000"/>
                                        <p:tgtEl>
                                          <p:spTgt spid="4"/>
                                        </p:tgtEl>
                                      </p:cBhvr>
                                    </p:animEffect>
                                    <p:set>
                                      <p:cBhvr>
                                        <p:cTn id="310" dur="1" fill="hold">
                                          <p:stCondLst>
                                            <p:cond delay="1999"/>
                                          </p:stCondLst>
                                        </p:cTn>
                                        <p:tgtEl>
                                          <p:spTgt spid="4"/>
                                        </p:tgtEl>
                                        <p:attrNameLst>
                                          <p:attrName>style.visibility</p:attrName>
                                        </p:attrNameLst>
                                      </p:cBhvr>
                                      <p:to>
                                        <p:strVal val="hidden"/>
                                      </p:to>
                                    </p:set>
                                  </p:childTnLst>
                                </p:cTn>
                              </p:par>
                              <p:par>
                                <p:cTn id="311" presetID="3" presetClass="exit" presetSubtype="10" fill="hold" grpId="4" nodeType="withEffect">
                                  <p:stCondLst>
                                    <p:cond delay="0"/>
                                  </p:stCondLst>
                                  <p:childTnLst>
                                    <p:animEffect transition="out" filter="blinds(horizontal)">
                                      <p:cBhvr>
                                        <p:cTn id="312" dur="2000"/>
                                        <p:tgtEl>
                                          <p:spTgt spid="5"/>
                                        </p:tgtEl>
                                      </p:cBhvr>
                                    </p:animEffect>
                                    <p:set>
                                      <p:cBhvr>
                                        <p:cTn id="313" dur="1" fill="hold">
                                          <p:stCondLst>
                                            <p:cond delay="1999"/>
                                          </p:stCondLst>
                                        </p:cTn>
                                        <p:tgtEl>
                                          <p:spTgt spid="5"/>
                                        </p:tgtEl>
                                        <p:attrNameLst>
                                          <p:attrName>style.visibility</p:attrName>
                                        </p:attrNameLst>
                                      </p:cBhvr>
                                      <p:to>
                                        <p:strVal val="hidden"/>
                                      </p:to>
                                    </p:set>
                                  </p:childTnLst>
                                </p:cTn>
                              </p:par>
                              <p:par>
                                <p:cTn id="314" presetID="3" presetClass="exit" presetSubtype="10" fill="hold" grpId="4" nodeType="withEffect">
                                  <p:stCondLst>
                                    <p:cond delay="0"/>
                                  </p:stCondLst>
                                  <p:childTnLst>
                                    <p:animEffect transition="out" filter="blinds(horizontal)">
                                      <p:cBhvr>
                                        <p:cTn id="315" dur="2000"/>
                                        <p:tgtEl>
                                          <p:spTgt spid="6"/>
                                        </p:tgtEl>
                                      </p:cBhvr>
                                    </p:animEffect>
                                    <p:set>
                                      <p:cBhvr>
                                        <p:cTn id="316" dur="1" fill="hold">
                                          <p:stCondLst>
                                            <p:cond delay="1999"/>
                                          </p:stCondLst>
                                        </p:cTn>
                                        <p:tgtEl>
                                          <p:spTgt spid="6"/>
                                        </p:tgtEl>
                                        <p:attrNameLst>
                                          <p:attrName>style.visibility</p:attrName>
                                        </p:attrNameLst>
                                      </p:cBhvr>
                                      <p:to>
                                        <p:strVal val="hidden"/>
                                      </p:to>
                                    </p:set>
                                  </p:childTnLst>
                                </p:cTn>
                              </p:par>
                              <p:par>
                                <p:cTn id="317" presetID="3" presetClass="exit" presetSubtype="10" fill="hold" grpId="4" nodeType="withEffect">
                                  <p:stCondLst>
                                    <p:cond delay="0"/>
                                  </p:stCondLst>
                                  <p:childTnLst>
                                    <p:animEffect transition="out" filter="blinds(horizontal)">
                                      <p:cBhvr>
                                        <p:cTn id="318" dur="2000"/>
                                        <p:tgtEl>
                                          <p:spTgt spid="7"/>
                                        </p:tgtEl>
                                      </p:cBhvr>
                                    </p:animEffect>
                                    <p:set>
                                      <p:cBhvr>
                                        <p:cTn id="319" dur="1" fill="hold">
                                          <p:stCondLst>
                                            <p:cond delay="1999"/>
                                          </p:stCondLst>
                                        </p:cTn>
                                        <p:tgtEl>
                                          <p:spTgt spid="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2000"/>
                                        <p:tgtEl>
                                          <p:spTgt spid="8"/>
                                        </p:tgtEl>
                                      </p:cBhvr>
                                    </p:animEffect>
                                    <p:set>
                                      <p:cBhvr>
                                        <p:cTn id="322" dur="1" fill="hold">
                                          <p:stCondLst>
                                            <p:cond delay="1999"/>
                                          </p:stCondLst>
                                        </p:cTn>
                                        <p:tgtEl>
                                          <p:spTgt spid="8"/>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2000"/>
                                        <p:tgtEl>
                                          <p:spTgt spid="9"/>
                                        </p:tgtEl>
                                      </p:cBhvr>
                                    </p:animEffect>
                                    <p:set>
                                      <p:cBhvr>
                                        <p:cTn id="325" dur="1" fill="hold">
                                          <p:stCondLst>
                                            <p:cond delay="1999"/>
                                          </p:stCondLst>
                                        </p:cTn>
                                        <p:tgtEl>
                                          <p:spTgt spid="9"/>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2000"/>
                                        <p:tgtEl>
                                          <p:spTgt spid="10"/>
                                        </p:tgtEl>
                                      </p:cBhvr>
                                    </p:animEffect>
                                    <p:set>
                                      <p:cBhvr>
                                        <p:cTn id="328" dur="1" fill="hold">
                                          <p:stCondLst>
                                            <p:cond delay="1999"/>
                                          </p:stCondLst>
                                        </p:cTn>
                                        <p:tgtEl>
                                          <p:spTgt spid="10"/>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2000"/>
                                        <p:tgtEl>
                                          <p:spTgt spid="11"/>
                                        </p:tgtEl>
                                      </p:cBhvr>
                                    </p:animEffect>
                                    <p:set>
                                      <p:cBhvr>
                                        <p:cTn id="331" dur="1" fill="hold">
                                          <p:stCondLst>
                                            <p:cond delay="1999"/>
                                          </p:stCondLst>
                                        </p:cTn>
                                        <p:tgtEl>
                                          <p:spTgt spid="11"/>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2000"/>
                                        <p:tgtEl>
                                          <p:spTgt spid="16"/>
                                        </p:tgtEl>
                                      </p:cBhvr>
                                    </p:animEffect>
                                    <p:set>
                                      <p:cBhvr>
                                        <p:cTn id="346" dur="1" fill="hold">
                                          <p:stCondLst>
                                            <p:cond delay="1999"/>
                                          </p:stCondLst>
                                        </p:cTn>
                                        <p:tgtEl>
                                          <p:spTgt spid="16"/>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17"/>
                                        </p:tgtEl>
                                      </p:cBhvr>
                                    </p:animEffect>
                                    <p:set>
                                      <p:cBhvr>
                                        <p:cTn id="349" dur="1" fill="hold">
                                          <p:stCondLst>
                                            <p:cond delay="1999"/>
                                          </p:stCondLst>
                                        </p:cTn>
                                        <p:tgtEl>
                                          <p:spTgt spid="17"/>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19"/>
                                        </p:tgtEl>
                                      </p:cBhvr>
                                    </p:animEffect>
                                    <p:set>
                                      <p:cBhvr>
                                        <p:cTn id="355" dur="1" fill="hold">
                                          <p:stCondLst>
                                            <p:cond delay="1999"/>
                                          </p:stCondLst>
                                        </p:cTn>
                                        <p:tgtEl>
                                          <p:spTgt spid="19"/>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20"/>
                                        </p:tgtEl>
                                      </p:cBhvr>
                                    </p:animEffect>
                                    <p:set>
                                      <p:cBhvr>
                                        <p:cTn id="358" dur="1" fill="hold">
                                          <p:stCondLst>
                                            <p:cond delay="1999"/>
                                          </p:stCondLst>
                                        </p:cTn>
                                        <p:tgtEl>
                                          <p:spTgt spid="20"/>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21"/>
                                        </p:tgtEl>
                                      </p:cBhvr>
                                    </p:animEffect>
                                    <p:set>
                                      <p:cBhvr>
                                        <p:cTn id="361" dur="1" fill="hold">
                                          <p:stCondLst>
                                            <p:cond delay="1999"/>
                                          </p:stCondLst>
                                        </p:cTn>
                                        <p:tgtEl>
                                          <p:spTgt spid="21"/>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22"/>
                                        </p:tgtEl>
                                      </p:cBhvr>
                                    </p:animEffect>
                                    <p:set>
                                      <p:cBhvr>
                                        <p:cTn id="364" dur="1" fill="hold">
                                          <p:stCondLst>
                                            <p:cond delay="1999"/>
                                          </p:stCondLst>
                                        </p:cTn>
                                        <p:tgtEl>
                                          <p:spTgt spid="22"/>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23"/>
                                        </p:tgtEl>
                                      </p:cBhvr>
                                    </p:animEffect>
                                    <p:set>
                                      <p:cBhvr>
                                        <p:cTn id="367" dur="1" fill="hold">
                                          <p:stCondLst>
                                            <p:cond delay="1999"/>
                                          </p:stCondLst>
                                        </p:cTn>
                                        <p:tgtEl>
                                          <p:spTgt spid="23"/>
                                        </p:tgtEl>
                                        <p:attrNameLst>
                                          <p:attrName>style.visibility</p:attrName>
                                        </p:attrNameLst>
                                      </p:cBhvr>
                                      <p:to>
                                        <p:strVal val="hidden"/>
                                      </p:to>
                                    </p:set>
                                  </p:childTnLst>
                                </p:cTn>
                              </p:par>
                              <p:par>
                                <p:cTn id="368" presetID="17" presetClass="entr" presetSubtype="2"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42020058792_8798f76a03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96237">
            <a:off x="-118782" y="429844"/>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prstClr val="black"/>
                <a:schemeClr val="accent5">
                  <a:tint val="45000"/>
                  <a:satMod val="400000"/>
                </a:schemeClr>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000" fill="hold"/>
                                        <p:tgtEl>
                                          <p:spTgt spid="34"/>
                                        </p:tgtEl>
                                        <p:attrNameLst>
                                          <p:attrName>ppt_x</p:attrName>
                                        </p:attrNameLst>
                                      </p:cBhvr>
                                      <p:tavLst>
                                        <p:tav tm="0">
                                          <p:val>
                                            <p:strVal val="1+#ppt_w/2"/>
                                          </p:val>
                                        </p:tav>
                                        <p:tav tm="100000">
                                          <p:val>
                                            <p:strVal val="#ppt_x"/>
                                          </p:val>
                                        </p:tav>
                                      </p:tavLst>
                                    </p:anim>
                                    <p:anim calcmode="lin" valueType="num">
                                      <p:cBhvr additive="base">
                                        <p:cTn id="18" dur="2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2000" fill="hold"/>
                                        <p:tgtEl>
                                          <p:spTgt spid="36"/>
                                        </p:tgtEl>
                                        <p:attrNameLst>
                                          <p:attrName>ppt_x</p:attrName>
                                        </p:attrNameLst>
                                      </p:cBhvr>
                                      <p:tavLst>
                                        <p:tav tm="0">
                                          <p:val>
                                            <p:strVal val="1+#ppt_w/2"/>
                                          </p:val>
                                        </p:tav>
                                        <p:tav tm="100000">
                                          <p:val>
                                            <p:strVal val="#ppt_x"/>
                                          </p:val>
                                        </p:tav>
                                      </p:tavLst>
                                    </p:anim>
                                    <p:anim calcmode="lin" valueType="num">
                                      <p:cBhvr additive="base">
                                        <p:cTn id="30" dur="20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0-#ppt_w/2"/>
                                          </p:val>
                                        </p:tav>
                                        <p:tav tm="100000">
                                          <p:val>
                                            <p:strVal val="#ppt_x"/>
                                          </p:val>
                                        </p:tav>
                                      </p:tavLst>
                                    </p:anim>
                                    <p:anim calcmode="lin" valueType="num">
                                      <p:cBhvr additive="base">
                                        <p:cTn id="54" dur="20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0-#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0-#ppt_w/2"/>
                                          </p:val>
                                        </p:tav>
                                        <p:tav tm="100000">
                                          <p:val>
                                            <p:strVal val="#ppt_x"/>
                                          </p:val>
                                        </p:tav>
                                      </p:tavLst>
                                    </p:anim>
                                    <p:anim calcmode="lin" valueType="num">
                                      <p:cBhvr additive="base">
                                        <p:cTn id="78" dur="2000" fill="hold"/>
                                        <p:tgtEl>
                                          <p:spTgt spid="29"/>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2000" fill="hold"/>
                                        <p:tgtEl>
                                          <p:spTgt spid="35"/>
                                        </p:tgtEl>
                                        <p:attrNameLst>
                                          <p:attrName>ppt_x</p:attrName>
                                        </p:attrNameLst>
                                      </p:cBhvr>
                                      <p:tavLst>
                                        <p:tav tm="0">
                                          <p:val>
                                            <p:strVal val="0-#ppt_w/2"/>
                                          </p:val>
                                        </p:tav>
                                        <p:tav tm="100000">
                                          <p:val>
                                            <p:strVal val="#ppt_x"/>
                                          </p:val>
                                        </p:tav>
                                      </p:tavLst>
                                    </p:anim>
                                    <p:anim calcmode="lin" valueType="num">
                                      <p:cBhvr additive="base">
                                        <p:cTn id="90" dur="2000" fill="hold"/>
                                        <p:tgtEl>
                                          <p:spTgt spid="35"/>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0-#ppt_w/2"/>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2000" fill="hold"/>
                                        <p:tgtEl>
                                          <p:spTgt spid="37"/>
                                        </p:tgtEl>
                                        <p:attrNameLst>
                                          <p:attrName>ppt_x</p:attrName>
                                        </p:attrNameLst>
                                      </p:cBhvr>
                                      <p:tavLst>
                                        <p:tav tm="0">
                                          <p:val>
                                            <p:strVal val="0-#ppt_w/2"/>
                                          </p:val>
                                        </p:tav>
                                        <p:tav tm="100000">
                                          <p:val>
                                            <p:strVal val="#ppt_x"/>
                                          </p:val>
                                        </p:tav>
                                      </p:tavLst>
                                    </p:anim>
                                    <p:anim calcmode="lin" valueType="num">
                                      <p:cBhvr additive="base">
                                        <p:cTn id="102" dur="2000" fill="hold"/>
                                        <p:tgtEl>
                                          <p:spTgt spid="3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2000" fill="hold"/>
                                        <p:tgtEl>
                                          <p:spTgt spid="39"/>
                                        </p:tgtEl>
                                        <p:attrNameLst>
                                          <p:attrName>ppt_x</p:attrName>
                                        </p:attrNameLst>
                                      </p:cBhvr>
                                      <p:tavLst>
                                        <p:tav tm="0">
                                          <p:val>
                                            <p:strVal val="0-#ppt_w/2"/>
                                          </p:val>
                                        </p:tav>
                                        <p:tav tm="100000">
                                          <p:val>
                                            <p:strVal val="#ppt_x"/>
                                          </p:val>
                                        </p:tav>
                                      </p:tavLst>
                                    </p:anim>
                                    <p:anim calcmode="lin" valueType="num">
                                      <p:cBhvr additive="base">
                                        <p:cTn id="114" dur="2000" fill="hold"/>
                                        <p:tgtEl>
                                          <p:spTgt spid="3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1+#ppt_w/2"/>
                                          </p:val>
                                        </p:tav>
                                        <p:tav tm="100000">
                                          <p:val>
                                            <p:strVal val="#ppt_x"/>
                                          </p:val>
                                        </p:tav>
                                      </p:tavLst>
                                    </p:anim>
                                    <p:anim calcmode="lin" valueType="num">
                                      <p:cBhvr additive="base">
                                        <p:cTn id="118" dur="2000" fill="hold"/>
                                        <p:tgtEl>
                                          <p:spTgt spid="1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1+#ppt_w/2"/>
                                          </p:val>
                                        </p:tav>
                                        <p:tav tm="100000">
                                          <p:val>
                                            <p:strVal val="#ppt_x"/>
                                          </p:val>
                                        </p:tav>
                                      </p:tavLst>
                                    </p:anim>
                                    <p:anim calcmode="lin" valueType="num">
                                      <p:cBhvr additive="base">
                                        <p:cTn id="126" dur="2000" fill="hold"/>
                                        <p:tgtEl>
                                          <p:spTgt spid="30"/>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1+#ppt_w/2"/>
                                          </p:val>
                                        </p:tav>
                                        <p:tav tm="100000">
                                          <p:val>
                                            <p:strVal val="#ppt_x"/>
                                          </p:val>
                                        </p:tav>
                                      </p:tavLst>
                                    </p:anim>
                                    <p:anim calcmode="lin" valueType="num">
                                      <p:cBhvr additive="base">
                                        <p:cTn id="130" dur="2000" fill="hold"/>
                                        <p:tgtEl>
                                          <p:spTgt spid="1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1+#ppt_w/2"/>
                                          </p:val>
                                        </p:tav>
                                        <p:tav tm="100000">
                                          <p:val>
                                            <p:strVal val="#ppt_x"/>
                                          </p:val>
                                        </p:tav>
                                      </p:tavLst>
                                    </p:anim>
                                    <p:anim calcmode="lin" valueType="num">
                                      <p:cBhvr additive="base">
                                        <p:cTn id="142" dur="2000" fill="hold"/>
                                        <p:tgtEl>
                                          <p:spTgt spid="10"/>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1+#ppt_w/2"/>
                                          </p:val>
                                        </p:tav>
                                        <p:tav tm="100000">
                                          <p:val>
                                            <p:strVal val="#ppt_x"/>
                                          </p:val>
                                        </p:tav>
                                      </p:tavLst>
                                    </p:anim>
                                    <p:anim calcmode="lin" valueType="num">
                                      <p:cBhvr additive="base">
                                        <p:cTn id="146" dur="2000" fill="hold"/>
                                        <p:tgtEl>
                                          <p:spTgt spid="2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1+#ppt_w/2"/>
                                          </p:val>
                                        </p:tav>
                                        <p:tav tm="100000">
                                          <p:val>
                                            <p:strVal val="#ppt_x"/>
                                          </p:val>
                                        </p:tav>
                                      </p:tavLst>
                                    </p:anim>
                                    <p:anim calcmode="lin" valueType="num">
                                      <p:cBhvr additive="base">
                                        <p:cTn id="150" dur="2000" fill="hold"/>
                                        <p:tgtEl>
                                          <p:spTgt spid="28"/>
                                        </p:tgtEl>
                                        <p:attrNameLst>
                                          <p:attrName>ppt_y</p:attrName>
                                        </p:attrNameLst>
                                      </p:cBhvr>
                                      <p:tavLst>
                                        <p:tav tm="0">
                                          <p:val>
                                            <p:strVal val="1+#ppt_h/2"/>
                                          </p:val>
                                        </p:tav>
                                        <p:tav tm="100000">
                                          <p:val>
                                            <p:strVal val="#ppt_y"/>
                                          </p:val>
                                        </p:tav>
                                      </p:tavLst>
                                    </p:anim>
                                  </p:childTnLst>
                                </p:cTn>
                              </p:par>
                            </p:childTnLst>
                          </p:cTn>
                        </p:par>
                        <p:par>
                          <p:cTn id="151" fill="hold">
                            <p:stCondLst>
                              <p:cond delay="2000"/>
                            </p:stCondLst>
                            <p:childTnLst>
                              <p:par>
                                <p:cTn id="152" presetID="2" presetClass="exit" presetSubtype="2" fill="hold" grpId="1"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1"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1+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1+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2" fill="hold" grpId="1"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2" fill="hold" grpId="1"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ppt_y"/>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ppt_y"/>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ppt_y"/>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ppt_y"/>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2" fill="hold" grpId="1" nodeType="withEffect">
                                  <p:stCondLst>
                                    <p:cond delay="0"/>
                                  </p:stCondLst>
                                  <p:childTnLst>
                                    <p:anim calcmode="lin" valueType="num">
                                      <p:cBhvr additive="base">
                                        <p:cTn id="201" dur="2000"/>
                                        <p:tgtEl>
                                          <p:spTgt spid="34"/>
                                        </p:tgtEl>
                                        <p:attrNameLst>
                                          <p:attrName>ppt_x</p:attrName>
                                        </p:attrNameLst>
                                      </p:cBhvr>
                                      <p:tavLst>
                                        <p:tav tm="0">
                                          <p:val>
                                            <p:strVal val="ppt_x"/>
                                          </p:val>
                                        </p:tav>
                                        <p:tav tm="100000">
                                          <p:val>
                                            <p:strVal val="1+ppt_w/2"/>
                                          </p:val>
                                        </p:tav>
                                      </p:tavLst>
                                    </p:anim>
                                    <p:anim calcmode="lin" valueType="num">
                                      <p:cBhvr additive="base">
                                        <p:cTn id="202" dur="2000"/>
                                        <p:tgtEl>
                                          <p:spTgt spid="34"/>
                                        </p:tgtEl>
                                        <p:attrNameLst>
                                          <p:attrName>ppt_y</p:attrName>
                                        </p:attrNameLst>
                                      </p:cBhvr>
                                      <p:tavLst>
                                        <p:tav tm="0">
                                          <p:val>
                                            <p:strVal val="ppt_y"/>
                                          </p:val>
                                        </p:tav>
                                        <p:tav tm="100000">
                                          <p:val>
                                            <p:strVal val="ppt_y"/>
                                          </p:val>
                                        </p:tav>
                                      </p:tavLst>
                                    </p:anim>
                                    <p:set>
                                      <p:cBhvr>
                                        <p:cTn id="203" dur="1" fill="hold">
                                          <p:stCondLst>
                                            <p:cond delay="1999"/>
                                          </p:stCondLst>
                                        </p:cTn>
                                        <p:tgtEl>
                                          <p:spTgt spid="34"/>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35"/>
                                        </p:tgtEl>
                                        <p:attrNameLst>
                                          <p:attrName>ppt_x</p:attrName>
                                        </p:attrNameLst>
                                      </p:cBhvr>
                                      <p:tavLst>
                                        <p:tav tm="0">
                                          <p:val>
                                            <p:strVal val="ppt_x"/>
                                          </p:val>
                                        </p:tav>
                                        <p:tav tm="100000">
                                          <p:val>
                                            <p:strVal val="1+ppt_w/2"/>
                                          </p:val>
                                        </p:tav>
                                      </p:tavLst>
                                    </p:anim>
                                    <p:anim calcmode="lin" valueType="num">
                                      <p:cBhvr additive="base">
                                        <p:cTn id="206" dur="2000"/>
                                        <p:tgtEl>
                                          <p:spTgt spid="35"/>
                                        </p:tgtEl>
                                        <p:attrNameLst>
                                          <p:attrName>ppt_y</p:attrName>
                                        </p:attrNameLst>
                                      </p:cBhvr>
                                      <p:tavLst>
                                        <p:tav tm="0">
                                          <p:val>
                                            <p:strVal val="ppt_y"/>
                                          </p:val>
                                        </p:tav>
                                        <p:tav tm="100000">
                                          <p:val>
                                            <p:strVal val="ppt_y"/>
                                          </p:val>
                                        </p:tav>
                                      </p:tavLst>
                                    </p:anim>
                                    <p:set>
                                      <p:cBhvr>
                                        <p:cTn id="207" dur="1" fill="hold">
                                          <p:stCondLst>
                                            <p:cond delay="1999"/>
                                          </p:stCondLst>
                                        </p:cTn>
                                        <p:tgtEl>
                                          <p:spTgt spid="35"/>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2000"/>
                                        <p:tgtEl>
                                          <p:spTgt spid="36"/>
                                        </p:tgtEl>
                                        <p:attrNameLst>
                                          <p:attrName>ppt_x</p:attrName>
                                        </p:attrNameLst>
                                      </p:cBhvr>
                                      <p:tavLst>
                                        <p:tav tm="0">
                                          <p:val>
                                            <p:strVal val="ppt_x"/>
                                          </p:val>
                                        </p:tav>
                                        <p:tav tm="100000">
                                          <p:val>
                                            <p:strVal val="1+ppt_w/2"/>
                                          </p:val>
                                        </p:tav>
                                      </p:tavLst>
                                    </p:anim>
                                    <p:anim calcmode="lin" valueType="num">
                                      <p:cBhvr additive="base">
                                        <p:cTn id="210" dur="2000"/>
                                        <p:tgtEl>
                                          <p:spTgt spid="36"/>
                                        </p:tgtEl>
                                        <p:attrNameLst>
                                          <p:attrName>ppt_y</p:attrName>
                                        </p:attrNameLst>
                                      </p:cBhvr>
                                      <p:tavLst>
                                        <p:tav tm="0">
                                          <p:val>
                                            <p:strVal val="ppt_y"/>
                                          </p:val>
                                        </p:tav>
                                        <p:tav tm="100000">
                                          <p:val>
                                            <p:strVal val="ppt_y"/>
                                          </p:val>
                                        </p:tav>
                                      </p:tavLst>
                                    </p:anim>
                                    <p:set>
                                      <p:cBhvr>
                                        <p:cTn id="211" dur="1" fill="hold">
                                          <p:stCondLst>
                                            <p:cond delay="1999"/>
                                          </p:stCondLst>
                                        </p:cTn>
                                        <p:tgtEl>
                                          <p:spTgt spid="36"/>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37"/>
                                        </p:tgtEl>
                                        <p:attrNameLst>
                                          <p:attrName>ppt_x</p:attrName>
                                        </p:attrNameLst>
                                      </p:cBhvr>
                                      <p:tavLst>
                                        <p:tav tm="0">
                                          <p:val>
                                            <p:strVal val="ppt_x"/>
                                          </p:val>
                                        </p:tav>
                                        <p:tav tm="100000">
                                          <p:val>
                                            <p:strVal val="1+ppt_w/2"/>
                                          </p:val>
                                        </p:tav>
                                      </p:tavLst>
                                    </p:anim>
                                    <p:anim calcmode="lin" valueType="num">
                                      <p:cBhvr additive="base">
                                        <p:cTn id="214" dur="2000"/>
                                        <p:tgtEl>
                                          <p:spTgt spid="37"/>
                                        </p:tgtEl>
                                        <p:attrNameLst>
                                          <p:attrName>ppt_y</p:attrName>
                                        </p:attrNameLst>
                                      </p:cBhvr>
                                      <p:tavLst>
                                        <p:tav tm="0">
                                          <p:val>
                                            <p:strVal val="ppt_y"/>
                                          </p:val>
                                        </p:tav>
                                        <p:tav tm="100000">
                                          <p:val>
                                            <p:strVal val="ppt_y"/>
                                          </p:val>
                                        </p:tav>
                                      </p:tavLst>
                                    </p:anim>
                                    <p:set>
                                      <p:cBhvr>
                                        <p:cTn id="215" dur="1" fill="hold">
                                          <p:stCondLst>
                                            <p:cond delay="1999"/>
                                          </p:stCondLst>
                                        </p:cTn>
                                        <p:tgtEl>
                                          <p:spTgt spid="37"/>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2000"/>
                                        <p:tgtEl>
                                          <p:spTgt spid="38"/>
                                        </p:tgtEl>
                                        <p:attrNameLst>
                                          <p:attrName>ppt_x</p:attrName>
                                        </p:attrNameLst>
                                      </p:cBhvr>
                                      <p:tavLst>
                                        <p:tav tm="0">
                                          <p:val>
                                            <p:strVal val="ppt_x"/>
                                          </p:val>
                                        </p:tav>
                                        <p:tav tm="100000">
                                          <p:val>
                                            <p:strVal val="1+ppt_w/2"/>
                                          </p:val>
                                        </p:tav>
                                      </p:tavLst>
                                    </p:anim>
                                    <p:anim calcmode="lin" valueType="num">
                                      <p:cBhvr additive="base">
                                        <p:cTn id="218" dur="2000"/>
                                        <p:tgtEl>
                                          <p:spTgt spid="38"/>
                                        </p:tgtEl>
                                        <p:attrNameLst>
                                          <p:attrName>ppt_y</p:attrName>
                                        </p:attrNameLst>
                                      </p:cBhvr>
                                      <p:tavLst>
                                        <p:tav tm="0">
                                          <p:val>
                                            <p:strVal val="ppt_y"/>
                                          </p:val>
                                        </p:tav>
                                        <p:tav tm="100000">
                                          <p:val>
                                            <p:strVal val="ppt_y"/>
                                          </p:val>
                                        </p:tav>
                                      </p:tavLst>
                                    </p:anim>
                                    <p:set>
                                      <p:cBhvr>
                                        <p:cTn id="219" dur="1" fill="hold">
                                          <p:stCondLst>
                                            <p:cond delay="1999"/>
                                          </p:stCondLst>
                                        </p:cTn>
                                        <p:tgtEl>
                                          <p:spTgt spid="38"/>
                                        </p:tgtEl>
                                        <p:attrNameLst>
                                          <p:attrName>style.visibility</p:attrName>
                                        </p:attrNameLst>
                                      </p:cBhvr>
                                      <p:to>
                                        <p:strVal val="hidden"/>
                                      </p:to>
                                    </p:set>
                                  </p:childTnLst>
                                </p:cTn>
                              </p:par>
                              <p:par>
                                <p:cTn id="220" presetID="2" presetClass="exit" presetSubtype="2" fill="hold" grpId="1" nodeType="withEffect">
                                  <p:stCondLst>
                                    <p:cond delay="0"/>
                                  </p:stCondLst>
                                  <p:childTnLst>
                                    <p:anim calcmode="lin" valueType="num">
                                      <p:cBhvr additive="base">
                                        <p:cTn id="221" dur="2000"/>
                                        <p:tgtEl>
                                          <p:spTgt spid="39"/>
                                        </p:tgtEl>
                                        <p:attrNameLst>
                                          <p:attrName>ppt_x</p:attrName>
                                        </p:attrNameLst>
                                      </p:cBhvr>
                                      <p:tavLst>
                                        <p:tav tm="0">
                                          <p:val>
                                            <p:strVal val="ppt_x"/>
                                          </p:val>
                                        </p:tav>
                                        <p:tav tm="100000">
                                          <p:val>
                                            <p:strVal val="1+ppt_w/2"/>
                                          </p:val>
                                        </p:tav>
                                      </p:tavLst>
                                    </p:anim>
                                    <p:anim calcmode="lin" valueType="num">
                                      <p:cBhvr additive="base">
                                        <p:cTn id="222" dur="2000"/>
                                        <p:tgtEl>
                                          <p:spTgt spid="39"/>
                                        </p:tgtEl>
                                        <p:attrNameLst>
                                          <p:attrName>ppt_y</p:attrName>
                                        </p:attrNameLst>
                                      </p:cBhvr>
                                      <p:tavLst>
                                        <p:tav tm="0">
                                          <p:val>
                                            <p:strVal val="ppt_y"/>
                                          </p:val>
                                        </p:tav>
                                        <p:tav tm="100000">
                                          <p:val>
                                            <p:strVal val="ppt_y"/>
                                          </p:val>
                                        </p:tav>
                                      </p:tavLst>
                                    </p:anim>
                                    <p:set>
                                      <p:cBhvr>
                                        <p:cTn id="223" dur="1" fill="hold">
                                          <p:stCondLst>
                                            <p:cond delay="1999"/>
                                          </p:stCondLst>
                                        </p:cTn>
                                        <p:tgtEl>
                                          <p:spTgt spid="39"/>
                                        </p:tgtEl>
                                        <p:attrNameLst>
                                          <p:attrName>style.visibility</p:attrName>
                                        </p:attrNameLst>
                                      </p:cBhvr>
                                      <p:to>
                                        <p:strVal val="hidden"/>
                                      </p:to>
                                    </p:set>
                                  </p:childTnLst>
                                </p:cTn>
                              </p:par>
                              <p:par>
                                <p:cTn id="224" presetID="2" presetClass="exit" presetSubtype="8" fill="hold" grpId="1"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8" fill="hold" grpId="1"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8" fill="hold" grpId="1"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8" fill="hold" grpId="1"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8" fill="hold" grpId="1"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8" fill="hold" grpId="1"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0-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8" fill="hold" grpId="1"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8" fill="hold" grpId="1"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grpId="1"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0-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8" fill="hold" grpId="1"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8" fill="hold" grpId="1"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1"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8" fill="hold" grpId="1"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8" fill="hold" grpId="1"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8" fill="hold" grpId="1"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2" presetClass="exit" presetSubtype="8" fill="hold" grpId="1" nodeType="withEffect">
                                  <p:stCondLst>
                                    <p:cond delay="0"/>
                                  </p:stCondLst>
                                  <p:childTnLst>
                                    <p:anim calcmode="lin" valueType="num">
                                      <p:cBhvr additive="base">
                                        <p:cTn id="289" dur="2000"/>
                                        <p:tgtEl>
                                          <p:spTgt spid="32"/>
                                        </p:tgtEl>
                                        <p:attrNameLst>
                                          <p:attrName>ppt_x</p:attrName>
                                        </p:attrNameLst>
                                      </p:cBhvr>
                                      <p:tavLst>
                                        <p:tav tm="0">
                                          <p:val>
                                            <p:strVal val="ppt_x"/>
                                          </p:val>
                                        </p:tav>
                                        <p:tav tm="100000">
                                          <p:val>
                                            <p:strVal val="0-ppt_w/2"/>
                                          </p:val>
                                        </p:tav>
                                      </p:tavLst>
                                    </p:anim>
                                    <p:anim calcmode="lin" valueType="num">
                                      <p:cBhvr additive="base">
                                        <p:cTn id="290" dur="2000"/>
                                        <p:tgtEl>
                                          <p:spTgt spid="32"/>
                                        </p:tgtEl>
                                        <p:attrNameLst>
                                          <p:attrName>ppt_y</p:attrName>
                                        </p:attrNameLst>
                                      </p:cBhvr>
                                      <p:tavLst>
                                        <p:tav tm="0">
                                          <p:val>
                                            <p:strVal val="ppt_y"/>
                                          </p:val>
                                        </p:tav>
                                        <p:tav tm="100000">
                                          <p:val>
                                            <p:strVal val="ppt_y"/>
                                          </p:val>
                                        </p:tav>
                                      </p:tavLst>
                                    </p:anim>
                                    <p:set>
                                      <p:cBhvr>
                                        <p:cTn id="291" dur="1" fill="hold">
                                          <p:stCondLst>
                                            <p:cond delay="1999"/>
                                          </p:stCondLst>
                                        </p:cTn>
                                        <p:tgtEl>
                                          <p:spTgt spid="32"/>
                                        </p:tgtEl>
                                        <p:attrNameLst>
                                          <p:attrName>style.visibility</p:attrName>
                                        </p:attrNameLst>
                                      </p:cBhvr>
                                      <p:to>
                                        <p:strVal val="hidden"/>
                                      </p:to>
                                    </p:set>
                                  </p:childTnLst>
                                </p:cTn>
                              </p:par>
                              <p:par>
                                <p:cTn id="292" presetID="2" presetClass="exit" presetSubtype="8" fill="hold" grpId="1" nodeType="withEffect">
                                  <p:stCondLst>
                                    <p:cond delay="0"/>
                                  </p:stCondLst>
                                  <p:childTnLst>
                                    <p:anim calcmode="lin" valueType="num">
                                      <p:cBhvr additive="base">
                                        <p:cTn id="293" dur="2000"/>
                                        <p:tgtEl>
                                          <p:spTgt spid="33"/>
                                        </p:tgtEl>
                                        <p:attrNameLst>
                                          <p:attrName>ppt_x</p:attrName>
                                        </p:attrNameLst>
                                      </p:cBhvr>
                                      <p:tavLst>
                                        <p:tav tm="0">
                                          <p:val>
                                            <p:strVal val="ppt_x"/>
                                          </p:val>
                                        </p:tav>
                                        <p:tav tm="100000">
                                          <p:val>
                                            <p:strVal val="0-ppt_w/2"/>
                                          </p:val>
                                        </p:tav>
                                      </p:tavLst>
                                    </p:anim>
                                    <p:anim calcmode="lin" valueType="num">
                                      <p:cBhvr additive="base">
                                        <p:cTn id="294" dur="2000"/>
                                        <p:tgtEl>
                                          <p:spTgt spid="33"/>
                                        </p:tgtEl>
                                        <p:attrNameLst>
                                          <p:attrName>ppt_y</p:attrName>
                                        </p:attrNameLst>
                                      </p:cBhvr>
                                      <p:tavLst>
                                        <p:tav tm="0">
                                          <p:val>
                                            <p:strVal val="ppt_y"/>
                                          </p:val>
                                        </p:tav>
                                        <p:tav tm="100000">
                                          <p:val>
                                            <p:strVal val="ppt_y"/>
                                          </p:val>
                                        </p:tav>
                                      </p:tavLst>
                                    </p:anim>
                                    <p:set>
                                      <p:cBhvr>
                                        <p:cTn id="295" dur="1" fill="hold">
                                          <p:stCondLst>
                                            <p:cond delay="1999"/>
                                          </p:stCondLst>
                                        </p:cTn>
                                        <p:tgtEl>
                                          <p:spTgt spid="33"/>
                                        </p:tgtEl>
                                        <p:attrNameLst>
                                          <p:attrName>style.visibility</p:attrName>
                                        </p:attrNameLst>
                                      </p:cBhvr>
                                      <p:to>
                                        <p:strVal val="hidden"/>
                                      </p:to>
                                    </p:se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Ants-Dubai-Garden-Glow.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04020">
            <a:off x="4254989" y="972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813016" flipH="1">
            <a:off x="4668238" y="1081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04020">
            <a:off x="611652" y="972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1024901" y="1081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7826891" y="972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8240140" y="1081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2469040" y="9723"/>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2882289" y="10811"/>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6255254" y="972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6668503" y="1081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4254988" y="652644"/>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4668237" y="653732"/>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611651" y="652644"/>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1024900" y="653732"/>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7826890" y="652644"/>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8240139" y="653732"/>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2469039" y="652645"/>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2882288" y="653733"/>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6255253" y="652644"/>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6668502" y="653732"/>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4254988" y="129560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4668237" y="129669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611651" y="129560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1024900" y="129669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7826890" y="129560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8240139" y="129669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2469039" y="1295610"/>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2882288" y="1296698"/>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6255253" y="129560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6668502" y="129669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4254987" y="193853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4668236" y="193961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611650" y="193853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1024899" y="193961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7826889" y="193853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8240138" y="193961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2469038" y="193853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2882287" y="193962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6255252" y="193853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6668501" y="193961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4254990" y="258148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4668239" y="258257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611653" y="258148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1024902" y="258257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7826892" y="258148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8240141" y="258257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2469041" y="2581490"/>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2882290" y="2582578"/>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6255255" y="258148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6668504" y="258257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4254989" y="322441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4668238" y="322549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611652" y="322441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1024901" y="322549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7826891" y="322441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8240140" y="322549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2469040" y="3224412"/>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2882289" y="3225500"/>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6255254" y="3224411"/>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6668503" y="3225499"/>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4254989" y="3867376"/>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4668238" y="3868464"/>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611652" y="3867376"/>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1024901" y="3868464"/>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7826891" y="3867376"/>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8240140" y="3868464"/>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2469040" y="3867377"/>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2882289" y="3868465"/>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6255254" y="3867376"/>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6668503" y="3868464"/>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4254988" y="4510298"/>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4668237" y="4511386"/>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611651" y="4510298"/>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1024900" y="4511386"/>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7826890" y="4510298"/>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8240139" y="4511386"/>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2469039" y="4510299"/>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2882288" y="4511387"/>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6255253" y="4510298"/>
            <a:ext cx="191722" cy="884115"/>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6668502" y="4511386"/>
            <a:ext cx="195364" cy="870638"/>
          </a:xfrm>
          <a:prstGeom prst="rect">
            <a:avLst/>
          </a:prstGeom>
          <a:gradFill flip="none" rotWithShape="1">
            <a:gsLst>
              <a:gs pos="26000">
                <a:schemeClr val="bg1"/>
              </a:gs>
              <a:gs pos="50000">
                <a:srgbClr val="4CD476">
                  <a:shade val="67500"/>
                  <a:satMod val="115000"/>
                </a:srgbClr>
              </a:gs>
              <a:gs pos="100000">
                <a:srgbClr val="4CD476">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2000" fill="hold"/>
                                        <p:tgtEl>
                                          <p:spTgt spid="46"/>
                                        </p:tgtEl>
                                        <p:attrNameLst>
                                          <p:attrName>ppt_x</p:attrName>
                                        </p:attrNameLst>
                                      </p:cBhvr>
                                      <p:tavLst>
                                        <p:tav tm="0">
                                          <p:val>
                                            <p:strVal val="0-#ppt_w/2"/>
                                          </p:val>
                                        </p:tav>
                                        <p:tav tm="100000">
                                          <p:val>
                                            <p:strVal val="#ppt_x"/>
                                          </p:val>
                                        </p:tav>
                                      </p:tavLst>
                                    </p:anim>
                                    <p:anim calcmode="lin" valueType="num">
                                      <p:cBhvr additive="base">
                                        <p:cTn id="26" dur="2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0-#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2000" fill="hold"/>
                                        <p:tgtEl>
                                          <p:spTgt spid="66"/>
                                        </p:tgtEl>
                                        <p:attrNameLst>
                                          <p:attrName>ppt_x</p:attrName>
                                        </p:attrNameLst>
                                      </p:cBhvr>
                                      <p:tavLst>
                                        <p:tav tm="0">
                                          <p:val>
                                            <p:strVal val="0-#ppt_w/2"/>
                                          </p:val>
                                        </p:tav>
                                        <p:tav tm="100000">
                                          <p:val>
                                            <p:strVal val="#ppt_x"/>
                                          </p:val>
                                        </p:tav>
                                      </p:tavLst>
                                    </p:anim>
                                    <p:anim calcmode="lin" valueType="num">
                                      <p:cBhvr additive="base">
                                        <p:cTn id="34" dur="2000" fill="hold"/>
                                        <p:tgtEl>
                                          <p:spTgt spid="6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2000" fill="hold"/>
                                        <p:tgtEl>
                                          <p:spTgt spid="76"/>
                                        </p:tgtEl>
                                        <p:attrNameLst>
                                          <p:attrName>ppt_x</p:attrName>
                                        </p:attrNameLst>
                                      </p:cBhvr>
                                      <p:tavLst>
                                        <p:tav tm="0">
                                          <p:val>
                                            <p:strVal val="0-#ppt_w/2"/>
                                          </p:val>
                                        </p:tav>
                                        <p:tav tm="100000">
                                          <p:val>
                                            <p:strVal val="#ppt_x"/>
                                          </p:val>
                                        </p:tav>
                                      </p:tavLst>
                                    </p:anim>
                                    <p:anim calcmode="lin" valueType="num">
                                      <p:cBhvr additive="base">
                                        <p:cTn id="38" dur="2000" fill="hold"/>
                                        <p:tgtEl>
                                          <p:spTgt spid="7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0-#ppt_w/2"/>
                                          </p:val>
                                        </p:tav>
                                        <p:tav tm="100000">
                                          <p:val>
                                            <p:strVal val="#ppt_x"/>
                                          </p:val>
                                        </p:tav>
                                      </p:tavLst>
                                    </p:anim>
                                    <p:anim calcmode="lin" valueType="num">
                                      <p:cBhvr additive="base">
                                        <p:cTn id="54" dur="20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0-#ppt_w/2"/>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2000" fill="hold"/>
                                        <p:tgtEl>
                                          <p:spTgt spid="70"/>
                                        </p:tgtEl>
                                        <p:attrNameLst>
                                          <p:attrName>ppt_x</p:attrName>
                                        </p:attrNameLst>
                                      </p:cBhvr>
                                      <p:tavLst>
                                        <p:tav tm="0">
                                          <p:val>
                                            <p:strVal val="0-#ppt_w/2"/>
                                          </p:val>
                                        </p:tav>
                                        <p:tav tm="100000">
                                          <p:val>
                                            <p:strVal val="#ppt_x"/>
                                          </p:val>
                                        </p:tav>
                                      </p:tavLst>
                                    </p:anim>
                                    <p:anim calcmode="lin" valueType="num">
                                      <p:cBhvr additive="base">
                                        <p:cTn id="66" dur="2000" fill="hold"/>
                                        <p:tgtEl>
                                          <p:spTgt spid="7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80"/>
                                        </p:tgtEl>
                                        <p:attrNameLst>
                                          <p:attrName>style.visibility</p:attrName>
                                        </p:attrNameLst>
                                      </p:cBhvr>
                                      <p:to>
                                        <p:strVal val="visible"/>
                                      </p:to>
                                    </p:set>
                                    <p:anim calcmode="lin" valueType="num">
                                      <p:cBhvr additive="base">
                                        <p:cTn id="69" dur="2000" fill="hold"/>
                                        <p:tgtEl>
                                          <p:spTgt spid="80"/>
                                        </p:tgtEl>
                                        <p:attrNameLst>
                                          <p:attrName>ppt_x</p:attrName>
                                        </p:attrNameLst>
                                      </p:cBhvr>
                                      <p:tavLst>
                                        <p:tav tm="0">
                                          <p:val>
                                            <p:strVal val="0-#ppt_w/2"/>
                                          </p:val>
                                        </p:tav>
                                        <p:tav tm="100000">
                                          <p:val>
                                            <p:strVal val="#ppt_x"/>
                                          </p:val>
                                        </p:tav>
                                      </p:tavLst>
                                    </p:anim>
                                    <p:anim calcmode="lin" valueType="num">
                                      <p:cBhvr additive="base">
                                        <p:cTn id="70" dur="2000" fill="hold"/>
                                        <p:tgtEl>
                                          <p:spTgt spid="8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2000" fill="hold"/>
                                        <p:tgtEl>
                                          <p:spTgt spid="64"/>
                                        </p:tgtEl>
                                        <p:attrNameLst>
                                          <p:attrName>ppt_x</p:attrName>
                                        </p:attrNameLst>
                                      </p:cBhvr>
                                      <p:tavLst>
                                        <p:tav tm="0">
                                          <p:val>
                                            <p:strVal val="0-#ppt_w/2"/>
                                          </p:val>
                                        </p:tav>
                                        <p:tav tm="100000">
                                          <p:val>
                                            <p:strVal val="#ppt_x"/>
                                          </p:val>
                                        </p:tav>
                                      </p:tavLst>
                                    </p:anim>
                                    <p:anim calcmode="lin" valueType="num">
                                      <p:cBhvr additive="base">
                                        <p:cTn id="98" dur="2000" fill="hold"/>
                                        <p:tgtEl>
                                          <p:spTgt spid="64"/>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4"/>
                                        </p:tgtEl>
                                        <p:attrNameLst>
                                          <p:attrName>style.visibility</p:attrName>
                                        </p:attrNameLst>
                                      </p:cBhvr>
                                      <p:to>
                                        <p:strVal val="visible"/>
                                      </p:to>
                                    </p:set>
                                    <p:anim calcmode="lin" valueType="num">
                                      <p:cBhvr additive="base">
                                        <p:cTn id="101" dur="2000" fill="hold"/>
                                        <p:tgtEl>
                                          <p:spTgt spid="74"/>
                                        </p:tgtEl>
                                        <p:attrNameLst>
                                          <p:attrName>ppt_x</p:attrName>
                                        </p:attrNameLst>
                                      </p:cBhvr>
                                      <p:tavLst>
                                        <p:tav tm="0">
                                          <p:val>
                                            <p:strVal val="0-#ppt_w/2"/>
                                          </p:val>
                                        </p:tav>
                                        <p:tav tm="100000">
                                          <p:val>
                                            <p:strVal val="#ppt_x"/>
                                          </p:val>
                                        </p:tav>
                                      </p:tavLst>
                                    </p:anim>
                                    <p:anim calcmode="lin" valueType="num">
                                      <p:cBhvr additive="base">
                                        <p:cTn id="102" dur="2000" fill="hold"/>
                                        <p:tgtEl>
                                          <p:spTgt spid="7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0-#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additive="base">
                                        <p:cTn id="117" dur="2000" fill="hold"/>
                                        <p:tgtEl>
                                          <p:spTgt spid="42"/>
                                        </p:tgtEl>
                                        <p:attrNameLst>
                                          <p:attrName>ppt_x</p:attrName>
                                        </p:attrNameLst>
                                      </p:cBhvr>
                                      <p:tavLst>
                                        <p:tav tm="0">
                                          <p:val>
                                            <p:strVal val="0-#ppt_w/2"/>
                                          </p:val>
                                        </p:tav>
                                        <p:tav tm="100000">
                                          <p:val>
                                            <p:strVal val="#ppt_x"/>
                                          </p:val>
                                        </p:tav>
                                      </p:tavLst>
                                    </p:anim>
                                    <p:anim calcmode="lin" valueType="num">
                                      <p:cBhvr additive="base">
                                        <p:cTn id="118" dur="2000" fill="hold"/>
                                        <p:tgtEl>
                                          <p:spTgt spid="4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2"/>
                                        </p:tgtEl>
                                        <p:attrNameLst>
                                          <p:attrName>style.visibility</p:attrName>
                                        </p:attrNameLst>
                                      </p:cBhvr>
                                      <p:to>
                                        <p:strVal val="visible"/>
                                      </p:to>
                                    </p:set>
                                    <p:anim calcmode="lin" valueType="num">
                                      <p:cBhvr additive="base">
                                        <p:cTn id="121" dur="2000" fill="hold"/>
                                        <p:tgtEl>
                                          <p:spTgt spid="52"/>
                                        </p:tgtEl>
                                        <p:attrNameLst>
                                          <p:attrName>ppt_x</p:attrName>
                                        </p:attrNameLst>
                                      </p:cBhvr>
                                      <p:tavLst>
                                        <p:tav tm="0">
                                          <p:val>
                                            <p:strVal val="0-#ppt_w/2"/>
                                          </p:val>
                                        </p:tav>
                                        <p:tav tm="100000">
                                          <p:val>
                                            <p:strVal val="#ppt_x"/>
                                          </p:val>
                                        </p:tav>
                                      </p:tavLst>
                                    </p:anim>
                                    <p:anim calcmode="lin" valueType="num">
                                      <p:cBhvr additive="base">
                                        <p:cTn id="122" dur="2000" fill="hold"/>
                                        <p:tgtEl>
                                          <p:spTgt spid="52"/>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2"/>
                                        </p:tgtEl>
                                        <p:attrNameLst>
                                          <p:attrName>style.visibility</p:attrName>
                                        </p:attrNameLst>
                                      </p:cBhvr>
                                      <p:to>
                                        <p:strVal val="visible"/>
                                      </p:to>
                                    </p:set>
                                    <p:anim calcmode="lin" valueType="num">
                                      <p:cBhvr additive="base">
                                        <p:cTn id="129" dur="2000" fill="hold"/>
                                        <p:tgtEl>
                                          <p:spTgt spid="72"/>
                                        </p:tgtEl>
                                        <p:attrNameLst>
                                          <p:attrName>ppt_x</p:attrName>
                                        </p:attrNameLst>
                                      </p:cBhvr>
                                      <p:tavLst>
                                        <p:tav tm="0">
                                          <p:val>
                                            <p:strVal val="0-#ppt_w/2"/>
                                          </p:val>
                                        </p:tav>
                                        <p:tav tm="100000">
                                          <p:val>
                                            <p:strVal val="#ppt_x"/>
                                          </p:val>
                                        </p:tav>
                                      </p:tavLst>
                                    </p:anim>
                                    <p:anim calcmode="lin" valueType="num">
                                      <p:cBhvr additive="base">
                                        <p:cTn id="130" dur="2000" fill="hold"/>
                                        <p:tgtEl>
                                          <p:spTgt spid="7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2000" fill="hold"/>
                                        <p:tgtEl>
                                          <p:spTgt spid="82"/>
                                        </p:tgtEl>
                                        <p:attrNameLst>
                                          <p:attrName>ppt_x</p:attrName>
                                        </p:attrNameLst>
                                      </p:cBhvr>
                                      <p:tavLst>
                                        <p:tav tm="0">
                                          <p:val>
                                            <p:strVal val="0-#ppt_w/2"/>
                                          </p:val>
                                        </p:tav>
                                        <p:tav tm="100000">
                                          <p:val>
                                            <p:strVal val="#ppt_x"/>
                                          </p:val>
                                        </p:tav>
                                      </p:tavLst>
                                    </p:anim>
                                    <p:anim calcmode="lin" valueType="num">
                                      <p:cBhvr additive="base">
                                        <p:cTn id="134" dur="2000" fill="hold"/>
                                        <p:tgtEl>
                                          <p:spTgt spid="82"/>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2000" fill="hold"/>
                                        <p:tgtEl>
                                          <p:spTgt spid="48"/>
                                        </p:tgtEl>
                                        <p:attrNameLst>
                                          <p:attrName>ppt_x</p:attrName>
                                        </p:attrNameLst>
                                      </p:cBhvr>
                                      <p:tavLst>
                                        <p:tav tm="0">
                                          <p:val>
                                            <p:strVal val="0-#ppt_w/2"/>
                                          </p:val>
                                        </p:tav>
                                        <p:tav tm="100000">
                                          <p:val>
                                            <p:strVal val="#ppt_x"/>
                                          </p:val>
                                        </p:tav>
                                      </p:tavLst>
                                    </p:anim>
                                    <p:anim calcmode="lin" valueType="num">
                                      <p:cBhvr additive="base">
                                        <p:cTn id="154" dur="2000" fill="hold"/>
                                        <p:tgtEl>
                                          <p:spTgt spid="4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0-#ppt_w/2"/>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0-#ppt_w/2"/>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8"/>
                                        </p:tgtEl>
                                        <p:attrNameLst>
                                          <p:attrName>style.visibility</p:attrName>
                                        </p:attrNameLst>
                                      </p:cBhvr>
                                      <p:to>
                                        <p:strVal val="visible"/>
                                      </p:to>
                                    </p:set>
                                    <p:anim calcmode="lin" valueType="num">
                                      <p:cBhvr additive="base">
                                        <p:cTn id="165" dur="2000" fill="hold"/>
                                        <p:tgtEl>
                                          <p:spTgt spid="78"/>
                                        </p:tgtEl>
                                        <p:attrNameLst>
                                          <p:attrName>ppt_x</p:attrName>
                                        </p:attrNameLst>
                                      </p:cBhvr>
                                      <p:tavLst>
                                        <p:tav tm="0">
                                          <p:val>
                                            <p:strVal val="0-#ppt_w/2"/>
                                          </p:val>
                                        </p:tav>
                                        <p:tav tm="100000">
                                          <p:val>
                                            <p:strVal val="#ppt_x"/>
                                          </p:val>
                                        </p:tav>
                                      </p:tavLst>
                                    </p:anim>
                                    <p:anim calcmode="lin" valueType="num">
                                      <p:cBhvr additive="base">
                                        <p:cTn id="166" dur="2000" fill="hold"/>
                                        <p:tgtEl>
                                          <p:spTgt spid="78"/>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additive="base">
                                        <p:cTn id="173" dur="2000" fill="hold"/>
                                        <p:tgtEl>
                                          <p:spTgt spid="17"/>
                                        </p:tgtEl>
                                        <p:attrNameLst>
                                          <p:attrName>ppt_x</p:attrName>
                                        </p:attrNameLst>
                                      </p:cBhvr>
                                      <p:tavLst>
                                        <p:tav tm="0">
                                          <p:val>
                                            <p:strVal val="1+#ppt_w/2"/>
                                          </p:val>
                                        </p:tav>
                                        <p:tav tm="100000">
                                          <p:val>
                                            <p:strVal val="#ppt_x"/>
                                          </p:val>
                                        </p:tav>
                                      </p:tavLst>
                                    </p:anim>
                                    <p:anim calcmode="lin" valueType="num">
                                      <p:cBhvr additive="base">
                                        <p:cTn id="174" dur="2000" fill="hold"/>
                                        <p:tgtEl>
                                          <p:spTgt spid="17"/>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additive="base">
                                        <p:cTn id="177" dur="2000" fill="hold"/>
                                        <p:tgtEl>
                                          <p:spTgt spid="27"/>
                                        </p:tgtEl>
                                        <p:attrNameLst>
                                          <p:attrName>ppt_x</p:attrName>
                                        </p:attrNameLst>
                                      </p:cBhvr>
                                      <p:tavLst>
                                        <p:tav tm="0">
                                          <p:val>
                                            <p:strVal val="1+#ppt_w/2"/>
                                          </p:val>
                                        </p:tav>
                                        <p:tav tm="100000">
                                          <p:val>
                                            <p:strVal val="#ppt_x"/>
                                          </p:val>
                                        </p:tav>
                                      </p:tavLst>
                                    </p:anim>
                                    <p:anim calcmode="lin" valueType="num">
                                      <p:cBhvr additive="base">
                                        <p:cTn id="178" dur="2000" fill="hold"/>
                                        <p:tgtEl>
                                          <p:spTgt spid="27"/>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1+#ppt_w/2"/>
                                          </p:val>
                                        </p:tav>
                                        <p:tav tm="100000">
                                          <p:val>
                                            <p:strVal val="#ppt_x"/>
                                          </p:val>
                                        </p:tav>
                                      </p:tavLst>
                                    </p:anim>
                                    <p:anim calcmode="lin" valueType="num">
                                      <p:cBhvr additive="base">
                                        <p:cTn id="182" dur="2000" fill="hold"/>
                                        <p:tgtEl>
                                          <p:spTgt spid="37"/>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7"/>
                                        </p:tgtEl>
                                        <p:attrNameLst>
                                          <p:attrName>style.visibility</p:attrName>
                                        </p:attrNameLst>
                                      </p:cBhvr>
                                      <p:to>
                                        <p:strVal val="visible"/>
                                      </p:to>
                                    </p:set>
                                    <p:anim calcmode="lin" valueType="num">
                                      <p:cBhvr additive="base">
                                        <p:cTn id="189" dur="2000" fill="hold"/>
                                        <p:tgtEl>
                                          <p:spTgt spid="57"/>
                                        </p:tgtEl>
                                        <p:attrNameLst>
                                          <p:attrName>ppt_x</p:attrName>
                                        </p:attrNameLst>
                                      </p:cBhvr>
                                      <p:tavLst>
                                        <p:tav tm="0">
                                          <p:val>
                                            <p:strVal val="1+#ppt_w/2"/>
                                          </p:val>
                                        </p:tav>
                                        <p:tav tm="100000">
                                          <p:val>
                                            <p:strVal val="#ppt_x"/>
                                          </p:val>
                                        </p:tav>
                                      </p:tavLst>
                                    </p:anim>
                                    <p:anim calcmode="lin" valueType="num">
                                      <p:cBhvr additive="base">
                                        <p:cTn id="190" dur="2000" fill="hold"/>
                                        <p:tgtEl>
                                          <p:spTgt spid="57"/>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1+#ppt_w/2"/>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7"/>
                                        </p:tgtEl>
                                        <p:attrNameLst>
                                          <p:attrName>style.visibility</p:attrName>
                                        </p:attrNameLst>
                                      </p:cBhvr>
                                      <p:to>
                                        <p:strVal val="visible"/>
                                      </p:to>
                                    </p:set>
                                    <p:anim calcmode="lin" valueType="num">
                                      <p:cBhvr additive="base">
                                        <p:cTn id="197" dur="2000" fill="hold"/>
                                        <p:tgtEl>
                                          <p:spTgt spid="77"/>
                                        </p:tgtEl>
                                        <p:attrNameLst>
                                          <p:attrName>ppt_x</p:attrName>
                                        </p:attrNameLst>
                                      </p:cBhvr>
                                      <p:tavLst>
                                        <p:tav tm="0">
                                          <p:val>
                                            <p:strVal val="1+#ppt_w/2"/>
                                          </p:val>
                                        </p:tav>
                                        <p:tav tm="100000">
                                          <p:val>
                                            <p:strVal val="#ppt_x"/>
                                          </p:val>
                                        </p:tav>
                                      </p:tavLst>
                                    </p:anim>
                                    <p:anim calcmode="lin" valueType="num">
                                      <p:cBhvr additive="base">
                                        <p:cTn id="198" dur="2000" fill="hold"/>
                                        <p:tgtEl>
                                          <p:spTgt spid="77"/>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1"/>
                                        </p:tgtEl>
                                        <p:attrNameLst>
                                          <p:attrName>style.visibility</p:attrName>
                                        </p:attrNameLst>
                                      </p:cBhvr>
                                      <p:to>
                                        <p:strVal val="visible"/>
                                      </p:to>
                                    </p:set>
                                    <p:anim calcmode="lin" valueType="num">
                                      <p:cBhvr additive="base">
                                        <p:cTn id="201" dur="2000" fill="hold"/>
                                        <p:tgtEl>
                                          <p:spTgt spid="11"/>
                                        </p:tgtEl>
                                        <p:attrNameLst>
                                          <p:attrName>ppt_x</p:attrName>
                                        </p:attrNameLst>
                                      </p:cBhvr>
                                      <p:tavLst>
                                        <p:tav tm="0">
                                          <p:val>
                                            <p:strVal val="1+#ppt_w/2"/>
                                          </p:val>
                                        </p:tav>
                                        <p:tav tm="100000">
                                          <p:val>
                                            <p:strVal val="#ppt_x"/>
                                          </p:val>
                                        </p:tav>
                                      </p:tavLst>
                                    </p:anim>
                                    <p:anim calcmode="lin" valueType="num">
                                      <p:cBhvr additive="base">
                                        <p:cTn id="202" dur="2000" fill="hold"/>
                                        <p:tgtEl>
                                          <p:spTgt spid="11"/>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2000" fill="hold"/>
                                        <p:tgtEl>
                                          <p:spTgt spid="21"/>
                                        </p:tgtEl>
                                        <p:attrNameLst>
                                          <p:attrName>ppt_x</p:attrName>
                                        </p:attrNameLst>
                                      </p:cBhvr>
                                      <p:tavLst>
                                        <p:tav tm="0">
                                          <p:val>
                                            <p:strVal val="1+#ppt_w/2"/>
                                          </p:val>
                                        </p:tav>
                                        <p:tav tm="100000">
                                          <p:val>
                                            <p:strVal val="#ppt_x"/>
                                          </p:val>
                                        </p:tav>
                                      </p:tavLst>
                                    </p:anim>
                                    <p:anim calcmode="lin" valueType="num">
                                      <p:cBhvr additive="base">
                                        <p:cTn id="206" dur="2000" fill="hold"/>
                                        <p:tgtEl>
                                          <p:spTgt spid="21"/>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additive="base">
                                        <p:cTn id="209" dur="2000" fill="hold"/>
                                        <p:tgtEl>
                                          <p:spTgt spid="31"/>
                                        </p:tgtEl>
                                        <p:attrNameLst>
                                          <p:attrName>ppt_x</p:attrName>
                                        </p:attrNameLst>
                                      </p:cBhvr>
                                      <p:tavLst>
                                        <p:tav tm="0">
                                          <p:val>
                                            <p:strVal val="1+#ppt_w/2"/>
                                          </p:val>
                                        </p:tav>
                                        <p:tav tm="100000">
                                          <p:val>
                                            <p:strVal val="#ppt_x"/>
                                          </p:val>
                                        </p:tav>
                                      </p:tavLst>
                                    </p:anim>
                                    <p:anim calcmode="lin" valueType="num">
                                      <p:cBhvr additive="base">
                                        <p:cTn id="210" dur="2000" fill="hold"/>
                                        <p:tgtEl>
                                          <p:spTgt spid="31"/>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1"/>
                                        </p:tgtEl>
                                        <p:attrNameLst>
                                          <p:attrName>style.visibility</p:attrName>
                                        </p:attrNameLst>
                                      </p:cBhvr>
                                      <p:to>
                                        <p:strVal val="visible"/>
                                      </p:to>
                                    </p:set>
                                    <p:anim calcmode="lin" valueType="num">
                                      <p:cBhvr additive="base">
                                        <p:cTn id="213" dur="2000" fill="hold"/>
                                        <p:tgtEl>
                                          <p:spTgt spid="41"/>
                                        </p:tgtEl>
                                        <p:attrNameLst>
                                          <p:attrName>ppt_x</p:attrName>
                                        </p:attrNameLst>
                                      </p:cBhvr>
                                      <p:tavLst>
                                        <p:tav tm="0">
                                          <p:val>
                                            <p:strVal val="1+#ppt_w/2"/>
                                          </p:val>
                                        </p:tav>
                                        <p:tav tm="100000">
                                          <p:val>
                                            <p:strVal val="#ppt_x"/>
                                          </p:val>
                                        </p:tav>
                                      </p:tavLst>
                                    </p:anim>
                                    <p:anim calcmode="lin" valueType="num">
                                      <p:cBhvr additive="base">
                                        <p:cTn id="214" dur="2000" fill="hold"/>
                                        <p:tgtEl>
                                          <p:spTgt spid="41"/>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1"/>
                                        </p:tgtEl>
                                        <p:attrNameLst>
                                          <p:attrName>style.visibility</p:attrName>
                                        </p:attrNameLst>
                                      </p:cBhvr>
                                      <p:to>
                                        <p:strVal val="visible"/>
                                      </p:to>
                                    </p:set>
                                    <p:anim calcmode="lin" valueType="num">
                                      <p:cBhvr additive="base">
                                        <p:cTn id="217" dur="2000" fill="hold"/>
                                        <p:tgtEl>
                                          <p:spTgt spid="51"/>
                                        </p:tgtEl>
                                        <p:attrNameLst>
                                          <p:attrName>ppt_x</p:attrName>
                                        </p:attrNameLst>
                                      </p:cBhvr>
                                      <p:tavLst>
                                        <p:tav tm="0">
                                          <p:val>
                                            <p:strVal val="1+#ppt_w/2"/>
                                          </p:val>
                                        </p:tav>
                                        <p:tav tm="100000">
                                          <p:val>
                                            <p:strVal val="#ppt_x"/>
                                          </p:val>
                                        </p:tav>
                                      </p:tavLst>
                                    </p:anim>
                                    <p:anim calcmode="lin" valueType="num">
                                      <p:cBhvr additive="base">
                                        <p:cTn id="218" dur="2000" fill="hold"/>
                                        <p:tgtEl>
                                          <p:spTgt spid="51"/>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1+#ppt_w/2"/>
                                          </p:val>
                                        </p:tav>
                                        <p:tav tm="100000">
                                          <p:val>
                                            <p:strVal val="#ppt_x"/>
                                          </p:val>
                                        </p:tav>
                                      </p:tavLst>
                                    </p:anim>
                                    <p:anim calcmode="lin" valueType="num">
                                      <p:cBhvr additive="base">
                                        <p:cTn id="222" dur="2000" fill="hold"/>
                                        <p:tgtEl>
                                          <p:spTgt spid="61"/>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1"/>
                                        </p:tgtEl>
                                        <p:attrNameLst>
                                          <p:attrName>style.visibility</p:attrName>
                                        </p:attrNameLst>
                                      </p:cBhvr>
                                      <p:to>
                                        <p:strVal val="visible"/>
                                      </p:to>
                                    </p:set>
                                    <p:anim calcmode="lin" valueType="num">
                                      <p:cBhvr additive="base">
                                        <p:cTn id="225" dur="2000" fill="hold"/>
                                        <p:tgtEl>
                                          <p:spTgt spid="71"/>
                                        </p:tgtEl>
                                        <p:attrNameLst>
                                          <p:attrName>ppt_x</p:attrName>
                                        </p:attrNameLst>
                                      </p:cBhvr>
                                      <p:tavLst>
                                        <p:tav tm="0">
                                          <p:val>
                                            <p:strVal val="1+#ppt_w/2"/>
                                          </p:val>
                                        </p:tav>
                                        <p:tav tm="100000">
                                          <p:val>
                                            <p:strVal val="#ppt_x"/>
                                          </p:val>
                                        </p:tav>
                                      </p:tavLst>
                                    </p:anim>
                                    <p:anim calcmode="lin" valueType="num">
                                      <p:cBhvr additive="base">
                                        <p:cTn id="226" dur="2000" fill="hold"/>
                                        <p:tgtEl>
                                          <p:spTgt spid="71"/>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1"/>
                                        </p:tgtEl>
                                        <p:attrNameLst>
                                          <p:attrName>style.visibility</p:attrName>
                                        </p:attrNameLst>
                                      </p:cBhvr>
                                      <p:to>
                                        <p:strVal val="visible"/>
                                      </p:to>
                                    </p:set>
                                    <p:anim calcmode="lin" valueType="num">
                                      <p:cBhvr additive="base">
                                        <p:cTn id="229" dur="2000" fill="hold"/>
                                        <p:tgtEl>
                                          <p:spTgt spid="81"/>
                                        </p:tgtEl>
                                        <p:attrNameLst>
                                          <p:attrName>ppt_x</p:attrName>
                                        </p:attrNameLst>
                                      </p:cBhvr>
                                      <p:tavLst>
                                        <p:tav tm="0">
                                          <p:val>
                                            <p:strVal val="1+#ppt_w/2"/>
                                          </p:val>
                                        </p:tav>
                                        <p:tav tm="100000">
                                          <p:val>
                                            <p:strVal val="#ppt_x"/>
                                          </p:val>
                                        </p:tav>
                                      </p:tavLst>
                                    </p:anim>
                                    <p:anim calcmode="lin" valueType="num">
                                      <p:cBhvr additive="base">
                                        <p:cTn id="230" dur="2000" fill="hold"/>
                                        <p:tgtEl>
                                          <p:spTgt spid="81"/>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1+#ppt_w/2"/>
                                          </p:val>
                                        </p:tav>
                                        <p:tav tm="100000">
                                          <p:val>
                                            <p:strVal val="#ppt_x"/>
                                          </p:val>
                                        </p:tav>
                                      </p:tavLst>
                                    </p:anim>
                                    <p:anim calcmode="lin" valueType="num">
                                      <p:cBhvr additive="base">
                                        <p:cTn id="234" dur="2000" fill="hold"/>
                                        <p:tgtEl>
                                          <p:spTgt spid="5"/>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5"/>
                                        </p:tgtEl>
                                        <p:attrNameLst>
                                          <p:attrName>style.visibility</p:attrName>
                                        </p:attrNameLst>
                                      </p:cBhvr>
                                      <p:to>
                                        <p:strVal val="visible"/>
                                      </p:to>
                                    </p:set>
                                    <p:anim calcmode="lin" valueType="num">
                                      <p:cBhvr additive="base">
                                        <p:cTn id="237" dur="2000" fill="hold"/>
                                        <p:tgtEl>
                                          <p:spTgt spid="15"/>
                                        </p:tgtEl>
                                        <p:attrNameLst>
                                          <p:attrName>ppt_x</p:attrName>
                                        </p:attrNameLst>
                                      </p:cBhvr>
                                      <p:tavLst>
                                        <p:tav tm="0">
                                          <p:val>
                                            <p:strVal val="1+#ppt_w/2"/>
                                          </p:val>
                                        </p:tav>
                                        <p:tav tm="100000">
                                          <p:val>
                                            <p:strVal val="#ppt_x"/>
                                          </p:val>
                                        </p:tav>
                                      </p:tavLst>
                                    </p:anim>
                                    <p:anim calcmode="lin" valueType="num">
                                      <p:cBhvr additive="base">
                                        <p:cTn id="238" dur="2000" fill="hold"/>
                                        <p:tgtEl>
                                          <p:spTgt spid="15"/>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5"/>
                                        </p:tgtEl>
                                        <p:attrNameLst>
                                          <p:attrName>style.visibility</p:attrName>
                                        </p:attrNameLst>
                                      </p:cBhvr>
                                      <p:to>
                                        <p:strVal val="visible"/>
                                      </p:to>
                                    </p:set>
                                    <p:anim calcmode="lin" valueType="num">
                                      <p:cBhvr additive="base">
                                        <p:cTn id="245" dur="2000" fill="hold"/>
                                        <p:tgtEl>
                                          <p:spTgt spid="35"/>
                                        </p:tgtEl>
                                        <p:attrNameLst>
                                          <p:attrName>ppt_x</p:attrName>
                                        </p:attrNameLst>
                                      </p:cBhvr>
                                      <p:tavLst>
                                        <p:tav tm="0">
                                          <p:val>
                                            <p:strVal val="1+#ppt_w/2"/>
                                          </p:val>
                                        </p:tav>
                                        <p:tav tm="100000">
                                          <p:val>
                                            <p:strVal val="#ppt_x"/>
                                          </p:val>
                                        </p:tav>
                                      </p:tavLst>
                                    </p:anim>
                                    <p:anim calcmode="lin" valueType="num">
                                      <p:cBhvr additive="base">
                                        <p:cTn id="246" dur="2000" fill="hold"/>
                                        <p:tgtEl>
                                          <p:spTgt spid="35"/>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5"/>
                                        </p:tgtEl>
                                        <p:attrNameLst>
                                          <p:attrName>style.visibility</p:attrName>
                                        </p:attrNameLst>
                                      </p:cBhvr>
                                      <p:to>
                                        <p:strVal val="visible"/>
                                      </p:to>
                                    </p:set>
                                    <p:anim calcmode="lin" valueType="num">
                                      <p:cBhvr additive="base">
                                        <p:cTn id="249" dur="2000" fill="hold"/>
                                        <p:tgtEl>
                                          <p:spTgt spid="45"/>
                                        </p:tgtEl>
                                        <p:attrNameLst>
                                          <p:attrName>ppt_x</p:attrName>
                                        </p:attrNameLst>
                                      </p:cBhvr>
                                      <p:tavLst>
                                        <p:tav tm="0">
                                          <p:val>
                                            <p:strVal val="1+#ppt_w/2"/>
                                          </p:val>
                                        </p:tav>
                                        <p:tav tm="100000">
                                          <p:val>
                                            <p:strVal val="#ppt_x"/>
                                          </p:val>
                                        </p:tav>
                                      </p:tavLst>
                                    </p:anim>
                                    <p:anim calcmode="lin" valueType="num">
                                      <p:cBhvr additive="base">
                                        <p:cTn id="250" dur="2000" fill="hold"/>
                                        <p:tgtEl>
                                          <p:spTgt spid="45"/>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1+#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1+#ppt_w/2"/>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5"/>
                                        </p:tgtEl>
                                        <p:attrNameLst>
                                          <p:attrName>style.visibility</p:attrName>
                                        </p:attrNameLst>
                                      </p:cBhvr>
                                      <p:to>
                                        <p:strVal val="visible"/>
                                      </p:to>
                                    </p:set>
                                    <p:anim calcmode="lin" valueType="num">
                                      <p:cBhvr additive="base">
                                        <p:cTn id="261" dur="2000" fill="hold"/>
                                        <p:tgtEl>
                                          <p:spTgt spid="75"/>
                                        </p:tgtEl>
                                        <p:attrNameLst>
                                          <p:attrName>ppt_x</p:attrName>
                                        </p:attrNameLst>
                                      </p:cBhvr>
                                      <p:tavLst>
                                        <p:tav tm="0">
                                          <p:val>
                                            <p:strVal val="1+#ppt_w/2"/>
                                          </p:val>
                                        </p:tav>
                                        <p:tav tm="100000">
                                          <p:val>
                                            <p:strVal val="#ppt_x"/>
                                          </p:val>
                                        </p:tav>
                                      </p:tavLst>
                                    </p:anim>
                                    <p:anim calcmode="lin" valueType="num">
                                      <p:cBhvr additive="base">
                                        <p:cTn id="262" dur="2000" fill="hold"/>
                                        <p:tgtEl>
                                          <p:spTgt spid="75"/>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3"/>
                                        </p:tgtEl>
                                        <p:attrNameLst>
                                          <p:attrName>style.visibility</p:attrName>
                                        </p:attrNameLst>
                                      </p:cBhvr>
                                      <p:to>
                                        <p:strVal val="visible"/>
                                      </p:to>
                                    </p:set>
                                    <p:anim calcmode="lin" valueType="num">
                                      <p:cBhvr additive="base">
                                        <p:cTn id="265" dur="2000" fill="hold"/>
                                        <p:tgtEl>
                                          <p:spTgt spid="13"/>
                                        </p:tgtEl>
                                        <p:attrNameLst>
                                          <p:attrName>ppt_x</p:attrName>
                                        </p:attrNameLst>
                                      </p:cBhvr>
                                      <p:tavLst>
                                        <p:tav tm="0">
                                          <p:val>
                                            <p:strVal val="1+#ppt_w/2"/>
                                          </p:val>
                                        </p:tav>
                                        <p:tav tm="100000">
                                          <p:val>
                                            <p:strVal val="#ppt_x"/>
                                          </p:val>
                                        </p:tav>
                                      </p:tavLst>
                                    </p:anim>
                                    <p:anim calcmode="lin" valueType="num">
                                      <p:cBhvr additive="base">
                                        <p:cTn id="266" dur="2000" fill="hold"/>
                                        <p:tgtEl>
                                          <p:spTgt spid="13"/>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additive="base">
                                        <p:cTn id="269" dur="2000" fill="hold"/>
                                        <p:tgtEl>
                                          <p:spTgt spid="23"/>
                                        </p:tgtEl>
                                        <p:attrNameLst>
                                          <p:attrName>ppt_x</p:attrName>
                                        </p:attrNameLst>
                                      </p:cBhvr>
                                      <p:tavLst>
                                        <p:tav tm="0">
                                          <p:val>
                                            <p:strVal val="1+#ppt_w/2"/>
                                          </p:val>
                                        </p:tav>
                                        <p:tav tm="100000">
                                          <p:val>
                                            <p:strVal val="#ppt_x"/>
                                          </p:val>
                                        </p:tav>
                                      </p:tavLst>
                                    </p:anim>
                                    <p:anim calcmode="lin" valueType="num">
                                      <p:cBhvr additive="base">
                                        <p:cTn id="270" dur="2000" fill="hold"/>
                                        <p:tgtEl>
                                          <p:spTgt spid="23"/>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additive="base">
                                        <p:cTn id="273" dur="2000" fill="hold"/>
                                        <p:tgtEl>
                                          <p:spTgt spid="33"/>
                                        </p:tgtEl>
                                        <p:attrNameLst>
                                          <p:attrName>ppt_x</p:attrName>
                                        </p:attrNameLst>
                                      </p:cBhvr>
                                      <p:tavLst>
                                        <p:tav tm="0">
                                          <p:val>
                                            <p:strVal val="1+#ppt_w/2"/>
                                          </p:val>
                                        </p:tav>
                                        <p:tav tm="100000">
                                          <p:val>
                                            <p:strVal val="#ppt_x"/>
                                          </p:val>
                                        </p:tav>
                                      </p:tavLst>
                                    </p:anim>
                                    <p:anim calcmode="lin" valueType="num">
                                      <p:cBhvr additive="base">
                                        <p:cTn id="274" dur="2000" fill="hold"/>
                                        <p:tgtEl>
                                          <p:spTgt spid="33"/>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3"/>
                                        </p:tgtEl>
                                        <p:attrNameLst>
                                          <p:attrName>style.visibility</p:attrName>
                                        </p:attrNameLst>
                                      </p:cBhvr>
                                      <p:to>
                                        <p:strVal val="visible"/>
                                      </p:to>
                                    </p:set>
                                    <p:anim calcmode="lin" valueType="num">
                                      <p:cBhvr additive="base">
                                        <p:cTn id="277" dur="2000" fill="hold"/>
                                        <p:tgtEl>
                                          <p:spTgt spid="43"/>
                                        </p:tgtEl>
                                        <p:attrNameLst>
                                          <p:attrName>ppt_x</p:attrName>
                                        </p:attrNameLst>
                                      </p:cBhvr>
                                      <p:tavLst>
                                        <p:tav tm="0">
                                          <p:val>
                                            <p:strVal val="1+#ppt_w/2"/>
                                          </p:val>
                                        </p:tav>
                                        <p:tav tm="100000">
                                          <p:val>
                                            <p:strVal val="#ppt_x"/>
                                          </p:val>
                                        </p:tav>
                                      </p:tavLst>
                                    </p:anim>
                                    <p:anim calcmode="lin" valueType="num">
                                      <p:cBhvr additive="base">
                                        <p:cTn id="278" dur="2000" fill="hold"/>
                                        <p:tgtEl>
                                          <p:spTgt spid="43"/>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2000" fill="hold"/>
                                        <p:tgtEl>
                                          <p:spTgt spid="53"/>
                                        </p:tgtEl>
                                        <p:attrNameLst>
                                          <p:attrName>ppt_x</p:attrName>
                                        </p:attrNameLst>
                                      </p:cBhvr>
                                      <p:tavLst>
                                        <p:tav tm="0">
                                          <p:val>
                                            <p:strVal val="1+#ppt_w/2"/>
                                          </p:val>
                                        </p:tav>
                                        <p:tav tm="100000">
                                          <p:val>
                                            <p:strVal val="#ppt_x"/>
                                          </p:val>
                                        </p:tav>
                                      </p:tavLst>
                                    </p:anim>
                                    <p:anim calcmode="lin" valueType="num">
                                      <p:cBhvr additive="base">
                                        <p:cTn id="282" dur="2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1+#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2000" fill="hold"/>
                                        <p:tgtEl>
                                          <p:spTgt spid="73"/>
                                        </p:tgtEl>
                                        <p:attrNameLst>
                                          <p:attrName>ppt_x</p:attrName>
                                        </p:attrNameLst>
                                      </p:cBhvr>
                                      <p:tavLst>
                                        <p:tav tm="0">
                                          <p:val>
                                            <p:strVal val="1+#ppt_w/2"/>
                                          </p:val>
                                        </p:tav>
                                        <p:tav tm="100000">
                                          <p:val>
                                            <p:strVal val="#ppt_x"/>
                                          </p:val>
                                        </p:tav>
                                      </p:tavLst>
                                    </p:anim>
                                    <p:anim calcmode="lin" valueType="num">
                                      <p:cBhvr additive="base">
                                        <p:cTn id="290" dur="2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3"/>
                                        </p:tgtEl>
                                        <p:attrNameLst>
                                          <p:attrName>style.visibility</p:attrName>
                                        </p:attrNameLst>
                                      </p:cBhvr>
                                      <p:to>
                                        <p:strVal val="visible"/>
                                      </p:to>
                                    </p:set>
                                    <p:anim calcmode="lin" valueType="num">
                                      <p:cBhvr additive="base">
                                        <p:cTn id="293" dur="2000" fill="hold"/>
                                        <p:tgtEl>
                                          <p:spTgt spid="83"/>
                                        </p:tgtEl>
                                        <p:attrNameLst>
                                          <p:attrName>ppt_x</p:attrName>
                                        </p:attrNameLst>
                                      </p:cBhvr>
                                      <p:tavLst>
                                        <p:tav tm="0">
                                          <p:val>
                                            <p:strVal val="1+#ppt_w/2"/>
                                          </p:val>
                                        </p:tav>
                                        <p:tav tm="100000">
                                          <p:val>
                                            <p:strVal val="#ppt_x"/>
                                          </p:val>
                                        </p:tav>
                                      </p:tavLst>
                                    </p:anim>
                                    <p:anim calcmode="lin" valueType="num">
                                      <p:cBhvr additive="base">
                                        <p:cTn id="294" dur="2000" fill="hold"/>
                                        <p:tgtEl>
                                          <p:spTgt spid="83"/>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2000" fill="hold"/>
                                        <p:tgtEl>
                                          <p:spTgt spid="9"/>
                                        </p:tgtEl>
                                        <p:attrNameLst>
                                          <p:attrName>ppt_x</p:attrName>
                                        </p:attrNameLst>
                                      </p:cBhvr>
                                      <p:tavLst>
                                        <p:tav tm="0">
                                          <p:val>
                                            <p:strVal val="1+#ppt_w/2"/>
                                          </p:val>
                                        </p:tav>
                                        <p:tav tm="100000">
                                          <p:val>
                                            <p:strVal val="#ppt_x"/>
                                          </p:val>
                                        </p:tav>
                                      </p:tavLst>
                                    </p:anim>
                                    <p:anim calcmode="lin" valueType="num">
                                      <p:cBhvr additive="base">
                                        <p:cTn id="298" dur="2000" fill="hold"/>
                                        <p:tgtEl>
                                          <p:spTgt spid="9"/>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9"/>
                                        </p:tgtEl>
                                        <p:attrNameLst>
                                          <p:attrName>style.visibility</p:attrName>
                                        </p:attrNameLst>
                                      </p:cBhvr>
                                      <p:to>
                                        <p:strVal val="visible"/>
                                      </p:to>
                                    </p:set>
                                    <p:anim calcmode="lin" valueType="num">
                                      <p:cBhvr additive="base">
                                        <p:cTn id="301" dur="2000" fill="hold"/>
                                        <p:tgtEl>
                                          <p:spTgt spid="19"/>
                                        </p:tgtEl>
                                        <p:attrNameLst>
                                          <p:attrName>ppt_x</p:attrName>
                                        </p:attrNameLst>
                                      </p:cBhvr>
                                      <p:tavLst>
                                        <p:tav tm="0">
                                          <p:val>
                                            <p:strVal val="1+#ppt_w/2"/>
                                          </p:val>
                                        </p:tav>
                                        <p:tav tm="100000">
                                          <p:val>
                                            <p:strVal val="#ppt_x"/>
                                          </p:val>
                                        </p:tav>
                                      </p:tavLst>
                                    </p:anim>
                                    <p:anim calcmode="lin" valueType="num">
                                      <p:cBhvr additive="base">
                                        <p:cTn id="302" dur="2000" fill="hold"/>
                                        <p:tgtEl>
                                          <p:spTgt spid="19"/>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9"/>
                                        </p:tgtEl>
                                        <p:attrNameLst>
                                          <p:attrName>style.visibility</p:attrName>
                                        </p:attrNameLst>
                                      </p:cBhvr>
                                      <p:to>
                                        <p:strVal val="visible"/>
                                      </p:to>
                                    </p:set>
                                    <p:anim calcmode="lin" valueType="num">
                                      <p:cBhvr additive="base">
                                        <p:cTn id="305" dur="2000" fill="hold"/>
                                        <p:tgtEl>
                                          <p:spTgt spid="29"/>
                                        </p:tgtEl>
                                        <p:attrNameLst>
                                          <p:attrName>ppt_x</p:attrName>
                                        </p:attrNameLst>
                                      </p:cBhvr>
                                      <p:tavLst>
                                        <p:tav tm="0">
                                          <p:val>
                                            <p:strVal val="1+#ppt_w/2"/>
                                          </p:val>
                                        </p:tav>
                                        <p:tav tm="100000">
                                          <p:val>
                                            <p:strVal val="#ppt_x"/>
                                          </p:val>
                                        </p:tav>
                                      </p:tavLst>
                                    </p:anim>
                                    <p:anim calcmode="lin" valueType="num">
                                      <p:cBhvr additive="base">
                                        <p:cTn id="306" dur="2000" fill="hold"/>
                                        <p:tgtEl>
                                          <p:spTgt spid="29"/>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9"/>
                                        </p:tgtEl>
                                        <p:attrNameLst>
                                          <p:attrName>style.visibility</p:attrName>
                                        </p:attrNameLst>
                                      </p:cBhvr>
                                      <p:to>
                                        <p:strVal val="visible"/>
                                      </p:to>
                                    </p:set>
                                    <p:anim calcmode="lin" valueType="num">
                                      <p:cBhvr additive="base">
                                        <p:cTn id="309" dur="2000" fill="hold"/>
                                        <p:tgtEl>
                                          <p:spTgt spid="39"/>
                                        </p:tgtEl>
                                        <p:attrNameLst>
                                          <p:attrName>ppt_x</p:attrName>
                                        </p:attrNameLst>
                                      </p:cBhvr>
                                      <p:tavLst>
                                        <p:tav tm="0">
                                          <p:val>
                                            <p:strVal val="1+#ppt_w/2"/>
                                          </p:val>
                                        </p:tav>
                                        <p:tav tm="100000">
                                          <p:val>
                                            <p:strVal val="#ppt_x"/>
                                          </p:val>
                                        </p:tav>
                                      </p:tavLst>
                                    </p:anim>
                                    <p:anim calcmode="lin" valueType="num">
                                      <p:cBhvr additive="base">
                                        <p:cTn id="310" dur="2000" fill="hold"/>
                                        <p:tgtEl>
                                          <p:spTgt spid="39"/>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9"/>
                                        </p:tgtEl>
                                        <p:attrNameLst>
                                          <p:attrName>style.visibility</p:attrName>
                                        </p:attrNameLst>
                                      </p:cBhvr>
                                      <p:to>
                                        <p:strVal val="visible"/>
                                      </p:to>
                                    </p:set>
                                    <p:anim calcmode="lin" valueType="num">
                                      <p:cBhvr additive="base">
                                        <p:cTn id="313" dur="2000" fill="hold"/>
                                        <p:tgtEl>
                                          <p:spTgt spid="49"/>
                                        </p:tgtEl>
                                        <p:attrNameLst>
                                          <p:attrName>ppt_x</p:attrName>
                                        </p:attrNameLst>
                                      </p:cBhvr>
                                      <p:tavLst>
                                        <p:tav tm="0">
                                          <p:val>
                                            <p:strVal val="1+#ppt_w/2"/>
                                          </p:val>
                                        </p:tav>
                                        <p:tav tm="100000">
                                          <p:val>
                                            <p:strVal val="#ppt_x"/>
                                          </p:val>
                                        </p:tav>
                                      </p:tavLst>
                                    </p:anim>
                                    <p:anim calcmode="lin" valueType="num">
                                      <p:cBhvr additive="base">
                                        <p:cTn id="314" dur="2000" fill="hold"/>
                                        <p:tgtEl>
                                          <p:spTgt spid="49"/>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additive="base">
                                        <p:cTn id="317" dur="2000" fill="hold"/>
                                        <p:tgtEl>
                                          <p:spTgt spid="59"/>
                                        </p:tgtEl>
                                        <p:attrNameLst>
                                          <p:attrName>ppt_x</p:attrName>
                                        </p:attrNameLst>
                                      </p:cBhvr>
                                      <p:tavLst>
                                        <p:tav tm="0">
                                          <p:val>
                                            <p:strVal val="1+#ppt_w/2"/>
                                          </p:val>
                                        </p:tav>
                                        <p:tav tm="100000">
                                          <p:val>
                                            <p:strVal val="#ppt_x"/>
                                          </p:val>
                                        </p:tav>
                                      </p:tavLst>
                                    </p:anim>
                                    <p:anim calcmode="lin" valueType="num">
                                      <p:cBhvr additive="base">
                                        <p:cTn id="318" dur="2000" fill="hold"/>
                                        <p:tgtEl>
                                          <p:spTgt spid="59"/>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9"/>
                                        </p:tgtEl>
                                        <p:attrNameLst>
                                          <p:attrName>style.visibility</p:attrName>
                                        </p:attrNameLst>
                                      </p:cBhvr>
                                      <p:to>
                                        <p:strVal val="visible"/>
                                      </p:to>
                                    </p:set>
                                    <p:anim calcmode="lin" valueType="num">
                                      <p:cBhvr additive="base">
                                        <p:cTn id="321" dur="2000" fill="hold"/>
                                        <p:tgtEl>
                                          <p:spTgt spid="69"/>
                                        </p:tgtEl>
                                        <p:attrNameLst>
                                          <p:attrName>ppt_x</p:attrName>
                                        </p:attrNameLst>
                                      </p:cBhvr>
                                      <p:tavLst>
                                        <p:tav tm="0">
                                          <p:val>
                                            <p:strVal val="1+#ppt_w/2"/>
                                          </p:val>
                                        </p:tav>
                                        <p:tav tm="100000">
                                          <p:val>
                                            <p:strVal val="#ppt_x"/>
                                          </p:val>
                                        </p:tav>
                                      </p:tavLst>
                                    </p:anim>
                                    <p:anim calcmode="lin" valueType="num">
                                      <p:cBhvr additive="base">
                                        <p:cTn id="322" dur="2000" fill="hold"/>
                                        <p:tgtEl>
                                          <p:spTgt spid="69"/>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9"/>
                                        </p:tgtEl>
                                        <p:attrNameLst>
                                          <p:attrName>style.visibility</p:attrName>
                                        </p:attrNameLst>
                                      </p:cBhvr>
                                      <p:to>
                                        <p:strVal val="visible"/>
                                      </p:to>
                                    </p:set>
                                    <p:anim calcmode="lin" valueType="num">
                                      <p:cBhvr additive="base">
                                        <p:cTn id="325" dur="2000" fill="hold"/>
                                        <p:tgtEl>
                                          <p:spTgt spid="79"/>
                                        </p:tgtEl>
                                        <p:attrNameLst>
                                          <p:attrName>ppt_x</p:attrName>
                                        </p:attrNameLst>
                                      </p:cBhvr>
                                      <p:tavLst>
                                        <p:tav tm="0">
                                          <p:val>
                                            <p:strVal val="1+#ppt_w/2"/>
                                          </p:val>
                                        </p:tav>
                                        <p:tav tm="100000">
                                          <p:val>
                                            <p:strVal val="#ppt_x"/>
                                          </p:val>
                                        </p:tav>
                                      </p:tavLst>
                                    </p:anim>
                                    <p:anim calcmode="lin" valueType="num">
                                      <p:cBhvr additive="base">
                                        <p:cTn id="326" dur="2000" fill="hold"/>
                                        <p:tgtEl>
                                          <p:spTgt spid="79"/>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4"/>
                                        </p:tgtEl>
                                        <p:attrNameLst>
                                          <p:attrName>style.visibility</p:attrName>
                                        </p:attrNameLst>
                                      </p:cBhvr>
                                      <p:to>
                                        <p:strVal val="visible"/>
                                      </p:to>
                                    </p:set>
                                    <p:animEffect transition="in" filter="blinds(horizontal)">
                                      <p:cBhvr>
                                        <p:cTn id="329" dur="2000"/>
                                        <p:tgtEl>
                                          <p:spTgt spid="4"/>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5"/>
                                        </p:tgtEl>
                                        <p:attrNameLst>
                                          <p:attrName>style.visibility</p:attrName>
                                        </p:attrNameLst>
                                      </p:cBhvr>
                                      <p:to>
                                        <p:strVal val="visible"/>
                                      </p:to>
                                    </p:set>
                                    <p:animEffect transition="in" filter="blinds(horizontal)">
                                      <p:cBhvr>
                                        <p:cTn id="332" dur="2000"/>
                                        <p:tgtEl>
                                          <p:spTgt spid="5"/>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6"/>
                                        </p:tgtEl>
                                        <p:attrNameLst>
                                          <p:attrName>style.visibility</p:attrName>
                                        </p:attrNameLst>
                                      </p:cBhvr>
                                      <p:to>
                                        <p:strVal val="visible"/>
                                      </p:to>
                                    </p:set>
                                    <p:animEffect transition="in" filter="blinds(horizontal)">
                                      <p:cBhvr>
                                        <p:cTn id="335" dur="2000"/>
                                        <p:tgtEl>
                                          <p:spTgt spid="6"/>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7"/>
                                        </p:tgtEl>
                                        <p:attrNameLst>
                                          <p:attrName>style.visibility</p:attrName>
                                        </p:attrNameLst>
                                      </p:cBhvr>
                                      <p:to>
                                        <p:strVal val="visible"/>
                                      </p:to>
                                    </p:set>
                                    <p:animEffect transition="in" filter="blinds(horizontal)">
                                      <p:cBhvr>
                                        <p:cTn id="338" dur="2000"/>
                                        <p:tgtEl>
                                          <p:spTgt spid="7"/>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8"/>
                                        </p:tgtEl>
                                        <p:attrNameLst>
                                          <p:attrName>style.visibility</p:attrName>
                                        </p:attrNameLst>
                                      </p:cBhvr>
                                      <p:to>
                                        <p:strVal val="visible"/>
                                      </p:to>
                                    </p:set>
                                    <p:animEffect transition="in" filter="blinds(horizontal)">
                                      <p:cBhvr>
                                        <p:cTn id="341" dur="2000"/>
                                        <p:tgtEl>
                                          <p:spTgt spid="8"/>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9"/>
                                        </p:tgtEl>
                                        <p:attrNameLst>
                                          <p:attrName>style.visibility</p:attrName>
                                        </p:attrNameLst>
                                      </p:cBhvr>
                                      <p:to>
                                        <p:strVal val="visible"/>
                                      </p:to>
                                    </p:set>
                                    <p:animEffect transition="in" filter="blinds(horizontal)">
                                      <p:cBhvr>
                                        <p:cTn id="344" dur="2000"/>
                                        <p:tgtEl>
                                          <p:spTgt spid="9"/>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10"/>
                                        </p:tgtEl>
                                        <p:attrNameLst>
                                          <p:attrName>style.visibility</p:attrName>
                                        </p:attrNameLst>
                                      </p:cBhvr>
                                      <p:to>
                                        <p:strVal val="visible"/>
                                      </p:to>
                                    </p:set>
                                    <p:animEffect transition="in" filter="blinds(horizontal)">
                                      <p:cBhvr>
                                        <p:cTn id="347" dur="2000"/>
                                        <p:tgtEl>
                                          <p:spTgt spid="10"/>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1"/>
                                        </p:tgtEl>
                                        <p:attrNameLst>
                                          <p:attrName>style.visibility</p:attrName>
                                        </p:attrNameLst>
                                      </p:cBhvr>
                                      <p:to>
                                        <p:strVal val="visible"/>
                                      </p:to>
                                    </p:set>
                                    <p:animEffect transition="in" filter="blinds(horizontal)">
                                      <p:cBhvr>
                                        <p:cTn id="350" dur="2000"/>
                                        <p:tgtEl>
                                          <p:spTgt spid="11"/>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blinds(horizontal)">
                                      <p:cBhvr>
                                        <p:cTn id="353" dur="2000"/>
                                        <p:tgtEl>
                                          <p:spTgt spid="12"/>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3"/>
                                        </p:tgtEl>
                                        <p:attrNameLst>
                                          <p:attrName>style.visibility</p:attrName>
                                        </p:attrNameLst>
                                      </p:cBhvr>
                                      <p:to>
                                        <p:strVal val="visible"/>
                                      </p:to>
                                    </p:set>
                                    <p:animEffect transition="in" filter="blinds(horizontal)">
                                      <p:cBhvr>
                                        <p:cTn id="356" dur="2000"/>
                                        <p:tgtEl>
                                          <p:spTgt spid="13"/>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4"/>
                                        </p:tgtEl>
                                        <p:attrNameLst>
                                          <p:attrName>style.visibility</p:attrName>
                                        </p:attrNameLst>
                                      </p:cBhvr>
                                      <p:to>
                                        <p:strVal val="visible"/>
                                      </p:to>
                                    </p:set>
                                    <p:animEffect transition="in" filter="blinds(horizontal)">
                                      <p:cBhvr>
                                        <p:cTn id="359" dur="2000"/>
                                        <p:tgtEl>
                                          <p:spTgt spid="14"/>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5"/>
                                        </p:tgtEl>
                                        <p:attrNameLst>
                                          <p:attrName>style.visibility</p:attrName>
                                        </p:attrNameLst>
                                      </p:cBhvr>
                                      <p:to>
                                        <p:strVal val="visible"/>
                                      </p:to>
                                    </p:set>
                                    <p:animEffect transition="in" filter="blinds(horizontal)">
                                      <p:cBhvr>
                                        <p:cTn id="362" dur="2000"/>
                                        <p:tgtEl>
                                          <p:spTgt spid="15"/>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6"/>
                                        </p:tgtEl>
                                        <p:attrNameLst>
                                          <p:attrName>style.visibility</p:attrName>
                                        </p:attrNameLst>
                                      </p:cBhvr>
                                      <p:to>
                                        <p:strVal val="visible"/>
                                      </p:to>
                                    </p:set>
                                    <p:animEffect transition="in" filter="blinds(horizontal)">
                                      <p:cBhvr>
                                        <p:cTn id="365" dur="2000"/>
                                        <p:tgtEl>
                                          <p:spTgt spid="16"/>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7"/>
                                        </p:tgtEl>
                                        <p:attrNameLst>
                                          <p:attrName>style.visibility</p:attrName>
                                        </p:attrNameLst>
                                      </p:cBhvr>
                                      <p:to>
                                        <p:strVal val="visible"/>
                                      </p:to>
                                    </p:set>
                                    <p:animEffect transition="in" filter="blinds(horizontal)">
                                      <p:cBhvr>
                                        <p:cTn id="368" dur="2000"/>
                                        <p:tgtEl>
                                          <p:spTgt spid="17"/>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horizontal)">
                                      <p:cBhvr>
                                        <p:cTn id="371" dur="2000"/>
                                        <p:tgtEl>
                                          <p:spTgt spid="18"/>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9"/>
                                        </p:tgtEl>
                                        <p:attrNameLst>
                                          <p:attrName>style.visibility</p:attrName>
                                        </p:attrNameLst>
                                      </p:cBhvr>
                                      <p:to>
                                        <p:strVal val="visible"/>
                                      </p:to>
                                    </p:set>
                                    <p:animEffect transition="in" filter="blinds(horizontal)">
                                      <p:cBhvr>
                                        <p:cTn id="374" dur="2000"/>
                                        <p:tgtEl>
                                          <p:spTgt spid="19"/>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20"/>
                                        </p:tgtEl>
                                        <p:attrNameLst>
                                          <p:attrName>style.visibility</p:attrName>
                                        </p:attrNameLst>
                                      </p:cBhvr>
                                      <p:to>
                                        <p:strVal val="visible"/>
                                      </p:to>
                                    </p:set>
                                    <p:animEffect transition="in" filter="blinds(horizontal)">
                                      <p:cBhvr>
                                        <p:cTn id="377" dur="2000"/>
                                        <p:tgtEl>
                                          <p:spTgt spid="20"/>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1"/>
                                        </p:tgtEl>
                                        <p:attrNameLst>
                                          <p:attrName>style.visibility</p:attrName>
                                        </p:attrNameLst>
                                      </p:cBhvr>
                                      <p:to>
                                        <p:strVal val="visible"/>
                                      </p:to>
                                    </p:set>
                                    <p:animEffect transition="in" filter="blinds(horizontal)">
                                      <p:cBhvr>
                                        <p:cTn id="380" dur="2000"/>
                                        <p:tgtEl>
                                          <p:spTgt spid="21"/>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2"/>
                                        </p:tgtEl>
                                        <p:attrNameLst>
                                          <p:attrName>style.visibility</p:attrName>
                                        </p:attrNameLst>
                                      </p:cBhvr>
                                      <p:to>
                                        <p:strVal val="visible"/>
                                      </p:to>
                                    </p:set>
                                    <p:animEffect transition="in" filter="blinds(horizontal)">
                                      <p:cBhvr>
                                        <p:cTn id="383" dur="2000"/>
                                        <p:tgtEl>
                                          <p:spTgt spid="22"/>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3"/>
                                        </p:tgtEl>
                                        <p:attrNameLst>
                                          <p:attrName>style.visibility</p:attrName>
                                        </p:attrNameLst>
                                      </p:cBhvr>
                                      <p:to>
                                        <p:strVal val="visible"/>
                                      </p:to>
                                    </p:set>
                                    <p:animEffect transition="in" filter="blinds(horizontal)">
                                      <p:cBhvr>
                                        <p:cTn id="386" dur="2000"/>
                                        <p:tgtEl>
                                          <p:spTgt spid="23"/>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4"/>
                                        </p:tgtEl>
                                        <p:attrNameLst>
                                          <p:attrName>style.visibility</p:attrName>
                                        </p:attrNameLst>
                                      </p:cBhvr>
                                      <p:to>
                                        <p:strVal val="visible"/>
                                      </p:to>
                                    </p:set>
                                    <p:animEffect transition="in" filter="blinds(horizontal)">
                                      <p:cBhvr>
                                        <p:cTn id="389" dur="2000"/>
                                        <p:tgtEl>
                                          <p:spTgt spid="24"/>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5"/>
                                        </p:tgtEl>
                                        <p:attrNameLst>
                                          <p:attrName>style.visibility</p:attrName>
                                        </p:attrNameLst>
                                      </p:cBhvr>
                                      <p:to>
                                        <p:strVal val="visible"/>
                                      </p:to>
                                    </p:set>
                                    <p:animEffect transition="in" filter="blinds(horizontal)">
                                      <p:cBhvr>
                                        <p:cTn id="392" dur="2000"/>
                                        <p:tgtEl>
                                          <p:spTgt spid="25"/>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6"/>
                                        </p:tgtEl>
                                        <p:attrNameLst>
                                          <p:attrName>style.visibility</p:attrName>
                                        </p:attrNameLst>
                                      </p:cBhvr>
                                      <p:to>
                                        <p:strVal val="visible"/>
                                      </p:to>
                                    </p:set>
                                    <p:animEffect transition="in" filter="blinds(horizontal)">
                                      <p:cBhvr>
                                        <p:cTn id="395" dur="2000"/>
                                        <p:tgtEl>
                                          <p:spTgt spid="26"/>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7"/>
                                        </p:tgtEl>
                                        <p:attrNameLst>
                                          <p:attrName>style.visibility</p:attrName>
                                        </p:attrNameLst>
                                      </p:cBhvr>
                                      <p:to>
                                        <p:strVal val="visible"/>
                                      </p:to>
                                    </p:set>
                                    <p:animEffect transition="in" filter="blinds(horizontal)">
                                      <p:cBhvr>
                                        <p:cTn id="398" dur="2000"/>
                                        <p:tgtEl>
                                          <p:spTgt spid="27"/>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8"/>
                                        </p:tgtEl>
                                        <p:attrNameLst>
                                          <p:attrName>style.visibility</p:attrName>
                                        </p:attrNameLst>
                                      </p:cBhvr>
                                      <p:to>
                                        <p:strVal val="visible"/>
                                      </p:to>
                                    </p:set>
                                    <p:animEffect transition="in" filter="blinds(horizontal)">
                                      <p:cBhvr>
                                        <p:cTn id="401" dur="2000"/>
                                        <p:tgtEl>
                                          <p:spTgt spid="28"/>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9"/>
                                        </p:tgtEl>
                                        <p:attrNameLst>
                                          <p:attrName>style.visibility</p:attrName>
                                        </p:attrNameLst>
                                      </p:cBhvr>
                                      <p:to>
                                        <p:strVal val="visible"/>
                                      </p:to>
                                    </p:set>
                                    <p:animEffect transition="in" filter="blinds(horizontal)">
                                      <p:cBhvr>
                                        <p:cTn id="404" dur="2000"/>
                                        <p:tgtEl>
                                          <p:spTgt spid="29"/>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30"/>
                                        </p:tgtEl>
                                        <p:attrNameLst>
                                          <p:attrName>style.visibility</p:attrName>
                                        </p:attrNameLst>
                                      </p:cBhvr>
                                      <p:to>
                                        <p:strVal val="visible"/>
                                      </p:to>
                                    </p:set>
                                    <p:animEffect transition="in" filter="blinds(horizontal)">
                                      <p:cBhvr>
                                        <p:cTn id="407" dur="2000"/>
                                        <p:tgtEl>
                                          <p:spTgt spid="30"/>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1"/>
                                        </p:tgtEl>
                                        <p:attrNameLst>
                                          <p:attrName>style.visibility</p:attrName>
                                        </p:attrNameLst>
                                      </p:cBhvr>
                                      <p:to>
                                        <p:strVal val="visible"/>
                                      </p:to>
                                    </p:set>
                                    <p:animEffect transition="in" filter="blinds(horizontal)">
                                      <p:cBhvr>
                                        <p:cTn id="410" dur="2000"/>
                                        <p:tgtEl>
                                          <p:spTgt spid="31"/>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2"/>
                                        </p:tgtEl>
                                        <p:attrNameLst>
                                          <p:attrName>style.visibility</p:attrName>
                                        </p:attrNameLst>
                                      </p:cBhvr>
                                      <p:to>
                                        <p:strVal val="visible"/>
                                      </p:to>
                                    </p:set>
                                    <p:animEffect transition="in" filter="blinds(horizontal)">
                                      <p:cBhvr>
                                        <p:cTn id="413" dur="2000"/>
                                        <p:tgtEl>
                                          <p:spTgt spid="32"/>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3"/>
                                        </p:tgtEl>
                                        <p:attrNameLst>
                                          <p:attrName>style.visibility</p:attrName>
                                        </p:attrNameLst>
                                      </p:cBhvr>
                                      <p:to>
                                        <p:strVal val="visible"/>
                                      </p:to>
                                    </p:set>
                                    <p:animEffect transition="in" filter="blinds(horizontal)">
                                      <p:cBhvr>
                                        <p:cTn id="416" dur="2000"/>
                                        <p:tgtEl>
                                          <p:spTgt spid="33"/>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4"/>
                                        </p:tgtEl>
                                        <p:attrNameLst>
                                          <p:attrName>style.visibility</p:attrName>
                                        </p:attrNameLst>
                                      </p:cBhvr>
                                      <p:to>
                                        <p:strVal val="visible"/>
                                      </p:to>
                                    </p:set>
                                    <p:animEffect transition="in" filter="blinds(horizontal)">
                                      <p:cBhvr>
                                        <p:cTn id="419" dur="2000"/>
                                        <p:tgtEl>
                                          <p:spTgt spid="34"/>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5"/>
                                        </p:tgtEl>
                                        <p:attrNameLst>
                                          <p:attrName>style.visibility</p:attrName>
                                        </p:attrNameLst>
                                      </p:cBhvr>
                                      <p:to>
                                        <p:strVal val="visible"/>
                                      </p:to>
                                    </p:set>
                                    <p:animEffect transition="in" filter="blinds(horizontal)">
                                      <p:cBhvr>
                                        <p:cTn id="422" dur="2000"/>
                                        <p:tgtEl>
                                          <p:spTgt spid="35"/>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6"/>
                                        </p:tgtEl>
                                        <p:attrNameLst>
                                          <p:attrName>style.visibility</p:attrName>
                                        </p:attrNameLst>
                                      </p:cBhvr>
                                      <p:to>
                                        <p:strVal val="visible"/>
                                      </p:to>
                                    </p:set>
                                    <p:animEffect transition="in" filter="blinds(horizontal)">
                                      <p:cBhvr>
                                        <p:cTn id="425" dur="2000"/>
                                        <p:tgtEl>
                                          <p:spTgt spid="36"/>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7"/>
                                        </p:tgtEl>
                                        <p:attrNameLst>
                                          <p:attrName>style.visibility</p:attrName>
                                        </p:attrNameLst>
                                      </p:cBhvr>
                                      <p:to>
                                        <p:strVal val="visible"/>
                                      </p:to>
                                    </p:set>
                                    <p:animEffect transition="in" filter="blinds(horizontal)">
                                      <p:cBhvr>
                                        <p:cTn id="428" dur="2000"/>
                                        <p:tgtEl>
                                          <p:spTgt spid="37"/>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8"/>
                                        </p:tgtEl>
                                        <p:attrNameLst>
                                          <p:attrName>style.visibility</p:attrName>
                                        </p:attrNameLst>
                                      </p:cBhvr>
                                      <p:to>
                                        <p:strVal val="visible"/>
                                      </p:to>
                                    </p:set>
                                    <p:animEffect transition="in" filter="blinds(horizontal)">
                                      <p:cBhvr>
                                        <p:cTn id="431" dur="2000"/>
                                        <p:tgtEl>
                                          <p:spTgt spid="38"/>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9"/>
                                        </p:tgtEl>
                                        <p:attrNameLst>
                                          <p:attrName>style.visibility</p:attrName>
                                        </p:attrNameLst>
                                      </p:cBhvr>
                                      <p:to>
                                        <p:strVal val="visible"/>
                                      </p:to>
                                    </p:set>
                                    <p:animEffect transition="in" filter="blinds(horizontal)">
                                      <p:cBhvr>
                                        <p:cTn id="434" dur="2000"/>
                                        <p:tgtEl>
                                          <p:spTgt spid="39"/>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40"/>
                                        </p:tgtEl>
                                        <p:attrNameLst>
                                          <p:attrName>style.visibility</p:attrName>
                                        </p:attrNameLst>
                                      </p:cBhvr>
                                      <p:to>
                                        <p:strVal val="visible"/>
                                      </p:to>
                                    </p:set>
                                    <p:animEffect transition="in" filter="blinds(horizontal)">
                                      <p:cBhvr>
                                        <p:cTn id="437" dur="2000"/>
                                        <p:tgtEl>
                                          <p:spTgt spid="40"/>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1"/>
                                        </p:tgtEl>
                                        <p:attrNameLst>
                                          <p:attrName>style.visibility</p:attrName>
                                        </p:attrNameLst>
                                      </p:cBhvr>
                                      <p:to>
                                        <p:strVal val="visible"/>
                                      </p:to>
                                    </p:set>
                                    <p:animEffect transition="in" filter="blinds(horizontal)">
                                      <p:cBhvr>
                                        <p:cTn id="440" dur="2000"/>
                                        <p:tgtEl>
                                          <p:spTgt spid="41"/>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2"/>
                                        </p:tgtEl>
                                        <p:attrNameLst>
                                          <p:attrName>style.visibility</p:attrName>
                                        </p:attrNameLst>
                                      </p:cBhvr>
                                      <p:to>
                                        <p:strVal val="visible"/>
                                      </p:to>
                                    </p:set>
                                    <p:animEffect transition="in" filter="blinds(horizontal)">
                                      <p:cBhvr>
                                        <p:cTn id="443" dur="2000"/>
                                        <p:tgtEl>
                                          <p:spTgt spid="42"/>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3"/>
                                        </p:tgtEl>
                                        <p:attrNameLst>
                                          <p:attrName>style.visibility</p:attrName>
                                        </p:attrNameLst>
                                      </p:cBhvr>
                                      <p:to>
                                        <p:strVal val="visible"/>
                                      </p:to>
                                    </p:set>
                                    <p:animEffect transition="in" filter="blinds(horizontal)">
                                      <p:cBhvr>
                                        <p:cTn id="446" dur="2000"/>
                                        <p:tgtEl>
                                          <p:spTgt spid="43"/>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4"/>
                                        </p:tgtEl>
                                        <p:attrNameLst>
                                          <p:attrName>style.visibility</p:attrName>
                                        </p:attrNameLst>
                                      </p:cBhvr>
                                      <p:to>
                                        <p:strVal val="visible"/>
                                      </p:to>
                                    </p:set>
                                    <p:animEffect transition="in" filter="blinds(horizontal)">
                                      <p:cBhvr>
                                        <p:cTn id="449" dur="2000"/>
                                        <p:tgtEl>
                                          <p:spTgt spid="44"/>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5"/>
                                        </p:tgtEl>
                                        <p:attrNameLst>
                                          <p:attrName>style.visibility</p:attrName>
                                        </p:attrNameLst>
                                      </p:cBhvr>
                                      <p:to>
                                        <p:strVal val="visible"/>
                                      </p:to>
                                    </p:set>
                                    <p:animEffect transition="in" filter="blinds(horizontal)">
                                      <p:cBhvr>
                                        <p:cTn id="452" dur="2000"/>
                                        <p:tgtEl>
                                          <p:spTgt spid="45"/>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6"/>
                                        </p:tgtEl>
                                        <p:attrNameLst>
                                          <p:attrName>style.visibility</p:attrName>
                                        </p:attrNameLst>
                                      </p:cBhvr>
                                      <p:to>
                                        <p:strVal val="visible"/>
                                      </p:to>
                                    </p:set>
                                    <p:animEffect transition="in" filter="blinds(horizontal)">
                                      <p:cBhvr>
                                        <p:cTn id="455" dur="2000"/>
                                        <p:tgtEl>
                                          <p:spTgt spid="46"/>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7"/>
                                        </p:tgtEl>
                                        <p:attrNameLst>
                                          <p:attrName>style.visibility</p:attrName>
                                        </p:attrNameLst>
                                      </p:cBhvr>
                                      <p:to>
                                        <p:strVal val="visible"/>
                                      </p:to>
                                    </p:set>
                                    <p:animEffect transition="in" filter="blinds(horizontal)">
                                      <p:cBhvr>
                                        <p:cTn id="458" dur="2000"/>
                                        <p:tgtEl>
                                          <p:spTgt spid="47"/>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8"/>
                                        </p:tgtEl>
                                        <p:attrNameLst>
                                          <p:attrName>style.visibility</p:attrName>
                                        </p:attrNameLst>
                                      </p:cBhvr>
                                      <p:to>
                                        <p:strVal val="visible"/>
                                      </p:to>
                                    </p:set>
                                    <p:animEffect transition="in" filter="blinds(horizontal)">
                                      <p:cBhvr>
                                        <p:cTn id="461" dur="2000"/>
                                        <p:tgtEl>
                                          <p:spTgt spid="48"/>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9"/>
                                        </p:tgtEl>
                                        <p:attrNameLst>
                                          <p:attrName>style.visibility</p:attrName>
                                        </p:attrNameLst>
                                      </p:cBhvr>
                                      <p:to>
                                        <p:strVal val="visible"/>
                                      </p:to>
                                    </p:set>
                                    <p:animEffect transition="in" filter="blinds(horizontal)">
                                      <p:cBhvr>
                                        <p:cTn id="464" dur="2000"/>
                                        <p:tgtEl>
                                          <p:spTgt spid="49"/>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50"/>
                                        </p:tgtEl>
                                        <p:attrNameLst>
                                          <p:attrName>style.visibility</p:attrName>
                                        </p:attrNameLst>
                                      </p:cBhvr>
                                      <p:to>
                                        <p:strVal val="visible"/>
                                      </p:to>
                                    </p:set>
                                    <p:animEffect transition="in" filter="blinds(horizontal)">
                                      <p:cBhvr>
                                        <p:cTn id="467" dur="2000"/>
                                        <p:tgtEl>
                                          <p:spTgt spid="50"/>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1"/>
                                        </p:tgtEl>
                                        <p:attrNameLst>
                                          <p:attrName>style.visibility</p:attrName>
                                        </p:attrNameLst>
                                      </p:cBhvr>
                                      <p:to>
                                        <p:strVal val="visible"/>
                                      </p:to>
                                    </p:set>
                                    <p:animEffect transition="in" filter="blinds(horizontal)">
                                      <p:cBhvr>
                                        <p:cTn id="470" dur="2000"/>
                                        <p:tgtEl>
                                          <p:spTgt spid="51"/>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2"/>
                                        </p:tgtEl>
                                        <p:attrNameLst>
                                          <p:attrName>style.visibility</p:attrName>
                                        </p:attrNameLst>
                                      </p:cBhvr>
                                      <p:to>
                                        <p:strVal val="visible"/>
                                      </p:to>
                                    </p:set>
                                    <p:animEffect transition="in" filter="blinds(horizontal)">
                                      <p:cBhvr>
                                        <p:cTn id="473" dur="2000"/>
                                        <p:tgtEl>
                                          <p:spTgt spid="52"/>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3"/>
                                        </p:tgtEl>
                                        <p:attrNameLst>
                                          <p:attrName>style.visibility</p:attrName>
                                        </p:attrNameLst>
                                      </p:cBhvr>
                                      <p:to>
                                        <p:strVal val="visible"/>
                                      </p:to>
                                    </p:set>
                                    <p:animEffect transition="in" filter="blinds(horizontal)">
                                      <p:cBhvr>
                                        <p:cTn id="476" dur="2000"/>
                                        <p:tgtEl>
                                          <p:spTgt spid="53"/>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4"/>
                                        </p:tgtEl>
                                        <p:attrNameLst>
                                          <p:attrName>style.visibility</p:attrName>
                                        </p:attrNameLst>
                                      </p:cBhvr>
                                      <p:to>
                                        <p:strVal val="visible"/>
                                      </p:to>
                                    </p:set>
                                    <p:animEffect transition="in" filter="blinds(horizontal)">
                                      <p:cBhvr>
                                        <p:cTn id="479" dur="2000"/>
                                        <p:tgtEl>
                                          <p:spTgt spid="54"/>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5"/>
                                        </p:tgtEl>
                                        <p:attrNameLst>
                                          <p:attrName>style.visibility</p:attrName>
                                        </p:attrNameLst>
                                      </p:cBhvr>
                                      <p:to>
                                        <p:strVal val="visible"/>
                                      </p:to>
                                    </p:set>
                                    <p:animEffect transition="in" filter="blinds(horizontal)">
                                      <p:cBhvr>
                                        <p:cTn id="482" dur="2000"/>
                                        <p:tgtEl>
                                          <p:spTgt spid="55"/>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6"/>
                                        </p:tgtEl>
                                        <p:attrNameLst>
                                          <p:attrName>style.visibility</p:attrName>
                                        </p:attrNameLst>
                                      </p:cBhvr>
                                      <p:to>
                                        <p:strVal val="visible"/>
                                      </p:to>
                                    </p:set>
                                    <p:animEffect transition="in" filter="blinds(horizontal)">
                                      <p:cBhvr>
                                        <p:cTn id="485" dur="2000"/>
                                        <p:tgtEl>
                                          <p:spTgt spid="56"/>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7"/>
                                        </p:tgtEl>
                                        <p:attrNameLst>
                                          <p:attrName>style.visibility</p:attrName>
                                        </p:attrNameLst>
                                      </p:cBhvr>
                                      <p:to>
                                        <p:strVal val="visible"/>
                                      </p:to>
                                    </p:set>
                                    <p:animEffect transition="in" filter="blinds(horizontal)">
                                      <p:cBhvr>
                                        <p:cTn id="488" dur="2000"/>
                                        <p:tgtEl>
                                          <p:spTgt spid="57"/>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8"/>
                                        </p:tgtEl>
                                        <p:attrNameLst>
                                          <p:attrName>style.visibility</p:attrName>
                                        </p:attrNameLst>
                                      </p:cBhvr>
                                      <p:to>
                                        <p:strVal val="visible"/>
                                      </p:to>
                                    </p:set>
                                    <p:animEffect transition="in" filter="blinds(horizontal)">
                                      <p:cBhvr>
                                        <p:cTn id="491" dur="2000"/>
                                        <p:tgtEl>
                                          <p:spTgt spid="58"/>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9"/>
                                        </p:tgtEl>
                                        <p:attrNameLst>
                                          <p:attrName>style.visibility</p:attrName>
                                        </p:attrNameLst>
                                      </p:cBhvr>
                                      <p:to>
                                        <p:strVal val="visible"/>
                                      </p:to>
                                    </p:set>
                                    <p:animEffect transition="in" filter="blinds(horizontal)">
                                      <p:cBhvr>
                                        <p:cTn id="494" dur="2000"/>
                                        <p:tgtEl>
                                          <p:spTgt spid="59"/>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60"/>
                                        </p:tgtEl>
                                        <p:attrNameLst>
                                          <p:attrName>style.visibility</p:attrName>
                                        </p:attrNameLst>
                                      </p:cBhvr>
                                      <p:to>
                                        <p:strVal val="visible"/>
                                      </p:to>
                                    </p:set>
                                    <p:animEffect transition="in" filter="blinds(horizontal)">
                                      <p:cBhvr>
                                        <p:cTn id="497" dur="2000"/>
                                        <p:tgtEl>
                                          <p:spTgt spid="60"/>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1"/>
                                        </p:tgtEl>
                                        <p:attrNameLst>
                                          <p:attrName>style.visibility</p:attrName>
                                        </p:attrNameLst>
                                      </p:cBhvr>
                                      <p:to>
                                        <p:strVal val="visible"/>
                                      </p:to>
                                    </p:set>
                                    <p:animEffect transition="in" filter="blinds(horizontal)">
                                      <p:cBhvr>
                                        <p:cTn id="500" dur="2000"/>
                                        <p:tgtEl>
                                          <p:spTgt spid="61"/>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2"/>
                                        </p:tgtEl>
                                        <p:attrNameLst>
                                          <p:attrName>style.visibility</p:attrName>
                                        </p:attrNameLst>
                                      </p:cBhvr>
                                      <p:to>
                                        <p:strVal val="visible"/>
                                      </p:to>
                                    </p:set>
                                    <p:animEffect transition="in" filter="blinds(horizontal)">
                                      <p:cBhvr>
                                        <p:cTn id="503" dur="2000"/>
                                        <p:tgtEl>
                                          <p:spTgt spid="62"/>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3"/>
                                        </p:tgtEl>
                                        <p:attrNameLst>
                                          <p:attrName>style.visibility</p:attrName>
                                        </p:attrNameLst>
                                      </p:cBhvr>
                                      <p:to>
                                        <p:strVal val="visible"/>
                                      </p:to>
                                    </p:set>
                                    <p:animEffect transition="in" filter="blinds(horizontal)">
                                      <p:cBhvr>
                                        <p:cTn id="506" dur="2000"/>
                                        <p:tgtEl>
                                          <p:spTgt spid="63"/>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4"/>
                                        </p:tgtEl>
                                        <p:attrNameLst>
                                          <p:attrName>style.visibility</p:attrName>
                                        </p:attrNameLst>
                                      </p:cBhvr>
                                      <p:to>
                                        <p:strVal val="visible"/>
                                      </p:to>
                                    </p:set>
                                    <p:animEffect transition="in" filter="blinds(horizontal)">
                                      <p:cBhvr>
                                        <p:cTn id="509" dur="2000"/>
                                        <p:tgtEl>
                                          <p:spTgt spid="64"/>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5"/>
                                        </p:tgtEl>
                                        <p:attrNameLst>
                                          <p:attrName>style.visibility</p:attrName>
                                        </p:attrNameLst>
                                      </p:cBhvr>
                                      <p:to>
                                        <p:strVal val="visible"/>
                                      </p:to>
                                    </p:set>
                                    <p:animEffect transition="in" filter="blinds(horizontal)">
                                      <p:cBhvr>
                                        <p:cTn id="512" dur="2000"/>
                                        <p:tgtEl>
                                          <p:spTgt spid="65"/>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6"/>
                                        </p:tgtEl>
                                        <p:attrNameLst>
                                          <p:attrName>style.visibility</p:attrName>
                                        </p:attrNameLst>
                                      </p:cBhvr>
                                      <p:to>
                                        <p:strVal val="visible"/>
                                      </p:to>
                                    </p:set>
                                    <p:animEffect transition="in" filter="blinds(horizontal)">
                                      <p:cBhvr>
                                        <p:cTn id="515" dur="2000"/>
                                        <p:tgtEl>
                                          <p:spTgt spid="66"/>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7"/>
                                        </p:tgtEl>
                                        <p:attrNameLst>
                                          <p:attrName>style.visibility</p:attrName>
                                        </p:attrNameLst>
                                      </p:cBhvr>
                                      <p:to>
                                        <p:strVal val="visible"/>
                                      </p:to>
                                    </p:set>
                                    <p:animEffect transition="in" filter="blinds(horizontal)">
                                      <p:cBhvr>
                                        <p:cTn id="518" dur="2000"/>
                                        <p:tgtEl>
                                          <p:spTgt spid="67"/>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8"/>
                                        </p:tgtEl>
                                        <p:attrNameLst>
                                          <p:attrName>style.visibility</p:attrName>
                                        </p:attrNameLst>
                                      </p:cBhvr>
                                      <p:to>
                                        <p:strVal val="visible"/>
                                      </p:to>
                                    </p:set>
                                    <p:animEffect transition="in" filter="blinds(horizontal)">
                                      <p:cBhvr>
                                        <p:cTn id="521" dur="2000"/>
                                        <p:tgtEl>
                                          <p:spTgt spid="68"/>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9"/>
                                        </p:tgtEl>
                                        <p:attrNameLst>
                                          <p:attrName>style.visibility</p:attrName>
                                        </p:attrNameLst>
                                      </p:cBhvr>
                                      <p:to>
                                        <p:strVal val="visible"/>
                                      </p:to>
                                    </p:set>
                                    <p:animEffect transition="in" filter="blinds(horizontal)">
                                      <p:cBhvr>
                                        <p:cTn id="524" dur="2000"/>
                                        <p:tgtEl>
                                          <p:spTgt spid="69"/>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70"/>
                                        </p:tgtEl>
                                        <p:attrNameLst>
                                          <p:attrName>style.visibility</p:attrName>
                                        </p:attrNameLst>
                                      </p:cBhvr>
                                      <p:to>
                                        <p:strVal val="visible"/>
                                      </p:to>
                                    </p:set>
                                    <p:animEffect transition="in" filter="blinds(horizontal)">
                                      <p:cBhvr>
                                        <p:cTn id="527" dur="2000"/>
                                        <p:tgtEl>
                                          <p:spTgt spid="70"/>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1"/>
                                        </p:tgtEl>
                                        <p:attrNameLst>
                                          <p:attrName>style.visibility</p:attrName>
                                        </p:attrNameLst>
                                      </p:cBhvr>
                                      <p:to>
                                        <p:strVal val="visible"/>
                                      </p:to>
                                    </p:set>
                                    <p:animEffect transition="in" filter="blinds(horizontal)">
                                      <p:cBhvr>
                                        <p:cTn id="530" dur="2000"/>
                                        <p:tgtEl>
                                          <p:spTgt spid="71"/>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2"/>
                                        </p:tgtEl>
                                        <p:attrNameLst>
                                          <p:attrName>style.visibility</p:attrName>
                                        </p:attrNameLst>
                                      </p:cBhvr>
                                      <p:to>
                                        <p:strVal val="visible"/>
                                      </p:to>
                                    </p:set>
                                    <p:animEffect transition="in" filter="blinds(horizontal)">
                                      <p:cBhvr>
                                        <p:cTn id="533" dur="2000"/>
                                        <p:tgtEl>
                                          <p:spTgt spid="72"/>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3"/>
                                        </p:tgtEl>
                                        <p:attrNameLst>
                                          <p:attrName>style.visibility</p:attrName>
                                        </p:attrNameLst>
                                      </p:cBhvr>
                                      <p:to>
                                        <p:strVal val="visible"/>
                                      </p:to>
                                    </p:set>
                                    <p:animEffect transition="in" filter="blinds(horizontal)">
                                      <p:cBhvr>
                                        <p:cTn id="536" dur="2000"/>
                                        <p:tgtEl>
                                          <p:spTgt spid="73"/>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4"/>
                                        </p:tgtEl>
                                        <p:attrNameLst>
                                          <p:attrName>style.visibility</p:attrName>
                                        </p:attrNameLst>
                                      </p:cBhvr>
                                      <p:to>
                                        <p:strVal val="visible"/>
                                      </p:to>
                                    </p:set>
                                    <p:animEffect transition="in" filter="blinds(horizontal)">
                                      <p:cBhvr>
                                        <p:cTn id="539" dur="2000"/>
                                        <p:tgtEl>
                                          <p:spTgt spid="74"/>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5"/>
                                        </p:tgtEl>
                                        <p:attrNameLst>
                                          <p:attrName>style.visibility</p:attrName>
                                        </p:attrNameLst>
                                      </p:cBhvr>
                                      <p:to>
                                        <p:strVal val="visible"/>
                                      </p:to>
                                    </p:set>
                                    <p:animEffect transition="in" filter="blinds(horizontal)">
                                      <p:cBhvr>
                                        <p:cTn id="542" dur="2000"/>
                                        <p:tgtEl>
                                          <p:spTgt spid="75"/>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6"/>
                                        </p:tgtEl>
                                        <p:attrNameLst>
                                          <p:attrName>style.visibility</p:attrName>
                                        </p:attrNameLst>
                                      </p:cBhvr>
                                      <p:to>
                                        <p:strVal val="visible"/>
                                      </p:to>
                                    </p:set>
                                    <p:animEffect transition="in" filter="blinds(horizontal)">
                                      <p:cBhvr>
                                        <p:cTn id="545" dur="2000"/>
                                        <p:tgtEl>
                                          <p:spTgt spid="76"/>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7"/>
                                        </p:tgtEl>
                                        <p:attrNameLst>
                                          <p:attrName>style.visibility</p:attrName>
                                        </p:attrNameLst>
                                      </p:cBhvr>
                                      <p:to>
                                        <p:strVal val="visible"/>
                                      </p:to>
                                    </p:set>
                                    <p:animEffect transition="in" filter="blinds(horizontal)">
                                      <p:cBhvr>
                                        <p:cTn id="548" dur="2000"/>
                                        <p:tgtEl>
                                          <p:spTgt spid="77"/>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8"/>
                                        </p:tgtEl>
                                        <p:attrNameLst>
                                          <p:attrName>style.visibility</p:attrName>
                                        </p:attrNameLst>
                                      </p:cBhvr>
                                      <p:to>
                                        <p:strVal val="visible"/>
                                      </p:to>
                                    </p:set>
                                    <p:animEffect transition="in" filter="blinds(horizontal)">
                                      <p:cBhvr>
                                        <p:cTn id="551" dur="2000"/>
                                        <p:tgtEl>
                                          <p:spTgt spid="78"/>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9"/>
                                        </p:tgtEl>
                                        <p:attrNameLst>
                                          <p:attrName>style.visibility</p:attrName>
                                        </p:attrNameLst>
                                      </p:cBhvr>
                                      <p:to>
                                        <p:strVal val="visible"/>
                                      </p:to>
                                    </p:set>
                                    <p:animEffect transition="in" filter="blinds(horizontal)">
                                      <p:cBhvr>
                                        <p:cTn id="554" dur="2000"/>
                                        <p:tgtEl>
                                          <p:spTgt spid="79"/>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80"/>
                                        </p:tgtEl>
                                        <p:attrNameLst>
                                          <p:attrName>style.visibility</p:attrName>
                                        </p:attrNameLst>
                                      </p:cBhvr>
                                      <p:to>
                                        <p:strVal val="visible"/>
                                      </p:to>
                                    </p:set>
                                    <p:animEffect transition="in" filter="blinds(horizontal)">
                                      <p:cBhvr>
                                        <p:cTn id="557" dur="2000"/>
                                        <p:tgtEl>
                                          <p:spTgt spid="80"/>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1"/>
                                        </p:tgtEl>
                                        <p:attrNameLst>
                                          <p:attrName>style.visibility</p:attrName>
                                        </p:attrNameLst>
                                      </p:cBhvr>
                                      <p:to>
                                        <p:strVal val="visible"/>
                                      </p:to>
                                    </p:set>
                                    <p:animEffect transition="in" filter="blinds(horizontal)">
                                      <p:cBhvr>
                                        <p:cTn id="560" dur="2000"/>
                                        <p:tgtEl>
                                          <p:spTgt spid="81"/>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2"/>
                                        </p:tgtEl>
                                        <p:attrNameLst>
                                          <p:attrName>style.visibility</p:attrName>
                                        </p:attrNameLst>
                                      </p:cBhvr>
                                      <p:to>
                                        <p:strVal val="visible"/>
                                      </p:to>
                                    </p:set>
                                    <p:animEffect transition="in" filter="blinds(horizontal)">
                                      <p:cBhvr>
                                        <p:cTn id="563" dur="2000"/>
                                        <p:tgtEl>
                                          <p:spTgt spid="82"/>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3"/>
                                        </p:tgtEl>
                                        <p:attrNameLst>
                                          <p:attrName>style.visibility</p:attrName>
                                        </p:attrNameLst>
                                      </p:cBhvr>
                                      <p:to>
                                        <p:strVal val="visible"/>
                                      </p:to>
                                    </p:set>
                                    <p:animEffect transition="in" filter="blinds(horizontal)">
                                      <p:cBhvr>
                                        <p:cTn id="566" dur="2000"/>
                                        <p:tgtEl>
                                          <p:spTgt spid="83"/>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6"/>
                                        </p:tgtEl>
                                        <p:attrNameLst>
                                          <p:attrName>ppt_x</p:attrName>
                                        </p:attrNameLst>
                                      </p:cBhvr>
                                      <p:tavLst>
                                        <p:tav tm="0">
                                          <p:val>
                                            <p:strVal val="ppt_x"/>
                                          </p:val>
                                        </p:tav>
                                        <p:tav tm="100000">
                                          <p:val>
                                            <p:strVal val="0-ppt_w/2"/>
                                          </p:val>
                                        </p:tav>
                                      </p:tavLst>
                                    </p:anim>
                                    <p:anim calcmode="lin" valueType="num">
                                      <p:cBhvr additive="base">
                                        <p:cTn id="570" dur="2000"/>
                                        <p:tgtEl>
                                          <p:spTgt spid="6"/>
                                        </p:tgtEl>
                                        <p:attrNameLst>
                                          <p:attrName>ppt_y</p:attrName>
                                        </p:attrNameLst>
                                      </p:cBhvr>
                                      <p:tavLst>
                                        <p:tav tm="0">
                                          <p:val>
                                            <p:strVal val="ppt_y"/>
                                          </p:val>
                                        </p:tav>
                                        <p:tav tm="100000">
                                          <p:val>
                                            <p:strVal val="1+ppt_h/2"/>
                                          </p:val>
                                        </p:tav>
                                      </p:tavLst>
                                    </p:anim>
                                    <p:set>
                                      <p:cBhvr>
                                        <p:cTn id="571" dur="1" fill="hold">
                                          <p:stCondLst>
                                            <p:cond delay="1999"/>
                                          </p:stCondLst>
                                        </p:cTn>
                                        <p:tgtEl>
                                          <p:spTgt spid="6"/>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6"/>
                                        </p:tgtEl>
                                        <p:attrNameLst>
                                          <p:attrName>ppt_x</p:attrName>
                                        </p:attrNameLst>
                                      </p:cBhvr>
                                      <p:tavLst>
                                        <p:tav tm="0">
                                          <p:val>
                                            <p:strVal val="ppt_x"/>
                                          </p:val>
                                        </p:tav>
                                        <p:tav tm="100000">
                                          <p:val>
                                            <p:strVal val="0-ppt_w/2"/>
                                          </p:val>
                                        </p:tav>
                                      </p:tavLst>
                                    </p:anim>
                                    <p:anim calcmode="lin" valueType="num">
                                      <p:cBhvr additive="base">
                                        <p:cTn id="574" dur="2000"/>
                                        <p:tgtEl>
                                          <p:spTgt spid="16"/>
                                        </p:tgtEl>
                                        <p:attrNameLst>
                                          <p:attrName>ppt_y</p:attrName>
                                        </p:attrNameLst>
                                      </p:cBhvr>
                                      <p:tavLst>
                                        <p:tav tm="0">
                                          <p:val>
                                            <p:strVal val="ppt_y"/>
                                          </p:val>
                                        </p:tav>
                                        <p:tav tm="100000">
                                          <p:val>
                                            <p:strVal val="1+ppt_h/2"/>
                                          </p:val>
                                        </p:tav>
                                      </p:tavLst>
                                    </p:anim>
                                    <p:set>
                                      <p:cBhvr>
                                        <p:cTn id="575" dur="1" fill="hold">
                                          <p:stCondLst>
                                            <p:cond delay="1999"/>
                                          </p:stCondLst>
                                        </p:cTn>
                                        <p:tgtEl>
                                          <p:spTgt spid="16"/>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6"/>
                                        </p:tgtEl>
                                        <p:attrNameLst>
                                          <p:attrName>ppt_x</p:attrName>
                                        </p:attrNameLst>
                                      </p:cBhvr>
                                      <p:tavLst>
                                        <p:tav tm="0">
                                          <p:val>
                                            <p:strVal val="ppt_x"/>
                                          </p:val>
                                        </p:tav>
                                        <p:tav tm="100000">
                                          <p:val>
                                            <p:strVal val="0-ppt_w/2"/>
                                          </p:val>
                                        </p:tav>
                                      </p:tavLst>
                                    </p:anim>
                                    <p:anim calcmode="lin" valueType="num">
                                      <p:cBhvr additive="base">
                                        <p:cTn id="578" dur="2000"/>
                                        <p:tgtEl>
                                          <p:spTgt spid="26"/>
                                        </p:tgtEl>
                                        <p:attrNameLst>
                                          <p:attrName>ppt_y</p:attrName>
                                        </p:attrNameLst>
                                      </p:cBhvr>
                                      <p:tavLst>
                                        <p:tav tm="0">
                                          <p:val>
                                            <p:strVal val="ppt_y"/>
                                          </p:val>
                                        </p:tav>
                                        <p:tav tm="100000">
                                          <p:val>
                                            <p:strVal val="1+ppt_h/2"/>
                                          </p:val>
                                        </p:tav>
                                      </p:tavLst>
                                    </p:anim>
                                    <p:set>
                                      <p:cBhvr>
                                        <p:cTn id="579" dur="1" fill="hold">
                                          <p:stCondLst>
                                            <p:cond delay="1999"/>
                                          </p:stCondLst>
                                        </p:cTn>
                                        <p:tgtEl>
                                          <p:spTgt spid="26"/>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6"/>
                                        </p:tgtEl>
                                        <p:attrNameLst>
                                          <p:attrName>ppt_x</p:attrName>
                                        </p:attrNameLst>
                                      </p:cBhvr>
                                      <p:tavLst>
                                        <p:tav tm="0">
                                          <p:val>
                                            <p:strVal val="ppt_x"/>
                                          </p:val>
                                        </p:tav>
                                        <p:tav tm="100000">
                                          <p:val>
                                            <p:strVal val="0-ppt_w/2"/>
                                          </p:val>
                                        </p:tav>
                                      </p:tavLst>
                                    </p:anim>
                                    <p:anim calcmode="lin" valueType="num">
                                      <p:cBhvr additive="base">
                                        <p:cTn id="582" dur="2000"/>
                                        <p:tgtEl>
                                          <p:spTgt spid="36"/>
                                        </p:tgtEl>
                                        <p:attrNameLst>
                                          <p:attrName>ppt_y</p:attrName>
                                        </p:attrNameLst>
                                      </p:cBhvr>
                                      <p:tavLst>
                                        <p:tav tm="0">
                                          <p:val>
                                            <p:strVal val="ppt_y"/>
                                          </p:val>
                                        </p:tav>
                                        <p:tav tm="100000">
                                          <p:val>
                                            <p:strVal val="1+ppt_h/2"/>
                                          </p:val>
                                        </p:tav>
                                      </p:tavLst>
                                    </p:anim>
                                    <p:set>
                                      <p:cBhvr>
                                        <p:cTn id="583" dur="1" fill="hold">
                                          <p:stCondLst>
                                            <p:cond delay="1999"/>
                                          </p:stCondLst>
                                        </p:cTn>
                                        <p:tgtEl>
                                          <p:spTgt spid="36"/>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6"/>
                                        </p:tgtEl>
                                        <p:attrNameLst>
                                          <p:attrName>ppt_x</p:attrName>
                                        </p:attrNameLst>
                                      </p:cBhvr>
                                      <p:tavLst>
                                        <p:tav tm="0">
                                          <p:val>
                                            <p:strVal val="ppt_x"/>
                                          </p:val>
                                        </p:tav>
                                        <p:tav tm="100000">
                                          <p:val>
                                            <p:strVal val="0-ppt_w/2"/>
                                          </p:val>
                                        </p:tav>
                                      </p:tavLst>
                                    </p:anim>
                                    <p:anim calcmode="lin" valueType="num">
                                      <p:cBhvr additive="base">
                                        <p:cTn id="586" dur="2000"/>
                                        <p:tgtEl>
                                          <p:spTgt spid="46"/>
                                        </p:tgtEl>
                                        <p:attrNameLst>
                                          <p:attrName>ppt_y</p:attrName>
                                        </p:attrNameLst>
                                      </p:cBhvr>
                                      <p:tavLst>
                                        <p:tav tm="0">
                                          <p:val>
                                            <p:strVal val="ppt_y"/>
                                          </p:val>
                                        </p:tav>
                                        <p:tav tm="100000">
                                          <p:val>
                                            <p:strVal val="1+ppt_h/2"/>
                                          </p:val>
                                        </p:tav>
                                      </p:tavLst>
                                    </p:anim>
                                    <p:set>
                                      <p:cBhvr>
                                        <p:cTn id="587" dur="1" fill="hold">
                                          <p:stCondLst>
                                            <p:cond delay="1999"/>
                                          </p:stCondLst>
                                        </p:cTn>
                                        <p:tgtEl>
                                          <p:spTgt spid="46"/>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6"/>
                                        </p:tgtEl>
                                        <p:attrNameLst>
                                          <p:attrName>ppt_x</p:attrName>
                                        </p:attrNameLst>
                                      </p:cBhvr>
                                      <p:tavLst>
                                        <p:tav tm="0">
                                          <p:val>
                                            <p:strVal val="ppt_x"/>
                                          </p:val>
                                        </p:tav>
                                        <p:tav tm="100000">
                                          <p:val>
                                            <p:strVal val="0-ppt_w/2"/>
                                          </p:val>
                                        </p:tav>
                                      </p:tavLst>
                                    </p:anim>
                                    <p:anim calcmode="lin" valueType="num">
                                      <p:cBhvr additive="base">
                                        <p:cTn id="590" dur="2000"/>
                                        <p:tgtEl>
                                          <p:spTgt spid="56"/>
                                        </p:tgtEl>
                                        <p:attrNameLst>
                                          <p:attrName>ppt_y</p:attrName>
                                        </p:attrNameLst>
                                      </p:cBhvr>
                                      <p:tavLst>
                                        <p:tav tm="0">
                                          <p:val>
                                            <p:strVal val="ppt_y"/>
                                          </p:val>
                                        </p:tav>
                                        <p:tav tm="100000">
                                          <p:val>
                                            <p:strVal val="1+ppt_h/2"/>
                                          </p:val>
                                        </p:tav>
                                      </p:tavLst>
                                    </p:anim>
                                    <p:set>
                                      <p:cBhvr>
                                        <p:cTn id="591" dur="1" fill="hold">
                                          <p:stCondLst>
                                            <p:cond delay="1999"/>
                                          </p:stCondLst>
                                        </p:cTn>
                                        <p:tgtEl>
                                          <p:spTgt spid="56"/>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6"/>
                                        </p:tgtEl>
                                        <p:attrNameLst>
                                          <p:attrName>ppt_x</p:attrName>
                                        </p:attrNameLst>
                                      </p:cBhvr>
                                      <p:tavLst>
                                        <p:tav tm="0">
                                          <p:val>
                                            <p:strVal val="ppt_x"/>
                                          </p:val>
                                        </p:tav>
                                        <p:tav tm="100000">
                                          <p:val>
                                            <p:strVal val="0-ppt_w/2"/>
                                          </p:val>
                                        </p:tav>
                                      </p:tavLst>
                                    </p:anim>
                                    <p:anim calcmode="lin" valueType="num">
                                      <p:cBhvr additive="base">
                                        <p:cTn id="594" dur="2000"/>
                                        <p:tgtEl>
                                          <p:spTgt spid="66"/>
                                        </p:tgtEl>
                                        <p:attrNameLst>
                                          <p:attrName>ppt_y</p:attrName>
                                        </p:attrNameLst>
                                      </p:cBhvr>
                                      <p:tavLst>
                                        <p:tav tm="0">
                                          <p:val>
                                            <p:strVal val="ppt_y"/>
                                          </p:val>
                                        </p:tav>
                                        <p:tav tm="100000">
                                          <p:val>
                                            <p:strVal val="1+ppt_h/2"/>
                                          </p:val>
                                        </p:tav>
                                      </p:tavLst>
                                    </p:anim>
                                    <p:set>
                                      <p:cBhvr>
                                        <p:cTn id="595" dur="1" fill="hold">
                                          <p:stCondLst>
                                            <p:cond delay="1999"/>
                                          </p:stCondLst>
                                        </p:cTn>
                                        <p:tgtEl>
                                          <p:spTgt spid="66"/>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0-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10"/>
                                        </p:tgtEl>
                                        <p:attrNameLst>
                                          <p:attrName>ppt_x</p:attrName>
                                        </p:attrNameLst>
                                      </p:cBhvr>
                                      <p:tavLst>
                                        <p:tav tm="0">
                                          <p:val>
                                            <p:strVal val="ppt_x"/>
                                          </p:val>
                                        </p:tav>
                                        <p:tav tm="100000">
                                          <p:val>
                                            <p:strVal val="0-ppt_w/2"/>
                                          </p:val>
                                        </p:tav>
                                      </p:tavLst>
                                    </p:anim>
                                    <p:anim calcmode="lin" valueType="num">
                                      <p:cBhvr additive="base">
                                        <p:cTn id="602" dur="2000"/>
                                        <p:tgtEl>
                                          <p:spTgt spid="10"/>
                                        </p:tgtEl>
                                        <p:attrNameLst>
                                          <p:attrName>ppt_y</p:attrName>
                                        </p:attrNameLst>
                                      </p:cBhvr>
                                      <p:tavLst>
                                        <p:tav tm="0">
                                          <p:val>
                                            <p:strVal val="ppt_y"/>
                                          </p:val>
                                        </p:tav>
                                        <p:tav tm="100000">
                                          <p:val>
                                            <p:strVal val="1+ppt_h/2"/>
                                          </p:val>
                                        </p:tav>
                                      </p:tavLst>
                                    </p:anim>
                                    <p:set>
                                      <p:cBhvr>
                                        <p:cTn id="603" dur="1" fill="hold">
                                          <p:stCondLst>
                                            <p:cond delay="1999"/>
                                          </p:stCondLst>
                                        </p:cTn>
                                        <p:tgtEl>
                                          <p:spTgt spid="10"/>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20"/>
                                        </p:tgtEl>
                                        <p:attrNameLst>
                                          <p:attrName>ppt_x</p:attrName>
                                        </p:attrNameLst>
                                      </p:cBhvr>
                                      <p:tavLst>
                                        <p:tav tm="0">
                                          <p:val>
                                            <p:strVal val="ppt_x"/>
                                          </p:val>
                                        </p:tav>
                                        <p:tav tm="100000">
                                          <p:val>
                                            <p:strVal val="0-ppt_w/2"/>
                                          </p:val>
                                        </p:tav>
                                      </p:tavLst>
                                    </p:anim>
                                    <p:anim calcmode="lin" valueType="num">
                                      <p:cBhvr additive="base">
                                        <p:cTn id="606" dur="2000"/>
                                        <p:tgtEl>
                                          <p:spTgt spid="20"/>
                                        </p:tgtEl>
                                        <p:attrNameLst>
                                          <p:attrName>ppt_y</p:attrName>
                                        </p:attrNameLst>
                                      </p:cBhvr>
                                      <p:tavLst>
                                        <p:tav tm="0">
                                          <p:val>
                                            <p:strVal val="ppt_y"/>
                                          </p:val>
                                        </p:tav>
                                        <p:tav tm="100000">
                                          <p:val>
                                            <p:strVal val="1+ppt_h/2"/>
                                          </p:val>
                                        </p:tav>
                                      </p:tavLst>
                                    </p:anim>
                                    <p:set>
                                      <p:cBhvr>
                                        <p:cTn id="607" dur="1" fill="hold">
                                          <p:stCondLst>
                                            <p:cond delay="1999"/>
                                          </p:stCondLst>
                                        </p:cTn>
                                        <p:tgtEl>
                                          <p:spTgt spid="20"/>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30"/>
                                        </p:tgtEl>
                                        <p:attrNameLst>
                                          <p:attrName>ppt_x</p:attrName>
                                        </p:attrNameLst>
                                      </p:cBhvr>
                                      <p:tavLst>
                                        <p:tav tm="0">
                                          <p:val>
                                            <p:strVal val="ppt_x"/>
                                          </p:val>
                                        </p:tav>
                                        <p:tav tm="100000">
                                          <p:val>
                                            <p:strVal val="0-ppt_w/2"/>
                                          </p:val>
                                        </p:tav>
                                      </p:tavLst>
                                    </p:anim>
                                    <p:anim calcmode="lin" valueType="num">
                                      <p:cBhvr additive="base">
                                        <p:cTn id="610" dur="2000"/>
                                        <p:tgtEl>
                                          <p:spTgt spid="30"/>
                                        </p:tgtEl>
                                        <p:attrNameLst>
                                          <p:attrName>ppt_y</p:attrName>
                                        </p:attrNameLst>
                                      </p:cBhvr>
                                      <p:tavLst>
                                        <p:tav tm="0">
                                          <p:val>
                                            <p:strVal val="ppt_y"/>
                                          </p:val>
                                        </p:tav>
                                        <p:tav tm="100000">
                                          <p:val>
                                            <p:strVal val="1+ppt_h/2"/>
                                          </p:val>
                                        </p:tav>
                                      </p:tavLst>
                                    </p:anim>
                                    <p:set>
                                      <p:cBhvr>
                                        <p:cTn id="611" dur="1" fill="hold">
                                          <p:stCondLst>
                                            <p:cond delay="1999"/>
                                          </p:stCondLst>
                                        </p:cTn>
                                        <p:tgtEl>
                                          <p:spTgt spid="30"/>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40"/>
                                        </p:tgtEl>
                                        <p:attrNameLst>
                                          <p:attrName>ppt_x</p:attrName>
                                        </p:attrNameLst>
                                      </p:cBhvr>
                                      <p:tavLst>
                                        <p:tav tm="0">
                                          <p:val>
                                            <p:strVal val="ppt_x"/>
                                          </p:val>
                                        </p:tav>
                                        <p:tav tm="100000">
                                          <p:val>
                                            <p:strVal val="0-ppt_w/2"/>
                                          </p:val>
                                        </p:tav>
                                      </p:tavLst>
                                    </p:anim>
                                    <p:anim calcmode="lin" valueType="num">
                                      <p:cBhvr additive="base">
                                        <p:cTn id="614" dur="2000"/>
                                        <p:tgtEl>
                                          <p:spTgt spid="40"/>
                                        </p:tgtEl>
                                        <p:attrNameLst>
                                          <p:attrName>ppt_y</p:attrName>
                                        </p:attrNameLst>
                                      </p:cBhvr>
                                      <p:tavLst>
                                        <p:tav tm="0">
                                          <p:val>
                                            <p:strVal val="ppt_y"/>
                                          </p:val>
                                        </p:tav>
                                        <p:tav tm="100000">
                                          <p:val>
                                            <p:strVal val="1+ppt_h/2"/>
                                          </p:val>
                                        </p:tav>
                                      </p:tavLst>
                                    </p:anim>
                                    <p:set>
                                      <p:cBhvr>
                                        <p:cTn id="615" dur="1" fill="hold">
                                          <p:stCondLst>
                                            <p:cond delay="1999"/>
                                          </p:stCondLst>
                                        </p:cTn>
                                        <p:tgtEl>
                                          <p:spTgt spid="40"/>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50"/>
                                        </p:tgtEl>
                                        <p:attrNameLst>
                                          <p:attrName>ppt_x</p:attrName>
                                        </p:attrNameLst>
                                      </p:cBhvr>
                                      <p:tavLst>
                                        <p:tav tm="0">
                                          <p:val>
                                            <p:strVal val="ppt_x"/>
                                          </p:val>
                                        </p:tav>
                                        <p:tav tm="100000">
                                          <p:val>
                                            <p:strVal val="0-ppt_w/2"/>
                                          </p:val>
                                        </p:tav>
                                      </p:tavLst>
                                    </p:anim>
                                    <p:anim calcmode="lin" valueType="num">
                                      <p:cBhvr additive="base">
                                        <p:cTn id="618" dur="2000"/>
                                        <p:tgtEl>
                                          <p:spTgt spid="50"/>
                                        </p:tgtEl>
                                        <p:attrNameLst>
                                          <p:attrName>ppt_y</p:attrName>
                                        </p:attrNameLst>
                                      </p:cBhvr>
                                      <p:tavLst>
                                        <p:tav tm="0">
                                          <p:val>
                                            <p:strVal val="ppt_y"/>
                                          </p:val>
                                        </p:tav>
                                        <p:tav tm="100000">
                                          <p:val>
                                            <p:strVal val="1+ppt_h/2"/>
                                          </p:val>
                                        </p:tav>
                                      </p:tavLst>
                                    </p:anim>
                                    <p:set>
                                      <p:cBhvr>
                                        <p:cTn id="619" dur="1" fill="hold">
                                          <p:stCondLst>
                                            <p:cond delay="1999"/>
                                          </p:stCondLst>
                                        </p:cTn>
                                        <p:tgtEl>
                                          <p:spTgt spid="50"/>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60"/>
                                        </p:tgtEl>
                                        <p:attrNameLst>
                                          <p:attrName>ppt_x</p:attrName>
                                        </p:attrNameLst>
                                      </p:cBhvr>
                                      <p:tavLst>
                                        <p:tav tm="0">
                                          <p:val>
                                            <p:strVal val="ppt_x"/>
                                          </p:val>
                                        </p:tav>
                                        <p:tav tm="100000">
                                          <p:val>
                                            <p:strVal val="0-ppt_w/2"/>
                                          </p:val>
                                        </p:tav>
                                      </p:tavLst>
                                    </p:anim>
                                    <p:anim calcmode="lin" valueType="num">
                                      <p:cBhvr additive="base">
                                        <p:cTn id="622" dur="2000"/>
                                        <p:tgtEl>
                                          <p:spTgt spid="60"/>
                                        </p:tgtEl>
                                        <p:attrNameLst>
                                          <p:attrName>ppt_y</p:attrName>
                                        </p:attrNameLst>
                                      </p:cBhvr>
                                      <p:tavLst>
                                        <p:tav tm="0">
                                          <p:val>
                                            <p:strVal val="ppt_y"/>
                                          </p:val>
                                        </p:tav>
                                        <p:tav tm="100000">
                                          <p:val>
                                            <p:strVal val="1+ppt_h/2"/>
                                          </p:val>
                                        </p:tav>
                                      </p:tavLst>
                                    </p:anim>
                                    <p:set>
                                      <p:cBhvr>
                                        <p:cTn id="623" dur="1" fill="hold">
                                          <p:stCondLst>
                                            <p:cond delay="1999"/>
                                          </p:stCondLst>
                                        </p:cTn>
                                        <p:tgtEl>
                                          <p:spTgt spid="60"/>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70"/>
                                        </p:tgtEl>
                                        <p:attrNameLst>
                                          <p:attrName>ppt_x</p:attrName>
                                        </p:attrNameLst>
                                      </p:cBhvr>
                                      <p:tavLst>
                                        <p:tav tm="0">
                                          <p:val>
                                            <p:strVal val="ppt_x"/>
                                          </p:val>
                                        </p:tav>
                                        <p:tav tm="100000">
                                          <p:val>
                                            <p:strVal val="0-ppt_w/2"/>
                                          </p:val>
                                        </p:tav>
                                      </p:tavLst>
                                    </p:anim>
                                    <p:anim calcmode="lin" valueType="num">
                                      <p:cBhvr additive="base">
                                        <p:cTn id="626" dur="2000"/>
                                        <p:tgtEl>
                                          <p:spTgt spid="70"/>
                                        </p:tgtEl>
                                        <p:attrNameLst>
                                          <p:attrName>ppt_y</p:attrName>
                                        </p:attrNameLst>
                                      </p:cBhvr>
                                      <p:tavLst>
                                        <p:tav tm="0">
                                          <p:val>
                                            <p:strVal val="ppt_y"/>
                                          </p:val>
                                        </p:tav>
                                        <p:tav tm="100000">
                                          <p:val>
                                            <p:strVal val="1+ppt_h/2"/>
                                          </p:val>
                                        </p:tav>
                                      </p:tavLst>
                                    </p:anim>
                                    <p:set>
                                      <p:cBhvr>
                                        <p:cTn id="627" dur="1" fill="hold">
                                          <p:stCondLst>
                                            <p:cond delay="1999"/>
                                          </p:stCondLst>
                                        </p:cTn>
                                        <p:tgtEl>
                                          <p:spTgt spid="70"/>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80"/>
                                        </p:tgtEl>
                                        <p:attrNameLst>
                                          <p:attrName>ppt_x</p:attrName>
                                        </p:attrNameLst>
                                      </p:cBhvr>
                                      <p:tavLst>
                                        <p:tav tm="0">
                                          <p:val>
                                            <p:strVal val="ppt_x"/>
                                          </p:val>
                                        </p:tav>
                                        <p:tav tm="100000">
                                          <p:val>
                                            <p:strVal val="0-ppt_w/2"/>
                                          </p:val>
                                        </p:tav>
                                      </p:tavLst>
                                    </p:anim>
                                    <p:anim calcmode="lin" valueType="num">
                                      <p:cBhvr additive="base">
                                        <p:cTn id="630" dur="2000"/>
                                        <p:tgtEl>
                                          <p:spTgt spid="80"/>
                                        </p:tgtEl>
                                        <p:attrNameLst>
                                          <p:attrName>ppt_y</p:attrName>
                                        </p:attrNameLst>
                                      </p:cBhvr>
                                      <p:tavLst>
                                        <p:tav tm="0">
                                          <p:val>
                                            <p:strVal val="ppt_y"/>
                                          </p:val>
                                        </p:tav>
                                        <p:tav tm="100000">
                                          <p:val>
                                            <p:strVal val="1+ppt_h/2"/>
                                          </p:val>
                                        </p:tav>
                                      </p:tavLst>
                                    </p:anim>
                                    <p:set>
                                      <p:cBhvr>
                                        <p:cTn id="631" dur="1" fill="hold">
                                          <p:stCondLst>
                                            <p:cond delay="1999"/>
                                          </p:stCondLst>
                                        </p:cTn>
                                        <p:tgtEl>
                                          <p:spTgt spid="80"/>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4"/>
                                        </p:tgtEl>
                                        <p:attrNameLst>
                                          <p:attrName>ppt_x</p:attrName>
                                        </p:attrNameLst>
                                      </p:cBhvr>
                                      <p:tavLst>
                                        <p:tav tm="0">
                                          <p:val>
                                            <p:strVal val="ppt_x"/>
                                          </p:val>
                                        </p:tav>
                                        <p:tav tm="100000">
                                          <p:val>
                                            <p:strVal val="0-ppt_w/2"/>
                                          </p:val>
                                        </p:tav>
                                      </p:tavLst>
                                    </p:anim>
                                    <p:anim calcmode="lin" valueType="num">
                                      <p:cBhvr additive="base">
                                        <p:cTn id="634" dur="2000"/>
                                        <p:tgtEl>
                                          <p:spTgt spid="4"/>
                                        </p:tgtEl>
                                        <p:attrNameLst>
                                          <p:attrName>ppt_y</p:attrName>
                                        </p:attrNameLst>
                                      </p:cBhvr>
                                      <p:tavLst>
                                        <p:tav tm="0">
                                          <p:val>
                                            <p:strVal val="ppt_y"/>
                                          </p:val>
                                        </p:tav>
                                        <p:tav tm="100000">
                                          <p:val>
                                            <p:strVal val="1+ppt_h/2"/>
                                          </p:val>
                                        </p:tav>
                                      </p:tavLst>
                                    </p:anim>
                                    <p:set>
                                      <p:cBhvr>
                                        <p:cTn id="635" dur="1" fill="hold">
                                          <p:stCondLst>
                                            <p:cond delay="1999"/>
                                          </p:stCondLst>
                                        </p:cTn>
                                        <p:tgtEl>
                                          <p:spTgt spid="4"/>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4"/>
                                        </p:tgtEl>
                                        <p:attrNameLst>
                                          <p:attrName>ppt_x</p:attrName>
                                        </p:attrNameLst>
                                      </p:cBhvr>
                                      <p:tavLst>
                                        <p:tav tm="0">
                                          <p:val>
                                            <p:strVal val="ppt_x"/>
                                          </p:val>
                                        </p:tav>
                                        <p:tav tm="100000">
                                          <p:val>
                                            <p:strVal val="0-ppt_w/2"/>
                                          </p:val>
                                        </p:tav>
                                      </p:tavLst>
                                    </p:anim>
                                    <p:anim calcmode="lin" valueType="num">
                                      <p:cBhvr additive="base">
                                        <p:cTn id="638" dur="2000"/>
                                        <p:tgtEl>
                                          <p:spTgt spid="14"/>
                                        </p:tgtEl>
                                        <p:attrNameLst>
                                          <p:attrName>ppt_y</p:attrName>
                                        </p:attrNameLst>
                                      </p:cBhvr>
                                      <p:tavLst>
                                        <p:tav tm="0">
                                          <p:val>
                                            <p:strVal val="ppt_y"/>
                                          </p:val>
                                        </p:tav>
                                        <p:tav tm="100000">
                                          <p:val>
                                            <p:strVal val="1+ppt_h/2"/>
                                          </p:val>
                                        </p:tav>
                                      </p:tavLst>
                                    </p:anim>
                                    <p:set>
                                      <p:cBhvr>
                                        <p:cTn id="639" dur="1" fill="hold">
                                          <p:stCondLst>
                                            <p:cond delay="1999"/>
                                          </p:stCondLst>
                                        </p:cTn>
                                        <p:tgtEl>
                                          <p:spTgt spid="14"/>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4"/>
                                        </p:tgtEl>
                                        <p:attrNameLst>
                                          <p:attrName>ppt_x</p:attrName>
                                        </p:attrNameLst>
                                      </p:cBhvr>
                                      <p:tavLst>
                                        <p:tav tm="0">
                                          <p:val>
                                            <p:strVal val="ppt_x"/>
                                          </p:val>
                                        </p:tav>
                                        <p:tav tm="100000">
                                          <p:val>
                                            <p:strVal val="0-ppt_w/2"/>
                                          </p:val>
                                        </p:tav>
                                      </p:tavLst>
                                    </p:anim>
                                    <p:anim calcmode="lin" valueType="num">
                                      <p:cBhvr additive="base">
                                        <p:cTn id="642" dur="2000"/>
                                        <p:tgtEl>
                                          <p:spTgt spid="24"/>
                                        </p:tgtEl>
                                        <p:attrNameLst>
                                          <p:attrName>ppt_y</p:attrName>
                                        </p:attrNameLst>
                                      </p:cBhvr>
                                      <p:tavLst>
                                        <p:tav tm="0">
                                          <p:val>
                                            <p:strVal val="ppt_y"/>
                                          </p:val>
                                        </p:tav>
                                        <p:tav tm="100000">
                                          <p:val>
                                            <p:strVal val="1+ppt_h/2"/>
                                          </p:val>
                                        </p:tav>
                                      </p:tavLst>
                                    </p:anim>
                                    <p:set>
                                      <p:cBhvr>
                                        <p:cTn id="643" dur="1" fill="hold">
                                          <p:stCondLst>
                                            <p:cond delay="1999"/>
                                          </p:stCondLst>
                                        </p:cTn>
                                        <p:tgtEl>
                                          <p:spTgt spid="24"/>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4"/>
                                        </p:tgtEl>
                                        <p:attrNameLst>
                                          <p:attrName>ppt_x</p:attrName>
                                        </p:attrNameLst>
                                      </p:cBhvr>
                                      <p:tavLst>
                                        <p:tav tm="0">
                                          <p:val>
                                            <p:strVal val="ppt_x"/>
                                          </p:val>
                                        </p:tav>
                                        <p:tav tm="100000">
                                          <p:val>
                                            <p:strVal val="0-ppt_w/2"/>
                                          </p:val>
                                        </p:tav>
                                      </p:tavLst>
                                    </p:anim>
                                    <p:anim calcmode="lin" valueType="num">
                                      <p:cBhvr additive="base">
                                        <p:cTn id="646" dur="2000"/>
                                        <p:tgtEl>
                                          <p:spTgt spid="34"/>
                                        </p:tgtEl>
                                        <p:attrNameLst>
                                          <p:attrName>ppt_y</p:attrName>
                                        </p:attrNameLst>
                                      </p:cBhvr>
                                      <p:tavLst>
                                        <p:tav tm="0">
                                          <p:val>
                                            <p:strVal val="ppt_y"/>
                                          </p:val>
                                        </p:tav>
                                        <p:tav tm="100000">
                                          <p:val>
                                            <p:strVal val="1+ppt_h/2"/>
                                          </p:val>
                                        </p:tav>
                                      </p:tavLst>
                                    </p:anim>
                                    <p:set>
                                      <p:cBhvr>
                                        <p:cTn id="647" dur="1" fill="hold">
                                          <p:stCondLst>
                                            <p:cond delay="1999"/>
                                          </p:stCondLst>
                                        </p:cTn>
                                        <p:tgtEl>
                                          <p:spTgt spid="34"/>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4"/>
                                        </p:tgtEl>
                                        <p:attrNameLst>
                                          <p:attrName>ppt_x</p:attrName>
                                        </p:attrNameLst>
                                      </p:cBhvr>
                                      <p:tavLst>
                                        <p:tav tm="0">
                                          <p:val>
                                            <p:strVal val="ppt_x"/>
                                          </p:val>
                                        </p:tav>
                                        <p:tav tm="100000">
                                          <p:val>
                                            <p:strVal val="0-ppt_w/2"/>
                                          </p:val>
                                        </p:tav>
                                      </p:tavLst>
                                    </p:anim>
                                    <p:anim calcmode="lin" valueType="num">
                                      <p:cBhvr additive="base">
                                        <p:cTn id="650" dur="2000"/>
                                        <p:tgtEl>
                                          <p:spTgt spid="44"/>
                                        </p:tgtEl>
                                        <p:attrNameLst>
                                          <p:attrName>ppt_y</p:attrName>
                                        </p:attrNameLst>
                                      </p:cBhvr>
                                      <p:tavLst>
                                        <p:tav tm="0">
                                          <p:val>
                                            <p:strVal val="ppt_y"/>
                                          </p:val>
                                        </p:tav>
                                        <p:tav tm="100000">
                                          <p:val>
                                            <p:strVal val="1+ppt_h/2"/>
                                          </p:val>
                                        </p:tav>
                                      </p:tavLst>
                                    </p:anim>
                                    <p:set>
                                      <p:cBhvr>
                                        <p:cTn id="651" dur="1" fill="hold">
                                          <p:stCondLst>
                                            <p:cond delay="1999"/>
                                          </p:stCondLst>
                                        </p:cTn>
                                        <p:tgtEl>
                                          <p:spTgt spid="44"/>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4"/>
                                        </p:tgtEl>
                                        <p:attrNameLst>
                                          <p:attrName>ppt_x</p:attrName>
                                        </p:attrNameLst>
                                      </p:cBhvr>
                                      <p:tavLst>
                                        <p:tav tm="0">
                                          <p:val>
                                            <p:strVal val="ppt_x"/>
                                          </p:val>
                                        </p:tav>
                                        <p:tav tm="100000">
                                          <p:val>
                                            <p:strVal val="0-ppt_w/2"/>
                                          </p:val>
                                        </p:tav>
                                      </p:tavLst>
                                    </p:anim>
                                    <p:anim calcmode="lin" valueType="num">
                                      <p:cBhvr additive="base">
                                        <p:cTn id="654" dur="2000"/>
                                        <p:tgtEl>
                                          <p:spTgt spid="54"/>
                                        </p:tgtEl>
                                        <p:attrNameLst>
                                          <p:attrName>ppt_y</p:attrName>
                                        </p:attrNameLst>
                                      </p:cBhvr>
                                      <p:tavLst>
                                        <p:tav tm="0">
                                          <p:val>
                                            <p:strVal val="ppt_y"/>
                                          </p:val>
                                        </p:tav>
                                        <p:tav tm="100000">
                                          <p:val>
                                            <p:strVal val="1+ppt_h/2"/>
                                          </p:val>
                                        </p:tav>
                                      </p:tavLst>
                                    </p:anim>
                                    <p:set>
                                      <p:cBhvr>
                                        <p:cTn id="655" dur="1" fill="hold">
                                          <p:stCondLst>
                                            <p:cond delay="1999"/>
                                          </p:stCondLst>
                                        </p:cTn>
                                        <p:tgtEl>
                                          <p:spTgt spid="54"/>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4"/>
                                        </p:tgtEl>
                                        <p:attrNameLst>
                                          <p:attrName>ppt_x</p:attrName>
                                        </p:attrNameLst>
                                      </p:cBhvr>
                                      <p:tavLst>
                                        <p:tav tm="0">
                                          <p:val>
                                            <p:strVal val="ppt_x"/>
                                          </p:val>
                                        </p:tav>
                                        <p:tav tm="100000">
                                          <p:val>
                                            <p:strVal val="0-ppt_w/2"/>
                                          </p:val>
                                        </p:tav>
                                      </p:tavLst>
                                    </p:anim>
                                    <p:anim calcmode="lin" valueType="num">
                                      <p:cBhvr additive="base">
                                        <p:cTn id="658" dur="2000"/>
                                        <p:tgtEl>
                                          <p:spTgt spid="64"/>
                                        </p:tgtEl>
                                        <p:attrNameLst>
                                          <p:attrName>ppt_y</p:attrName>
                                        </p:attrNameLst>
                                      </p:cBhvr>
                                      <p:tavLst>
                                        <p:tav tm="0">
                                          <p:val>
                                            <p:strVal val="ppt_y"/>
                                          </p:val>
                                        </p:tav>
                                        <p:tav tm="100000">
                                          <p:val>
                                            <p:strVal val="1+ppt_h/2"/>
                                          </p:val>
                                        </p:tav>
                                      </p:tavLst>
                                    </p:anim>
                                    <p:set>
                                      <p:cBhvr>
                                        <p:cTn id="659" dur="1" fill="hold">
                                          <p:stCondLst>
                                            <p:cond delay="1999"/>
                                          </p:stCondLst>
                                        </p:cTn>
                                        <p:tgtEl>
                                          <p:spTgt spid="64"/>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4"/>
                                        </p:tgtEl>
                                        <p:attrNameLst>
                                          <p:attrName>ppt_x</p:attrName>
                                        </p:attrNameLst>
                                      </p:cBhvr>
                                      <p:tavLst>
                                        <p:tav tm="0">
                                          <p:val>
                                            <p:strVal val="ppt_x"/>
                                          </p:val>
                                        </p:tav>
                                        <p:tav tm="100000">
                                          <p:val>
                                            <p:strVal val="0-ppt_w/2"/>
                                          </p:val>
                                        </p:tav>
                                      </p:tavLst>
                                    </p:anim>
                                    <p:anim calcmode="lin" valueType="num">
                                      <p:cBhvr additive="base">
                                        <p:cTn id="662" dur="2000"/>
                                        <p:tgtEl>
                                          <p:spTgt spid="74"/>
                                        </p:tgtEl>
                                        <p:attrNameLst>
                                          <p:attrName>ppt_y</p:attrName>
                                        </p:attrNameLst>
                                      </p:cBhvr>
                                      <p:tavLst>
                                        <p:tav tm="0">
                                          <p:val>
                                            <p:strVal val="ppt_y"/>
                                          </p:val>
                                        </p:tav>
                                        <p:tav tm="100000">
                                          <p:val>
                                            <p:strVal val="1+ppt_h/2"/>
                                          </p:val>
                                        </p:tav>
                                      </p:tavLst>
                                    </p:anim>
                                    <p:set>
                                      <p:cBhvr>
                                        <p:cTn id="663" dur="1" fill="hold">
                                          <p:stCondLst>
                                            <p:cond delay="1999"/>
                                          </p:stCondLst>
                                        </p:cTn>
                                        <p:tgtEl>
                                          <p:spTgt spid="74"/>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2"/>
                                        </p:tgtEl>
                                        <p:attrNameLst>
                                          <p:attrName>ppt_x</p:attrName>
                                        </p:attrNameLst>
                                      </p:cBhvr>
                                      <p:tavLst>
                                        <p:tav tm="0">
                                          <p:val>
                                            <p:strVal val="ppt_x"/>
                                          </p:val>
                                        </p:tav>
                                        <p:tav tm="100000">
                                          <p:val>
                                            <p:strVal val="0-ppt_w/2"/>
                                          </p:val>
                                        </p:tav>
                                      </p:tavLst>
                                    </p:anim>
                                    <p:anim calcmode="lin" valueType="num">
                                      <p:cBhvr additive="base">
                                        <p:cTn id="666" dur="2000"/>
                                        <p:tgtEl>
                                          <p:spTgt spid="12"/>
                                        </p:tgtEl>
                                        <p:attrNameLst>
                                          <p:attrName>ppt_y</p:attrName>
                                        </p:attrNameLst>
                                      </p:cBhvr>
                                      <p:tavLst>
                                        <p:tav tm="0">
                                          <p:val>
                                            <p:strVal val="ppt_y"/>
                                          </p:val>
                                        </p:tav>
                                        <p:tav tm="100000">
                                          <p:val>
                                            <p:strVal val="1+ppt_h/2"/>
                                          </p:val>
                                        </p:tav>
                                      </p:tavLst>
                                    </p:anim>
                                    <p:set>
                                      <p:cBhvr>
                                        <p:cTn id="667" dur="1" fill="hold">
                                          <p:stCondLst>
                                            <p:cond delay="1999"/>
                                          </p:stCondLst>
                                        </p:cTn>
                                        <p:tgtEl>
                                          <p:spTgt spid="12"/>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2"/>
                                        </p:tgtEl>
                                        <p:attrNameLst>
                                          <p:attrName>ppt_x</p:attrName>
                                        </p:attrNameLst>
                                      </p:cBhvr>
                                      <p:tavLst>
                                        <p:tav tm="0">
                                          <p:val>
                                            <p:strVal val="ppt_x"/>
                                          </p:val>
                                        </p:tav>
                                        <p:tav tm="100000">
                                          <p:val>
                                            <p:strVal val="0-ppt_w/2"/>
                                          </p:val>
                                        </p:tav>
                                      </p:tavLst>
                                    </p:anim>
                                    <p:anim calcmode="lin" valueType="num">
                                      <p:cBhvr additive="base">
                                        <p:cTn id="670" dur="2000"/>
                                        <p:tgtEl>
                                          <p:spTgt spid="22"/>
                                        </p:tgtEl>
                                        <p:attrNameLst>
                                          <p:attrName>ppt_y</p:attrName>
                                        </p:attrNameLst>
                                      </p:cBhvr>
                                      <p:tavLst>
                                        <p:tav tm="0">
                                          <p:val>
                                            <p:strVal val="ppt_y"/>
                                          </p:val>
                                        </p:tav>
                                        <p:tav tm="100000">
                                          <p:val>
                                            <p:strVal val="1+ppt_h/2"/>
                                          </p:val>
                                        </p:tav>
                                      </p:tavLst>
                                    </p:anim>
                                    <p:set>
                                      <p:cBhvr>
                                        <p:cTn id="671" dur="1" fill="hold">
                                          <p:stCondLst>
                                            <p:cond delay="1999"/>
                                          </p:stCondLst>
                                        </p:cTn>
                                        <p:tgtEl>
                                          <p:spTgt spid="22"/>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2"/>
                                        </p:tgtEl>
                                        <p:attrNameLst>
                                          <p:attrName>ppt_x</p:attrName>
                                        </p:attrNameLst>
                                      </p:cBhvr>
                                      <p:tavLst>
                                        <p:tav tm="0">
                                          <p:val>
                                            <p:strVal val="ppt_x"/>
                                          </p:val>
                                        </p:tav>
                                        <p:tav tm="100000">
                                          <p:val>
                                            <p:strVal val="0-ppt_w/2"/>
                                          </p:val>
                                        </p:tav>
                                      </p:tavLst>
                                    </p:anim>
                                    <p:anim calcmode="lin" valueType="num">
                                      <p:cBhvr additive="base">
                                        <p:cTn id="674" dur="2000"/>
                                        <p:tgtEl>
                                          <p:spTgt spid="32"/>
                                        </p:tgtEl>
                                        <p:attrNameLst>
                                          <p:attrName>ppt_y</p:attrName>
                                        </p:attrNameLst>
                                      </p:cBhvr>
                                      <p:tavLst>
                                        <p:tav tm="0">
                                          <p:val>
                                            <p:strVal val="ppt_y"/>
                                          </p:val>
                                        </p:tav>
                                        <p:tav tm="100000">
                                          <p:val>
                                            <p:strVal val="1+ppt_h/2"/>
                                          </p:val>
                                        </p:tav>
                                      </p:tavLst>
                                    </p:anim>
                                    <p:set>
                                      <p:cBhvr>
                                        <p:cTn id="675" dur="1" fill="hold">
                                          <p:stCondLst>
                                            <p:cond delay="1999"/>
                                          </p:stCondLst>
                                        </p:cTn>
                                        <p:tgtEl>
                                          <p:spTgt spid="32"/>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2"/>
                                        </p:tgtEl>
                                        <p:attrNameLst>
                                          <p:attrName>ppt_x</p:attrName>
                                        </p:attrNameLst>
                                      </p:cBhvr>
                                      <p:tavLst>
                                        <p:tav tm="0">
                                          <p:val>
                                            <p:strVal val="ppt_x"/>
                                          </p:val>
                                        </p:tav>
                                        <p:tav tm="100000">
                                          <p:val>
                                            <p:strVal val="0-ppt_w/2"/>
                                          </p:val>
                                        </p:tav>
                                      </p:tavLst>
                                    </p:anim>
                                    <p:anim calcmode="lin" valueType="num">
                                      <p:cBhvr additive="base">
                                        <p:cTn id="678" dur="2000"/>
                                        <p:tgtEl>
                                          <p:spTgt spid="42"/>
                                        </p:tgtEl>
                                        <p:attrNameLst>
                                          <p:attrName>ppt_y</p:attrName>
                                        </p:attrNameLst>
                                      </p:cBhvr>
                                      <p:tavLst>
                                        <p:tav tm="0">
                                          <p:val>
                                            <p:strVal val="ppt_y"/>
                                          </p:val>
                                        </p:tav>
                                        <p:tav tm="100000">
                                          <p:val>
                                            <p:strVal val="1+ppt_h/2"/>
                                          </p:val>
                                        </p:tav>
                                      </p:tavLst>
                                    </p:anim>
                                    <p:set>
                                      <p:cBhvr>
                                        <p:cTn id="679" dur="1" fill="hold">
                                          <p:stCondLst>
                                            <p:cond delay="1999"/>
                                          </p:stCondLst>
                                        </p:cTn>
                                        <p:tgtEl>
                                          <p:spTgt spid="42"/>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2"/>
                                        </p:tgtEl>
                                        <p:attrNameLst>
                                          <p:attrName>ppt_x</p:attrName>
                                        </p:attrNameLst>
                                      </p:cBhvr>
                                      <p:tavLst>
                                        <p:tav tm="0">
                                          <p:val>
                                            <p:strVal val="ppt_x"/>
                                          </p:val>
                                        </p:tav>
                                        <p:tav tm="100000">
                                          <p:val>
                                            <p:strVal val="0-ppt_w/2"/>
                                          </p:val>
                                        </p:tav>
                                      </p:tavLst>
                                    </p:anim>
                                    <p:anim calcmode="lin" valueType="num">
                                      <p:cBhvr additive="base">
                                        <p:cTn id="682" dur="2000"/>
                                        <p:tgtEl>
                                          <p:spTgt spid="52"/>
                                        </p:tgtEl>
                                        <p:attrNameLst>
                                          <p:attrName>ppt_y</p:attrName>
                                        </p:attrNameLst>
                                      </p:cBhvr>
                                      <p:tavLst>
                                        <p:tav tm="0">
                                          <p:val>
                                            <p:strVal val="ppt_y"/>
                                          </p:val>
                                        </p:tav>
                                        <p:tav tm="100000">
                                          <p:val>
                                            <p:strVal val="1+ppt_h/2"/>
                                          </p:val>
                                        </p:tav>
                                      </p:tavLst>
                                    </p:anim>
                                    <p:set>
                                      <p:cBhvr>
                                        <p:cTn id="683" dur="1" fill="hold">
                                          <p:stCondLst>
                                            <p:cond delay="1999"/>
                                          </p:stCondLst>
                                        </p:cTn>
                                        <p:tgtEl>
                                          <p:spTgt spid="52"/>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2"/>
                                        </p:tgtEl>
                                        <p:attrNameLst>
                                          <p:attrName>ppt_x</p:attrName>
                                        </p:attrNameLst>
                                      </p:cBhvr>
                                      <p:tavLst>
                                        <p:tav tm="0">
                                          <p:val>
                                            <p:strVal val="ppt_x"/>
                                          </p:val>
                                        </p:tav>
                                        <p:tav tm="100000">
                                          <p:val>
                                            <p:strVal val="0-ppt_w/2"/>
                                          </p:val>
                                        </p:tav>
                                      </p:tavLst>
                                    </p:anim>
                                    <p:anim calcmode="lin" valueType="num">
                                      <p:cBhvr additive="base">
                                        <p:cTn id="686" dur="2000"/>
                                        <p:tgtEl>
                                          <p:spTgt spid="62"/>
                                        </p:tgtEl>
                                        <p:attrNameLst>
                                          <p:attrName>ppt_y</p:attrName>
                                        </p:attrNameLst>
                                      </p:cBhvr>
                                      <p:tavLst>
                                        <p:tav tm="0">
                                          <p:val>
                                            <p:strVal val="ppt_y"/>
                                          </p:val>
                                        </p:tav>
                                        <p:tav tm="100000">
                                          <p:val>
                                            <p:strVal val="1+ppt_h/2"/>
                                          </p:val>
                                        </p:tav>
                                      </p:tavLst>
                                    </p:anim>
                                    <p:set>
                                      <p:cBhvr>
                                        <p:cTn id="687" dur="1" fill="hold">
                                          <p:stCondLst>
                                            <p:cond delay="1999"/>
                                          </p:stCondLst>
                                        </p:cTn>
                                        <p:tgtEl>
                                          <p:spTgt spid="62"/>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2"/>
                                        </p:tgtEl>
                                        <p:attrNameLst>
                                          <p:attrName>ppt_x</p:attrName>
                                        </p:attrNameLst>
                                      </p:cBhvr>
                                      <p:tavLst>
                                        <p:tav tm="0">
                                          <p:val>
                                            <p:strVal val="ppt_x"/>
                                          </p:val>
                                        </p:tav>
                                        <p:tav tm="100000">
                                          <p:val>
                                            <p:strVal val="0-ppt_w/2"/>
                                          </p:val>
                                        </p:tav>
                                      </p:tavLst>
                                    </p:anim>
                                    <p:anim calcmode="lin" valueType="num">
                                      <p:cBhvr additive="base">
                                        <p:cTn id="690" dur="2000"/>
                                        <p:tgtEl>
                                          <p:spTgt spid="72"/>
                                        </p:tgtEl>
                                        <p:attrNameLst>
                                          <p:attrName>ppt_y</p:attrName>
                                        </p:attrNameLst>
                                      </p:cBhvr>
                                      <p:tavLst>
                                        <p:tav tm="0">
                                          <p:val>
                                            <p:strVal val="ppt_y"/>
                                          </p:val>
                                        </p:tav>
                                        <p:tav tm="100000">
                                          <p:val>
                                            <p:strVal val="1+ppt_h/2"/>
                                          </p:val>
                                        </p:tav>
                                      </p:tavLst>
                                    </p:anim>
                                    <p:set>
                                      <p:cBhvr>
                                        <p:cTn id="691" dur="1" fill="hold">
                                          <p:stCondLst>
                                            <p:cond delay="1999"/>
                                          </p:stCondLst>
                                        </p:cTn>
                                        <p:tgtEl>
                                          <p:spTgt spid="72"/>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2"/>
                                        </p:tgtEl>
                                        <p:attrNameLst>
                                          <p:attrName>ppt_x</p:attrName>
                                        </p:attrNameLst>
                                      </p:cBhvr>
                                      <p:tavLst>
                                        <p:tav tm="0">
                                          <p:val>
                                            <p:strVal val="ppt_x"/>
                                          </p:val>
                                        </p:tav>
                                        <p:tav tm="100000">
                                          <p:val>
                                            <p:strVal val="0-ppt_w/2"/>
                                          </p:val>
                                        </p:tav>
                                      </p:tavLst>
                                    </p:anim>
                                    <p:anim calcmode="lin" valueType="num">
                                      <p:cBhvr additive="base">
                                        <p:cTn id="694" dur="2000"/>
                                        <p:tgtEl>
                                          <p:spTgt spid="82"/>
                                        </p:tgtEl>
                                        <p:attrNameLst>
                                          <p:attrName>ppt_y</p:attrName>
                                        </p:attrNameLst>
                                      </p:cBhvr>
                                      <p:tavLst>
                                        <p:tav tm="0">
                                          <p:val>
                                            <p:strVal val="ppt_y"/>
                                          </p:val>
                                        </p:tav>
                                        <p:tav tm="100000">
                                          <p:val>
                                            <p:strVal val="1+ppt_h/2"/>
                                          </p:val>
                                        </p:tav>
                                      </p:tavLst>
                                    </p:anim>
                                    <p:set>
                                      <p:cBhvr>
                                        <p:cTn id="695" dur="1" fill="hold">
                                          <p:stCondLst>
                                            <p:cond delay="1999"/>
                                          </p:stCondLst>
                                        </p:cTn>
                                        <p:tgtEl>
                                          <p:spTgt spid="82"/>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8"/>
                                        </p:tgtEl>
                                        <p:attrNameLst>
                                          <p:attrName>ppt_x</p:attrName>
                                        </p:attrNameLst>
                                      </p:cBhvr>
                                      <p:tavLst>
                                        <p:tav tm="0">
                                          <p:val>
                                            <p:strVal val="ppt_x"/>
                                          </p:val>
                                        </p:tav>
                                        <p:tav tm="100000">
                                          <p:val>
                                            <p:strVal val="0-ppt_w/2"/>
                                          </p:val>
                                        </p:tav>
                                      </p:tavLst>
                                    </p:anim>
                                    <p:anim calcmode="lin" valueType="num">
                                      <p:cBhvr additive="base">
                                        <p:cTn id="698" dur="2000"/>
                                        <p:tgtEl>
                                          <p:spTgt spid="8"/>
                                        </p:tgtEl>
                                        <p:attrNameLst>
                                          <p:attrName>ppt_y</p:attrName>
                                        </p:attrNameLst>
                                      </p:cBhvr>
                                      <p:tavLst>
                                        <p:tav tm="0">
                                          <p:val>
                                            <p:strVal val="ppt_y"/>
                                          </p:val>
                                        </p:tav>
                                        <p:tav tm="100000">
                                          <p:val>
                                            <p:strVal val="1+ppt_h/2"/>
                                          </p:val>
                                        </p:tav>
                                      </p:tavLst>
                                    </p:anim>
                                    <p:set>
                                      <p:cBhvr>
                                        <p:cTn id="699" dur="1" fill="hold">
                                          <p:stCondLst>
                                            <p:cond delay="1999"/>
                                          </p:stCondLst>
                                        </p:cTn>
                                        <p:tgtEl>
                                          <p:spTgt spid="8"/>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8"/>
                                        </p:tgtEl>
                                        <p:attrNameLst>
                                          <p:attrName>ppt_x</p:attrName>
                                        </p:attrNameLst>
                                      </p:cBhvr>
                                      <p:tavLst>
                                        <p:tav tm="0">
                                          <p:val>
                                            <p:strVal val="ppt_x"/>
                                          </p:val>
                                        </p:tav>
                                        <p:tav tm="100000">
                                          <p:val>
                                            <p:strVal val="0-ppt_w/2"/>
                                          </p:val>
                                        </p:tav>
                                      </p:tavLst>
                                    </p:anim>
                                    <p:anim calcmode="lin" valueType="num">
                                      <p:cBhvr additive="base">
                                        <p:cTn id="702" dur="2000"/>
                                        <p:tgtEl>
                                          <p:spTgt spid="18"/>
                                        </p:tgtEl>
                                        <p:attrNameLst>
                                          <p:attrName>ppt_y</p:attrName>
                                        </p:attrNameLst>
                                      </p:cBhvr>
                                      <p:tavLst>
                                        <p:tav tm="0">
                                          <p:val>
                                            <p:strVal val="ppt_y"/>
                                          </p:val>
                                        </p:tav>
                                        <p:tav tm="100000">
                                          <p:val>
                                            <p:strVal val="1+ppt_h/2"/>
                                          </p:val>
                                        </p:tav>
                                      </p:tavLst>
                                    </p:anim>
                                    <p:set>
                                      <p:cBhvr>
                                        <p:cTn id="703" dur="1" fill="hold">
                                          <p:stCondLst>
                                            <p:cond delay="1999"/>
                                          </p:stCondLst>
                                        </p:cTn>
                                        <p:tgtEl>
                                          <p:spTgt spid="18"/>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8"/>
                                        </p:tgtEl>
                                        <p:attrNameLst>
                                          <p:attrName>ppt_x</p:attrName>
                                        </p:attrNameLst>
                                      </p:cBhvr>
                                      <p:tavLst>
                                        <p:tav tm="0">
                                          <p:val>
                                            <p:strVal val="ppt_x"/>
                                          </p:val>
                                        </p:tav>
                                        <p:tav tm="100000">
                                          <p:val>
                                            <p:strVal val="0-ppt_w/2"/>
                                          </p:val>
                                        </p:tav>
                                      </p:tavLst>
                                    </p:anim>
                                    <p:anim calcmode="lin" valueType="num">
                                      <p:cBhvr additive="base">
                                        <p:cTn id="706" dur="2000"/>
                                        <p:tgtEl>
                                          <p:spTgt spid="28"/>
                                        </p:tgtEl>
                                        <p:attrNameLst>
                                          <p:attrName>ppt_y</p:attrName>
                                        </p:attrNameLst>
                                      </p:cBhvr>
                                      <p:tavLst>
                                        <p:tav tm="0">
                                          <p:val>
                                            <p:strVal val="ppt_y"/>
                                          </p:val>
                                        </p:tav>
                                        <p:tav tm="100000">
                                          <p:val>
                                            <p:strVal val="1+ppt_h/2"/>
                                          </p:val>
                                        </p:tav>
                                      </p:tavLst>
                                    </p:anim>
                                    <p:set>
                                      <p:cBhvr>
                                        <p:cTn id="707" dur="1" fill="hold">
                                          <p:stCondLst>
                                            <p:cond delay="1999"/>
                                          </p:stCondLst>
                                        </p:cTn>
                                        <p:tgtEl>
                                          <p:spTgt spid="28"/>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8"/>
                                        </p:tgtEl>
                                        <p:attrNameLst>
                                          <p:attrName>ppt_x</p:attrName>
                                        </p:attrNameLst>
                                      </p:cBhvr>
                                      <p:tavLst>
                                        <p:tav tm="0">
                                          <p:val>
                                            <p:strVal val="ppt_x"/>
                                          </p:val>
                                        </p:tav>
                                        <p:tav tm="100000">
                                          <p:val>
                                            <p:strVal val="0-ppt_w/2"/>
                                          </p:val>
                                        </p:tav>
                                      </p:tavLst>
                                    </p:anim>
                                    <p:anim calcmode="lin" valueType="num">
                                      <p:cBhvr additive="base">
                                        <p:cTn id="710" dur="2000"/>
                                        <p:tgtEl>
                                          <p:spTgt spid="38"/>
                                        </p:tgtEl>
                                        <p:attrNameLst>
                                          <p:attrName>ppt_y</p:attrName>
                                        </p:attrNameLst>
                                      </p:cBhvr>
                                      <p:tavLst>
                                        <p:tav tm="0">
                                          <p:val>
                                            <p:strVal val="ppt_y"/>
                                          </p:val>
                                        </p:tav>
                                        <p:tav tm="100000">
                                          <p:val>
                                            <p:strVal val="1+ppt_h/2"/>
                                          </p:val>
                                        </p:tav>
                                      </p:tavLst>
                                    </p:anim>
                                    <p:set>
                                      <p:cBhvr>
                                        <p:cTn id="711" dur="1" fill="hold">
                                          <p:stCondLst>
                                            <p:cond delay="1999"/>
                                          </p:stCondLst>
                                        </p:cTn>
                                        <p:tgtEl>
                                          <p:spTgt spid="38"/>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8"/>
                                        </p:tgtEl>
                                        <p:attrNameLst>
                                          <p:attrName>ppt_x</p:attrName>
                                        </p:attrNameLst>
                                      </p:cBhvr>
                                      <p:tavLst>
                                        <p:tav tm="0">
                                          <p:val>
                                            <p:strVal val="ppt_x"/>
                                          </p:val>
                                        </p:tav>
                                        <p:tav tm="100000">
                                          <p:val>
                                            <p:strVal val="0-ppt_w/2"/>
                                          </p:val>
                                        </p:tav>
                                      </p:tavLst>
                                    </p:anim>
                                    <p:anim calcmode="lin" valueType="num">
                                      <p:cBhvr additive="base">
                                        <p:cTn id="714" dur="2000"/>
                                        <p:tgtEl>
                                          <p:spTgt spid="48"/>
                                        </p:tgtEl>
                                        <p:attrNameLst>
                                          <p:attrName>ppt_y</p:attrName>
                                        </p:attrNameLst>
                                      </p:cBhvr>
                                      <p:tavLst>
                                        <p:tav tm="0">
                                          <p:val>
                                            <p:strVal val="ppt_y"/>
                                          </p:val>
                                        </p:tav>
                                        <p:tav tm="100000">
                                          <p:val>
                                            <p:strVal val="1+ppt_h/2"/>
                                          </p:val>
                                        </p:tav>
                                      </p:tavLst>
                                    </p:anim>
                                    <p:set>
                                      <p:cBhvr>
                                        <p:cTn id="715" dur="1" fill="hold">
                                          <p:stCondLst>
                                            <p:cond delay="1999"/>
                                          </p:stCondLst>
                                        </p:cTn>
                                        <p:tgtEl>
                                          <p:spTgt spid="48"/>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8"/>
                                        </p:tgtEl>
                                        <p:attrNameLst>
                                          <p:attrName>ppt_x</p:attrName>
                                        </p:attrNameLst>
                                      </p:cBhvr>
                                      <p:tavLst>
                                        <p:tav tm="0">
                                          <p:val>
                                            <p:strVal val="ppt_x"/>
                                          </p:val>
                                        </p:tav>
                                        <p:tav tm="100000">
                                          <p:val>
                                            <p:strVal val="0-ppt_w/2"/>
                                          </p:val>
                                        </p:tav>
                                      </p:tavLst>
                                    </p:anim>
                                    <p:anim calcmode="lin" valueType="num">
                                      <p:cBhvr additive="base">
                                        <p:cTn id="718" dur="2000"/>
                                        <p:tgtEl>
                                          <p:spTgt spid="58"/>
                                        </p:tgtEl>
                                        <p:attrNameLst>
                                          <p:attrName>ppt_y</p:attrName>
                                        </p:attrNameLst>
                                      </p:cBhvr>
                                      <p:tavLst>
                                        <p:tav tm="0">
                                          <p:val>
                                            <p:strVal val="ppt_y"/>
                                          </p:val>
                                        </p:tav>
                                        <p:tav tm="100000">
                                          <p:val>
                                            <p:strVal val="1+ppt_h/2"/>
                                          </p:val>
                                        </p:tav>
                                      </p:tavLst>
                                    </p:anim>
                                    <p:set>
                                      <p:cBhvr>
                                        <p:cTn id="719" dur="1" fill="hold">
                                          <p:stCondLst>
                                            <p:cond delay="1999"/>
                                          </p:stCondLst>
                                        </p:cTn>
                                        <p:tgtEl>
                                          <p:spTgt spid="58"/>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8"/>
                                        </p:tgtEl>
                                        <p:attrNameLst>
                                          <p:attrName>ppt_x</p:attrName>
                                        </p:attrNameLst>
                                      </p:cBhvr>
                                      <p:tavLst>
                                        <p:tav tm="0">
                                          <p:val>
                                            <p:strVal val="ppt_x"/>
                                          </p:val>
                                        </p:tav>
                                        <p:tav tm="100000">
                                          <p:val>
                                            <p:strVal val="0-ppt_w/2"/>
                                          </p:val>
                                        </p:tav>
                                      </p:tavLst>
                                    </p:anim>
                                    <p:anim calcmode="lin" valueType="num">
                                      <p:cBhvr additive="base">
                                        <p:cTn id="722" dur="2000"/>
                                        <p:tgtEl>
                                          <p:spTgt spid="68"/>
                                        </p:tgtEl>
                                        <p:attrNameLst>
                                          <p:attrName>ppt_y</p:attrName>
                                        </p:attrNameLst>
                                      </p:cBhvr>
                                      <p:tavLst>
                                        <p:tav tm="0">
                                          <p:val>
                                            <p:strVal val="ppt_y"/>
                                          </p:val>
                                        </p:tav>
                                        <p:tav tm="100000">
                                          <p:val>
                                            <p:strVal val="1+ppt_h/2"/>
                                          </p:val>
                                        </p:tav>
                                      </p:tavLst>
                                    </p:anim>
                                    <p:set>
                                      <p:cBhvr>
                                        <p:cTn id="723" dur="1" fill="hold">
                                          <p:stCondLst>
                                            <p:cond delay="1999"/>
                                          </p:stCondLst>
                                        </p:cTn>
                                        <p:tgtEl>
                                          <p:spTgt spid="68"/>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8"/>
                                        </p:tgtEl>
                                        <p:attrNameLst>
                                          <p:attrName>ppt_x</p:attrName>
                                        </p:attrNameLst>
                                      </p:cBhvr>
                                      <p:tavLst>
                                        <p:tav tm="0">
                                          <p:val>
                                            <p:strVal val="ppt_x"/>
                                          </p:val>
                                        </p:tav>
                                        <p:tav tm="100000">
                                          <p:val>
                                            <p:strVal val="0-ppt_w/2"/>
                                          </p:val>
                                        </p:tav>
                                      </p:tavLst>
                                    </p:anim>
                                    <p:anim calcmode="lin" valueType="num">
                                      <p:cBhvr additive="base">
                                        <p:cTn id="726" dur="2000"/>
                                        <p:tgtEl>
                                          <p:spTgt spid="78"/>
                                        </p:tgtEl>
                                        <p:attrNameLst>
                                          <p:attrName>ppt_y</p:attrName>
                                        </p:attrNameLst>
                                      </p:cBhvr>
                                      <p:tavLst>
                                        <p:tav tm="0">
                                          <p:val>
                                            <p:strVal val="ppt_y"/>
                                          </p:val>
                                        </p:tav>
                                        <p:tav tm="100000">
                                          <p:val>
                                            <p:strVal val="1+ppt_h/2"/>
                                          </p:val>
                                        </p:tav>
                                      </p:tavLst>
                                    </p:anim>
                                    <p:set>
                                      <p:cBhvr>
                                        <p:cTn id="727" dur="1" fill="hold">
                                          <p:stCondLst>
                                            <p:cond delay="1999"/>
                                          </p:stCondLst>
                                        </p:cTn>
                                        <p:tgtEl>
                                          <p:spTgt spid="78"/>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7"/>
                                        </p:tgtEl>
                                        <p:attrNameLst>
                                          <p:attrName>ppt_x</p:attrName>
                                        </p:attrNameLst>
                                      </p:cBhvr>
                                      <p:tavLst>
                                        <p:tav tm="0">
                                          <p:val>
                                            <p:strVal val="ppt_x"/>
                                          </p:val>
                                        </p:tav>
                                        <p:tav tm="100000">
                                          <p:val>
                                            <p:strVal val="1+ppt_w/2"/>
                                          </p:val>
                                        </p:tav>
                                      </p:tavLst>
                                    </p:anim>
                                    <p:anim calcmode="lin" valueType="num">
                                      <p:cBhvr additive="base">
                                        <p:cTn id="730" dur="2000"/>
                                        <p:tgtEl>
                                          <p:spTgt spid="7"/>
                                        </p:tgtEl>
                                        <p:attrNameLst>
                                          <p:attrName>ppt_y</p:attrName>
                                        </p:attrNameLst>
                                      </p:cBhvr>
                                      <p:tavLst>
                                        <p:tav tm="0">
                                          <p:val>
                                            <p:strVal val="ppt_y"/>
                                          </p:val>
                                        </p:tav>
                                        <p:tav tm="100000">
                                          <p:val>
                                            <p:strVal val="1+ppt_h/2"/>
                                          </p:val>
                                        </p:tav>
                                      </p:tavLst>
                                    </p:anim>
                                    <p:set>
                                      <p:cBhvr>
                                        <p:cTn id="731" dur="1" fill="hold">
                                          <p:stCondLst>
                                            <p:cond delay="1999"/>
                                          </p:stCondLst>
                                        </p:cTn>
                                        <p:tgtEl>
                                          <p:spTgt spid="7"/>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7"/>
                                        </p:tgtEl>
                                        <p:attrNameLst>
                                          <p:attrName>ppt_x</p:attrName>
                                        </p:attrNameLst>
                                      </p:cBhvr>
                                      <p:tavLst>
                                        <p:tav tm="0">
                                          <p:val>
                                            <p:strVal val="ppt_x"/>
                                          </p:val>
                                        </p:tav>
                                        <p:tav tm="100000">
                                          <p:val>
                                            <p:strVal val="1+ppt_w/2"/>
                                          </p:val>
                                        </p:tav>
                                      </p:tavLst>
                                    </p:anim>
                                    <p:anim calcmode="lin" valueType="num">
                                      <p:cBhvr additive="base">
                                        <p:cTn id="734" dur="2000"/>
                                        <p:tgtEl>
                                          <p:spTgt spid="17"/>
                                        </p:tgtEl>
                                        <p:attrNameLst>
                                          <p:attrName>ppt_y</p:attrName>
                                        </p:attrNameLst>
                                      </p:cBhvr>
                                      <p:tavLst>
                                        <p:tav tm="0">
                                          <p:val>
                                            <p:strVal val="ppt_y"/>
                                          </p:val>
                                        </p:tav>
                                        <p:tav tm="100000">
                                          <p:val>
                                            <p:strVal val="1+ppt_h/2"/>
                                          </p:val>
                                        </p:tav>
                                      </p:tavLst>
                                    </p:anim>
                                    <p:set>
                                      <p:cBhvr>
                                        <p:cTn id="735" dur="1" fill="hold">
                                          <p:stCondLst>
                                            <p:cond delay="1999"/>
                                          </p:stCondLst>
                                        </p:cTn>
                                        <p:tgtEl>
                                          <p:spTgt spid="17"/>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7"/>
                                        </p:tgtEl>
                                        <p:attrNameLst>
                                          <p:attrName>ppt_x</p:attrName>
                                        </p:attrNameLst>
                                      </p:cBhvr>
                                      <p:tavLst>
                                        <p:tav tm="0">
                                          <p:val>
                                            <p:strVal val="ppt_x"/>
                                          </p:val>
                                        </p:tav>
                                        <p:tav tm="100000">
                                          <p:val>
                                            <p:strVal val="1+ppt_w/2"/>
                                          </p:val>
                                        </p:tav>
                                      </p:tavLst>
                                    </p:anim>
                                    <p:anim calcmode="lin" valueType="num">
                                      <p:cBhvr additive="base">
                                        <p:cTn id="738" dur="2000"/>
                                        <p:tgtEl>
                                          <p:spTgt spid="27"/>
                                        </p:tgtEl>
                                        <p:attrNameLst>
                                          <p:attrName>ppt_y</p:attrName>
                                        </p:attrNameLst>
                                      </p:cBhvr>
                                      <p:tavLst>
                                        <p:tav tm="0">
                                          <p:val>
                                            <p:strVal val="ppt_y"/>
                                          </p:val>
                                        </p:tav>
                                        <p:tav tm="100000">
                                          <p:val>
                                            <p:strVal val="1+ppt_h/2"/>
                                          </p:val>
                                        </p:tav>
                                      </p:tavLst>
                                    </p:anim>
                                    <p:set>
                                      <p:cBhvr>
                                        <p:cTn id="739" dur="1" fill="hold">
                                          <p:stCondLst>
                                            <p:cond delay="1999"/>
                                          </p:stCondLst>
                                        </p:cTn>
                                        <p:tgtEl>
                                          <p:spTgt spid="27"/>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7"/>
                                        </p:tgtEl>
                                        <p:attrNameLst>
                                          <p:attrName>ppt_x</p:attrName>
                                        </p:attrNameLst>
                                      </p:cBhvr>
                                      <p:tavLst>
                                        <p:tav tm="0">
                                          <p:val>
                                            <p:strVal val="ppt_x"/>
                                          </p:val>
                                        </p:tav>
                                        <p:tav tm="100000">
                                          <p:val>
                                            <p:strVal val="1+ppt_w/2"/>
                                          </p:val>
                                        </p:tav>
                                      </p:tavLst>
                                    </p:anim>
                                    <p:anim calcmode="lin" valueType="num">
                                      <p:cBhvr additive="base">
                                        <p:cTn id="742" dur="2000"/>
                                        <p:tgtEl>
                                          <p:spTgt spid="37"/>
                                        </p:tgtEl>
                                        <p:attrNameLst>
                                          <p:attrName>ppt_y</p:attrName>
                                        </p:attrNameLst>
                                      </p:cBhvr>
                                      <p:tavLst>
                                        <p:tav tm="0">
                                          <p:val>
                                            <p:strVal val="ppt_y"/>
                                          </p:val>
                                        </p:tav>
                                        <p:tav tm="100000">
                                          <p:val>
                                            <p:strVal val="1+ppt_h/2"/>
                                          </p:val>
                                        </p:tav>
                                      </p:tavLst>
                                    </p:anim>
                                    <p:set>
                                      <p:cBhvr>
                                        <p:cTn id="743" dur="1" fill="hold">
                                          <p:stCondLst>
                                            <p:cond delay="1999"/>
                                          </p:stCondLst>
                                        </p:cTn>
                                        <p:tgtEl>
                                          <p:spTgt spid="37"/>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7"/>
                                        </p:tgtEl>
                                        <p:attrNameLst>
                                          <p:attrName>ppt_x</p:attrName>
                                        </p:attrNameLst>
                                      </p:cBhvr>
                                      <p:tavLst>
                                        <p:tav tm="0">
                                          <p:val>
                                            <p:strVal val="ppt_x"/>
                                          </p:val>
                                        </p:tav>
                                        <p:tav tm="100000">
                                          <p:val>
                                            <p:strVal val="1+ppt_w/2"/>
                                          </p:val>
                                        </p:tav>
                                      </p:tavLst>
                                    </p:anim>
                                    <p:anim calcmode="lin" valueType="num">
                                      <p:cBhvr additive="base">
                                        <p:cTn id="746" dur="2000"/>
                                        <p:tgtEl>
                                          <p:spTgt spid="47"/>
                                        </p:tgtEl>
                                        <p:attrNameLst>
                                          <p:attrName>ppt_y</p:attrName>
                                        </p:attrNameLst>
                                      </p:cBhvr>
                                      <p:tavLst>
                                        <p:tav tm="0">
                                          <p:val>
                                            <p:strVal val="ppt_y"/>
                                          </p:val>
                                        </p:tav>
                                        <p:tav tm="100000">
                                          <p:val>
                                            <p:strVal val="1+ppt_h/2"/>
                                          </p:val>
                                        </p:tav>
                                      </p:tavLst>
                                    </p:anim>
                                    <p:set>
                                      <p:cBhvr>
                                        <p:cTn id="747" dur="1" fill="hold">
                                          <p:stCondLst>
                                            <p:cond delay="1999"/>
                                          </p:stCondLst>
                                        </p:cTn>
                                        <p:tgtEl>
                                          <p:spTgt spid="47"/>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7"/>
                                        </p:tgtEl>
                                        <p:attrNameLst>
                                          <p:attrName>ppt_x</p:attrName>
                                        </p:attrNameLst>
                                      </p:cBhvr>
                                      <p:tavLst>
                                        <p:tav tm="0">
                                          <p:val>
                                            <p:strVal val="ppt_x"/>
                                          </p:val>
                                        </p:tav>
                                        <p:tav tm="100000">
                                          <p:val>
                                            <p:strVal val="1+ppt_w/2"/>
                                          </p:val>
                                        </p:tav>
                                      </p:tavLst>
                                    </p:anim>
                                    <p:anim calcmode="lin" valueType="num">
                                      <p:cBhvr additive="base">
                                        <p:cTn id="750" dur="2000"/>
                                        <p:tgtEl>
                                          <p:spTgt spid="57"/>
                                        </p:tgtEl>
                                        <p:attrNameLst>
                                          <p:attrName>ppt_y</p:attrName>
                                        </p:attrNameLst>
                                      </p:cBhvr>
                                      <p:tavLst>
                                        <p:tav tm="0">
                                          <p:val>
                                            <p:strVal val="ppt_y"/>
                                          </p:val>
                                        </p:tav>
                                        <p:tav tm="100000">
                                          <p:val>
                                            <p:strVal val="1+ppt_h/2"/>
                                          </p:val>
                                        </p:tav>
                                      </p:tavLst>
                                    </p:anim>
                                    <p:set>
                                      <p:cBhvr>
                                        <p:cTn id="751" dur="1" fill="hold">
                                          <p:stCondLst>
                                            <p:cond delay="1999"/>
                                          </p:stCondLst>
                                        </p:cTn>
                                        <p:tgtEl>
                                          <p:spTgt spid="57"/>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7"/>
                                        </p:tgtEl>
                                        <p:attrNameLst>
                                          <p:attrName>ppt_x</p:attrName>
                                        </p:attrNameLst>
                                      </p:cBhvr>
                                      <p:tavLst>
                                        <p:tav tm="0">
                                          <p:val>
                                            <p:strVal val="ppt_x"/>
                                          </p:val>
                                        </p:tav>
                                        <p:tav tm="100000">
                                          <p:val>
                                            <p:strVal val="1+ppt_w/2"/>
                                          </p:val>
                                        </p:tav>
                                      </p:tavLst>
                                    </p:anim>
                                    <p:anim calcmode="lin" valueType="num">
                                      <p:cBhvr additive="base">
                                        <p:cTn id="754" dur="2000"/>
                                        <p:tgtEl>
                                          <p:spTgt spid="67"/>
                                        </p:tgtEl>
                                        <p:attrNameLst>
                                          <p:attrName>ppt_y</p:attrName>
                                        </p:attrNameLst>
                                      </p:cBhvr>
                                      <p:tavLst>
                                        <p:tav tm="0">
                                          <p:val>
                                            <p:strVal val="ppt_y"/>
                                          </p:val>
                                        </p:tav>
                                        <p:tav tm="100000">
                                          <p:val>
                                            <p:strVal val="1+ppt_h/2"/>
                                          </p:val>
                                        </p:tav>
                                      </p:tavLst>
                                    </p:anim>
                                    <p:set>
                                      <p:cBhvr>
                                        <p:cTn id="755" dur="1" fill="hold">
                                          <p:stCondLst>
                                            <p:cond delay="1999"/>
                                          </p:stCondLst>
                                        </p:cTn>
                                        <p:tgtEl>
                                          <p:spTgt spid="67"/>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7"/>
                                        </p:tgtEl>
                                        <p:attrNameLst>
                                          <p:attrName>ppt_x</p:attrName>
                                        </p:attrNameLst>
                                      </p:cBhvr>
                                      <p:tavLst>
                                        <p:tav tm="0">
                                          <p:val>
                                            <p:strVal val="ppt_x"/>
                                          </p:val>
                                        </p:tav>
                                        <p:tav tm="100000">
                                          <p:val>
                                            <p:strVal val="1+ppt_w/2"/>
                                          </p:val>
                                        </p:tav>
                                      </p:tavLst>
                                    </p:anim>
                                    <p:anim calcmode="lin" valueType="num">
                                      <p:cBhvr additive="base">
                                        <p:cTn id="758" dur="2000"/>
                                        <p:tgtEl>
                                          <p:spTgt spid="77"/>
                                        </p:tgtEl>
                                        <p:attrNameLst>
                                          <p:attrName>ppt_y</p:attrName>
                                        </p:attrNameLst>
                                      </p:cBhvr>
                                      <p:tavLst>
                                        <p:tav tm="0">
                                          <p:val>
                                            <p:strVal val="ppt_y"/>
                                          </p:val>
                                        </p:tav>
                                        <p:tav tm="100000">
                                          <p:val>
                                            <p:strVal val="1+ppt_h/2"/>
                                          </p:val>
                                        </p:tav>
                                      </p:tavLst>
                                    </p:anim>
                                    <p:set>
                                      <p:cBhvr>
                                        <p:cTn id="759" dur="1" fill="hold">
                                          <p:stCondLst>
                                            <p:cond delay="1999"/>
                                          </p:stCondLst>
                                        </p:cTn>
                                        <p:tgtEl>
                                          <p:spTgt spid="77"/>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1"/>
                                        </p:tgtEl>
                                        <p:attrNameLst>
                                          <p:attrName>ppt_x</p:attrName>
                                        </p:attrNameLst>
                                      </p:cBhvr>
                                      <p:tavLst>
                                        <p:tav tm="0">
                                          <p:val>
                                            <p:strVal val="ppt_x"/>
                                          </p:val>
                                        </p:tav>
                                        <p:tav tm="100000">
                                          <p:val>
                                            <p:strVal val="1+ppt_w/2"/>
                                          </p:val>
                                        </p:tav>
                                      </p:tavLst>
                                    </p:anim>
                                    <p:anim calcmode="lin" valueType="num">
                                      <p:cBhvr additive="base">
                                        <p:cTn id="762" dur="2000"/>
                                        <p:tgtEl>
                                          <p:spTgt spid="11"/>
                                        </p:tgtEl>
                                        <p:attrNameLst>
                                          <p:attrName>ppt_y</p:attrName>
                                        </p:attrNameLst>
                                      </p:cBhvr>
                                      <p:tavLst>
                                        <p:tav tm="0">
                                          <p:val>
                                            <p:strVal val="ppt_y"/>
                                          </p:val>
                                        </p:tav>
                                        <p:tav tm="100000">
                                          <p:val>
                                            <p:strVal val="1+ppt_h/2"/>
                                          </p:val>
                                        </p:tav>
                                      </p:tavLst>
                                    </p:anim>
                                    <p:set>
                                      <p:cBhvr>
                                        <p:cTn id="763" dur="1" fill="hold">
                                          <p:stCondLst>
                                            <p:cond delay="1999"/>
                                          </p:stCondLst>
                                        </p:cTn>
                                        <p:tgtEl>
                                          <p:spTgt spid="11"/>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1"/>
                                        </p:tgtEl>
                                        <p:attrNameLst>
                                          <p:attrName>ppt_x</p:attrName>
                                        </p:attrNameLst>
                                      </p:cBhvr>
                                      <p:tavLst>
                                        <p:tav tm="0">
                                          <p:val>
                                            <p:strVal val="ppt_x"/>
                                          </p:val>
                                        </p:tav>
                                        <p:tav tm="100000">
                                          <p:val>
                                            <p:strVal val="1+ppt_w/2"/>
                                          </p:val>
                                        </p:tav>
                                      </p:tavLst>
                                    </p:anim>
                                    <p:anim calcmode="lin" valueType="num">
                                      <p:cBhvr additive="base">
                                        <p:cTn id="766" dur="2000"/>
                                        <p:tgtEl>
                                          <p:spTgt spid="21"/>
                                        </p:tgtEl>
                                        <p:attrNameLst>
                                          <p:attrName>ppt_y</p:attrName>
                                        </p:attrNameLst>
                                      </p:cBhvr>
                                      <p:tavLst>
                                        <p:tav tm="0">
                                          <p:val>
                                            <p:strVal val="ppt_y"/>
                                          </p:val>
                                        </p:tav>
                                        <p:tav tm="100000">
                                          <p:val>
                                            <p:strVal val="1+ppt_h/2"/>
                                          </p:val>
                                        </p:tav>
                                      </p:tavLst>
                                    </p:anim>
                                    <p:set>
                                      <p:cBhvr>
                                        <p:cTn id="767" dur="1" fill="hold">
                                          <p:stCondLst>
                                            <p:cond delay="1999"/>
                                          </p:stCondLst>
                                        </p:cTn>
                                        <p:tgtEl>
                                          <p:spTgt spid="21"/>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1"/>
                                        </p:tgtEl>
                                        <p:attrNameLst>
                                          <p:attrName>ppt_x</p:attrName>
                                        </p:attrNameLst>
                                      </p:cBhvr>
                                      <p:tavLst>
                                        <p:tav tm="0">
                                          <p:val>
                                            <p:strVal val="ppt_x"/>
                                          </p:val>
                                        </p:tav>
                                        <p:tav tm="100000">
                                          <p:val>
                                            <p:strVal val="1+ppt_w/2"/>
                                          </p:val>
                                        </p:tav>
                                      </p:tavLst>
                                    </p:anim>
                                    <p:anim calcmode="lin" valueType="num">
                                      <p:cBhvr additive="base">
                                        <p:cTn id="770" dur="2000"/>
                                        <p:tgtEl>
                                          <p:spTgt spid="31"/>
                                        </p:tgtEl>
                                        <p:attrNameLst>
                                          <p:attrName>ppt_y</p:attrName>
                                        </p:attrNameLst>
                                      </p:cBhvr>
                                      <p:tavLst>
                                        <p:tav tm="0">
                                          <p:val>
                                            <p:strVal val="ppt_y"/>
                                          </p:val>
                                        </p:tav>
                                        <p:tav tm="100000">
                                          <p:val>
                                            <p:strVal val="1+ppt_h/2"/>
                                          </p:val>
                                        </p:tav>
                                      </p:tavLst>
                                    </p:anim>
                                    <p:set>
                                      <p:cBhvr>
                                        <p:cTn id="771" dur="1" fill="hold">
                                          <p:stCondLst>
                                            <p:cond delay="1999"/>
                                          </p:stCondLst>
                                        </p:cTn>
                                        <p:tgtEl>
                                          <p:spTgt spid="31"/>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1"/>
                                        </p:tgtEl>
                                        <p:attrNameLst>
                                          <p:attrName>ppt_x</p:attrName>
                                        </p:attrNameLst>
                                      </p:cBhvr>
                                      <p:tavLst>
                                        <p:tav tm="0">
                                          <p:val>
                                            <p:strVal val="ppt_x"/>
                                          </p:val>
                                        </p:tav>
                                        <p:tav tm="100000">
                                          <p:val>
                                            <p:strVal val="1+ppt_w/2"/>
                                          </p:val>
                                        </p:tav>
                                      </p:tavLst>
                                    </p:anim>
                                    <p:anim calcmode="lin" valueType="num">
                                      <p:cBhvr additive="base">
                                        <p:cTn id="774" dur="2000"/>
                                        <p:tgtEl>
                                          <p:spTgt spid="41"/>
                                        </p:tgtEl>
                                        <p:attrNameLst>
                                          <p:attrName>ppt_y</p:attrName>
                                        </p:attrNameLst>
                                      </p:cBhvr>
                                      <p:tavLst>
                                        <p:tav tm="0">
                                          <p:val>
                                            <p:strVal val="ppt_y"/>
                                          </p:val>
                                        </p:tav>
                                        <p:tav tm="100000">
                                          <p:val>
                                            <p:strVal val="1+ppt_h/2"/>
                                          </p:val>
                                        </p:tav>
                                      </p:tavLst>
                                    </p:anim>
                                    <p:set>
                                      <p:cBhvr>
                                        <p:cTn id="775" dur="1" fill="hold">
                                          <p:stCondLst>
                                            <p:cond delay="1999"/>
                                          </p:stCondLst>
                                        </p:cTn>
                                        <p:tgtEl>
                                          <p:spTgt spid="41"/>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1"/>
                                        </p:tgtEl>
                                        <p:attrNameLst>
                                          <p:attrName>ppt_x</p:attrName>
                                        </p:attrNameLst>
                                      </p:cBhvr>
                                      <p:tavLst>
                                        <p:tav tm="0">
                                          <p:val>
                                            <p:strVal val="ppt_x"/>
                                          </p:val>
                                        </p:tav>
                                        <p:tav tm="100000">
                                          <p:val>
                                            <p:strVal val="1+ppt_w/2"/>
                                          </p:val>
                                        </p:tav>
                                      </p:tavLst>
                                    </p:anim>
                                    <p:anim calcmode="lin" valueType="num">
                                      <p:cBhvr additive="base">
                                        <p:cTn id="778" dur="2000"/>
                                        <p:tgtEl>
                                          <p:spTgt spid="51"/>
                                        </p:tgtEl>
                                        <p:attrNameLst>
                                          <p:attrName>ppt_y</p:attrName>
                                        </p:attrNameLst>
                                      </p:cBhvr>
                                      <p:tavLst>
                                        <p:tav tm="0">
                                          <p:val>
                                            <p:strVal val="ppt_y"/>
                                          </p:val>
                                        </p:tav>
                                        <p:tav tm="100000">
                                          <p:val>
                                            <p:strVal val="1+ppt_h/2"/>
                                          </p:val>
                                        </p:tav>
                                      </p:tavLst>
                                    </p:anim>
                                    <p:set>
                                      <p:cBhvr>
                                        <p:cTn id="779" dur="1" fill="hold">
                                          <p:stCondLst>
                                            <p:cond delay="1999"/>
                                          </p:stCondLst>
                                        </p:cTn>
                                        <p:tgtEl>
                                          <p:spTgt spid="51"/>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1"/>
                                        </p:tgtEl>
                                        <p:attrNameLst>
                                          <p:attrName>ppt_x</p:attrName>
                                        </p:attrNameLst>
                                      </p:cBhvr>
                                      <p:tavLst>
                                        <p:tav tm="0">
                                          <p:val>
                                            <p:strVal val="ppt_x"/>
                                          </p:val>
                                        </p:tav>
                                        <p:tav tm="100000">
                                          <p:val>
                                            <p:strVal val="1+ppt_w/2"/>
                                          </p:val>
                                        </p:tav>
                                      </p:tavLst>
                                    </p:anim>
                                    <p:anim calcmode="lin" valueType="num">
                                      <p:cBhvr additive="base">
                                        <p:cTn id="782" dur="2000"/>
                                        <p:tgtEl>
                                          <p:spTgt spid="61"/>
                                        </p:tgtEl>
                                        <p:attrNameLst>
                                          <p:attrName>ppt_y</p:attrName>
                                        </p:attrNameLst>
                                      </p:cBhvr>
                                      <p:tavLst>
                                        <p:tav tm="0">
                                          <p:val>
                                            <p:strVal val="ppt_y"/>
                                          </p:val>
                                        </p:tav>
                                        <p:tav tm="100000">
                                          <p:val>
                                            <p:strVal val="1+ppt_h/2"/>
                                          </p:val>
                                        </p:tav>
                                      </p:tavLst>
                                    </p:anim>
                                    <p:set>
                                      <p:cBhvr>
                                        <p:cTn id="783" dur="1" fill="hold">
                                          <p:stCondLst>
                                            <p:cond delay="1999"/>
                                          </p:stCondLst>
                                        </p:cTn>
                                        <p:tgtEl>
                                          <p:spTgt spid="61"/>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1"/>
                                        </p:tgtEl>
                                        <p:attrNameLst>
                                          <p:attrName>ppt_x</p:attrName>
                                        </p:attrNameLst>
                                      </p:cBhvr>
                                      <p:tavLst>
                                        <p:tav tm="0">
                                          <p:val>
                                            <p:strVal val="ppt_x"/>
                                          </p:val>
                                        </p:tav>
                                        <p:tav tm="100000">
                                          <p:val>
                                            <p:strVal val="1+ppt_w/2"/>
                                          </p:val>
                                        </p:tav>
                                      </p:tavLst>
                                    </p:anim>
                                    <p:anim calcmode="lin" valueType="num">
                                      <p:cBhvr additive="base">
                                        <p:cTn id="786" dur="2000"/>
                                        <p:tgtEl>
                                          <p:spTgt spid="71"/>
                                        </p:tgtEl>
                                        <p:attrNameLst>
                                          <p:attrName>ppt_y</p:attrName>
                                        </p:attrNameLst>
                                      </p:cBhvr>
                                      <p:tavLst>
                                        <p:tav tm="0">
                                          <p:val>
                                            <p:strVal val="ppt_y"/>
                                          </p:val>
                                        </p:tav>
                                        <p:tav tm="100000">
                                          <p:val>
                                            <p:strVal val="1+ppt_h/2"/>
                                          </p:val>
                                        </p:tav>
                                      </p:tavLst>
                                    </p:anim>
                                    <p:set>
                                      <p:cBhvr>
                                        <p:cTn id="787" dur="1" fill="hold">
                                          <p:stCondLst>
                                            <p:cond delay="1999"/>
                                          </p:stCondLst>
                                        </p:cTn>
                                        <p:tgtEl>
                                          <p:spTgt spid="71"/>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1"/>
                                        </p:tgtEl>
                                        <p:attrNameLst>
                                          <p:attrName>ppt_x</p:attrName>
                                        </p:attrNameLst>
                                      </p:cBhvr>
                                      <p:tavLst>
                                        <p:tav tm="0">
                                          <p:val>
                                            <p:strVal val="ppt_x"/>
                                          </p:val>
                                        </p:tav>
                                        <p:tav tm="100000">
                                          <p:val>
                                            <p:strVal val="1+ppt_w/2"/>
                                          </p:val>
                                        </p:tav>
                                      </p:tavLst>
                                    </p:anim>
                                    <p:anim calcmode="lin" valueType="num">
                                      <p:cBhvr additive="base">
                                        <p:cTn id="790" dur="2000"/>
                                        <p:tgtEl>
                                          <p:spTgt spid="81"/>
                                        </p:tgtEl>
                                        <p:attrNameLst>
                                          <p:attrName>ppt_y</p:attrName>
                                        </p:attrNameLst>
                                      </p:cBhvr>
                                      <p:tavLst>
                                        <p:tav tm="0">
                                          <p:val>
                                            <p:strVal val="ppt_y"/>
                                          </p:val>
                                        </p:tav>
                                        <p:tav tm="100000">
                                          <p:val>
                                            <p:strVal val="1+ppt_h/2"/>
                                          </p:val>
                                        </p:tav>
                                      </p:tavLst>
                                    </p:anim>
                                    <p:set>
                                      <p:cBhvr>
                                        <p:cTn id="791" dur="1" fill="hold">
                                          <p:stCondLst>
                                            <p:cond delay="1999"/>
                                          </p:stCondLst>
                                        </p:cTn>
                                        <p:tgtEl>
                                          <p:spTgt spid="81"/>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5"/>
                                        </p:tgtEl>
                                        <p:attrNameLst>
                                          <p:attrName>ppt_x</p:attrName>
                                        </p:attrNameLst>
                                      </p:cBhvr>
                                      <p:tavLst>
                                        <p:tav tm="0">
                                          <p:val>
                                            <p:strVal val="ppt_x"/>
                                          </p:val>
                                        </p:tav>
                                        <p:tav tm="100000">
                                          <p:val>
                                            <p:strVal val="1+ppt_w/2"/>
                                          </p:val>
                                        </p:tav>
                                      </p:tavLst>
                                    </p:anim>
                                    <p:anim calcmode="lin" valueType="num">
                                      <p:cBhvr additive="base">
                                        <p:cTn id="794" dur="2000"/>
                                        <p:tgtEl>
                                          <p:spTgt spid="5"/>
                                        </p:tgtEl>
                                        <p:attrNameLst>
                                          <p:attrName>ppt_y</p:attrName>
                                        </p:attrNameLst>
                                      </p:cBhvr>
                                      <p:tavLst>
                                        <p:tav tm="0">
                                          <p:val>
                                            <p:strVal val="ppt_y"/>
                                          </p:val>
                                        </p:tav>
                                        <p:tav tm="100000">
                                          <p:val>
                                            <p:strVal val="1+ppt_h/2"/>
                                          </p:val>
                                        </p:tav>
                                      </p:tavLst>
                                    </p:anim>
                                    <p:set>
                                      <p:cBhvr>
                                        <p:cTn id="795" dur="1" fill="hold">
                                          <p:stCondLst>
                                            <p:cond delay="1999"/>
                                          </p:stCondLst>
                                        </p:cTn>
                                        <p:tgtEl>
                                          <p:spTgt spid="5"/>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5"/>
                                        </p:tgtEl>
                                        <p:attrNameLst>
                                          <p:attrName>ppt_x</p:attrName>
                                        </p:attrNameLst>
                                      </p:cBhvr>
                                      <p:tavLst>
                                        <p:tav tm="0">
                                          <p:val>
                                            <p:strVal val="ppt_x"/>
                                          </p:val>
                                        </p:tav>
                                        <p:tav tm="100000">
                                          <p:val>
                                            <p:strVal val="1+ppt_w/2"/>
                                          </p:val>
                                        </p:tav>
                                      </p:tavLst>
                                    </p:anim>
                                    <p:anim calcmode="lin" valueType="num">
                                      <p:cBhvr additive="base">
                                        <p:cTn id="798" dur="2000"/>
                                        <p:tgtEl>
                                          <p:spTgt spid="15"/>
                                        </p:tgtEl>
                                        <p:attrNameLst>
                                          <p:attrName>ppt_y</p:attrName>
                                        </p:attrNameLst>
                                      </p:cBhvr>
                                      <p:tavLst>
                                        <p:tav tm="0">
                                          <p:val>
                                            <p:strVal val="ppt_y"/>
                                          </p:val>
                                        </p:tav>
                                        <p:tav tm="100000">
                                          <p:val>
                                            <p:strVal val="1+ppt_h/2"/>
                                          </p:val>
                                        </p:tav>
                                      </p:tavLst>
                                    </p:anim>
                                    <p:set>
                                      <p:cBhvr>
                                        <p:cTn id="799" dur="1" fill="hold">
                                          <p:stCondLst>
                                            <p:cond delay="1999"/>
                                          </p:stCondLst>
                                        </p:cTn>
                                        <p:tgtEl>
                                          <p:spTgt spid="15"/>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5"/>
                                        </p:tgtEl>
                                        <p:attrNameLst>
                                          <p:attrName>ppt_x</p:attrName>
                                        </p:attrNameLst>
                                      </p:cBhvr>
                                      <p:tavLst>
                                        <p:tav tm="0">
                                          <p:val>
                                            <p:strVal val="ppt_x"/>
                                          </p:val>
                                        </p:tav>
                                        <p:tav tm="100000">
                                          <p:val>
                                            <p:strVal val="1+ppt_w/2"/>
                                          </p:val>
                                        </p:tav>
                                      </p:tavLst>
                                    </p:anim>
                                    <p:anim calcmode="lin" valueType="num">
                                      <p:cBhvr additive="base">
                                        <p:cTn id="802" dur="2000"/>
                                        <p:tgtEl>
                                          <p:spTgt spid="25"/>
                                        </p:tgtEl>
                                        <p:attrNameLst>
                                          <p:attrName>ppt_y</p:attrName>
                                        </p:attrNameLst>
                                      </p:cBhvr>
                                      <p:tavLst>
                                        <p:tav tm="0">
                                          <p:val>
                                            <p:strVal val="ppt_y"/>
                                          </p:val>
                                        </p:tav>
                                        <p:tav tm="100000">
                                          <p:val>
                                            <p:strVal val="1+ppt_h/2"/>
                                          </p:val>
                                        </p:tav>
                                      </p:tavLst>
                                    </p:anim>
                                    <p:set>
                                      <p:cBhvr>
                                        <p:cTn id="803" dur="1" fill="hold">
                                          <p:stCondLst>
                                            <p:cond delay="1999"/>
                                          </p:stCondLst>
                                        </p:cTn>
                                        <p:tgtEl>
                                          <p:spTgt spid="25"/>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5"/>
                                        </p:tgtEl>
                                        <p:attrNameLst>
                                          <p:attrName>ppt_x</p:attrName>
                                        </p:attrNameLst>
                                      </p:cBhvr>
                                      <p:tavLst>
                                        <p:tav tm="0">
                                          <p:val>
                                            <p:strVal val="ppt_x"/>
                                          </p:val>
                                        </p:tav>
                                        <p:tav tm="100000">
                                          <p:val>
                                            <p:strVal val="1+ppt_w/2"/>
                                          </p:val>
                                        </p:tav>
                                      </p:tavLst>
                                    </p:anim>
                                    <p:anim calcmode="lin" valueType="num">
                                      <p:cBhvr additive="base">
                                        <p:cTn id="806" dur="2000"/>
                                        <p:tgtEl>
                                          <p:spTgt spid="35"/>
                                        </p:tgtEl>
                                        <p:attrNameLst>
                                          <p:attrName>ppt_y</p:attrName>
                                        </p:attrNameLst>
                                      </p:cBhvr>
                                      <p:tavLst>
                                        <p:tav tm="0">
                                          <p:val>
                                            <p:strVal val="ppt_y"/>
                                          </p:val>
                                        </p:tav>
                                        <p:tav tm="100000">
                                          <p:val>
                                            <p:strVal val="1+ppt_h/2"/>
                                          </p:val>
                                        </p:tav>
                                      </p:tavLst>
                                    </p:anim>
                                    <p:set>
                                      <p:cBhvr>
                                        <p:cTn id="807" dur="1" fill="hold">
                                          <p:stCondLst>
                                            <p:cond delay="1999"/>
                                          </p:stCondLst>
                                        </p:cTn>
                                        <p:tgtEl>
                                          <p:spTgt spid="35"/>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5"/>
                                        </p:tgtEl>
                                        <p:attrNameLst>
                                          <p:attrName>ppt_x</p:attrName>
                                        </p:attrNameLst>
                                      </p:cBhvr>
                                      <p:tavLst>
                                        <p:tav tm="0">
                                          <p:val>
                                            <p:strVal val="ppt_x"/>
                                          </p:val>
                                        </p:tav>
                                        <p:tav tm="100000">
                                          <p:val>
                                            <p:strVal val="1+ppt_w/2"/>
                                          </p:val>
                                        </p:tav>
                                      </p:tavLst>
                                    </p:anim>
                                    <p:anim calcmode="lin" valueType="num">
                                      <p:cBhvr additive="base">
                                        <p:cTn id="810" dur="2000"/>
                                        <p:tgtEl>
                                          <p:spTgt spid="45"/>
                                        </p:tgtEl>
                                        <p:attrNameLst>
                                          <p:attrName>ppt_y</p:attrName>
                                        </p:attrNameLst>
                                      </p:cBhvr>
                                      <p:tavLst>
                                        <p:tav tm="0">
                                          <p:val>
                                            <p:strVal val="ppt_y"/>
                                          </p:val>
                                        </p:tav>
                                        <p:tav tm="100000">
                                          <p:val>
                                            <p:strVal val="1+ppt_h/2"/>
                                          </p:val>
                                        </p:tav>
                                      </p:tavLst>
                                    </p:anim>
                                    <p:set>
                                      <p:cBhvr>
                                        <p:cTn id="811" dur="1" fill="hold">
                                          <p:stCondLst>
                                            <p:cond delay="1999"/>
                                          </p:stCondLst>
                                        </p:cTn>
                                        <p:tgtEl>
                                          <p:spTgt spid="45"/>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5"/>
                                        </p:tgtEl>
                                        <p:attrNameLst>
                                          <p:attrName>ppt_x</p:attrName>
                                        </p:attrNameLst>
                                      </p:cBhvr>
                                      <p:tavLst>
                                        <p:tav tm="0">
                                          <p:val>
                                            <p:strVal val="ppt_x"/>
                                          </p:val>
                                        </p:tav>
                                        <p:tav tm="100000">
                                          <p:val>
                                            <p:strVal val="1+ppt_w/2"/>
                                          </p:val>
                                        </p:tav>
                                      </p:tavLst>
                                    </p:anim>
                                    <p:anim calcmode="lin" valueType="num">
                                      <p:cBhvr additive="base">
                                        <p:cTn id="814" dur="2000"/>
                                        <p:tgtEl>
                                          <p:spTgt spid="55"/>
                                        </p:tgtEl>
                                        <p:attrNameLst>
                                          <p:attrName>ppt_y</p:attrName>
                                        </p:attrNameLst>
                                      </p:cBhvr>
                                      <p:tavLst>
                                        <p:tav tm="0">
                                          <p:val>
                                            <p:strVal val="ppt_y"/>
                                          </p:val>
                                        </p:tav>
                                        <p:tav tm="100000">
                                          <p:val>
                                            <p:strVal val="1+ppt_h/2"/>
                                          </p:val>
                                        </p:tav>
                                      </p:tavLst>
                                    </p:anim>
                                    <p:set>
                                      <p:cBhvr>
                                        <p:cTn id="815" dur="1" fill="hold">
                                          <p:stCondLst>
                                            <p:cond delay="1999"/>
                                          </p:stCondLst>
                                        </p:cTn>
                                        <p:tgtEl>
                                          <p:spTgt spid="55"/>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5"/>
                                        </p:tgtEl>
                                        <p:attrNameLst>
                                          <p:attrName>ppt_x</p:attrName>
                                        </p:attrNameLst>
                                      </p:cBhvr>
                                      <p:tavLst>
                                        <p:tav tm="0">
                                          <p:val>
                                            <p:strVal val="ppt_x"/>
                                          </p:val>
                                        </p:tav>
                                        <p:tav tm="100000">
                                          <p:val>
                                            <p:strVal val="1+ppt_w/2"/>
                                          </p:val>
                                        </p:tav>
                                      </p:tavLst>
                                    </p:anim>
                                    <p:anim calcmode="lin" valueType="num">
                                      <p:cBhvr additive="base">
                                        <p:cTn id="818" dur="2000"/>
                                        <p:tgtEl>
                                          <p:spTgt spid="65"/>
                                        </p:tgtEl>
                                        <p:attrNameLst>
                                          <p:attrName>ppt_y</p:attrName>
                                        </p:attrNameLst>
                                      </p:cBhvr>
                                      <p:tavLst>
                                        <p:tav tm="0">
                                          <p:val>
                                            <p:strVal val="ppt_y"/>
                                          </p:val>
                                        </p:tav>
                                        <p:tav tm="100000">
                                          <p:val>
                                            <p:strVal val="1+ppt_h/2"/>
                                          </p:val>
                                        </p:tav>
                                      </p:tavLst>
                                    </p:anim>
                                    <p:set>
                                      <p:cBhvr>
                                        <p:cTn id="819" dur="1" fill="hold">
                                          <p:stCondLst>
                                            <p:cond delay="1999"/>
                                          </p:stCondLst>
                                        </p:cTn>
                                        <p:tgtEl>
                                          <p:spTgt spid="65"/>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5"/>
                                        </p:tgtEl>
                                        <p:attrNameLst>
                                          <p:attrName>ppt_x</p:attrName>
                                        </p:attrNameLst>
                                      </p:cBhvr>
                                      <p:tavLst>
                                        <p:tav tm="0">
                                          <p:val>
                                            <p:strVal val="ppt_x"/>
                                          </p:val>
                                        </p:tav>
                                        <p:tav tm="100000">
                                          <p:val>
                                            <p:strVal val="1+ppt_w/2"/>
                                          </p:val>
                                        </p:tav>
                                      </p:tavLst>
                                    </p:anim>
                                    <p:anim calcmode="lin" valueType="num">
                                      <p:cBhvr additive="base">
                                        <p:cTn id="822" dur="2000"/>
                                        <p:tgtEl>
                                          <p:spTgt spid="75"/>
                                        </p:tgtEl>
                                        <p:attrNameLst>
                                          <p:attrName>ppt_y</p:attrName>
                                        </p:attrNameLst>
                                      </p:cBhvr>
                                      <p:tavLst>
                                        <p:tav tm="0">
                                          <p:val>
                                            <p:strVal val="ppt_y"/>
                                          </p:val>
                                        </p:tav>
                                        <p:tav tm="100000">
                                          <p:val>
                                            <p:strVal val="1+ppt_h/2"/>
                                          </p:val>
                                        </p:tav>
                                      </p:tavLst>
                                    </p:anim>
                                    <p:set>
                                      <p:cBhvr>
                                        <p:cTn id="823" dur="1" fill="hold">
                                          <p:stCondLst>
                                            <p:cond delay="1999"/>
                                          </p:stCondLst>
                                        </p:cTn>
                                        <p:tgtEl>
                                          <p:spTgt spid="75"/>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3"/>
                                        </p:tgtEl>
                                        <p:attrNameLst>
                                          <p:attrName>ppt_x</p:attrName>
                                        </p:attrNameLst>
                                      </p:cBhvr>
                                      <p:tavLst>
                                        <p:tav tm="0">
                                          <p:val>
                                            <p:strVal val="ppt_x"/>
                                          </p:val>
                                        </p:tav>
                                        <p:tav tm="100000">
                                          <p:val>
                                            <p:strVal val="1+ppt_w/2"/>
                                          </p:val>
                                        </p:tav>
                                      </p:tavLst>
                                    </p:anim>
                                    <p:anim calcmode="lin" valueType="num">
                                      <p:cBhvr additive="base">
                                        <p:cTn id="826" dur="2000"/>
                                        <p:tgtEl>
                                          <p:spTgt spid="13"/>
                                        </p:tgtEl>
                                        <p:attrNameLst>
                                          <p:attrName>ppt_y</p:attrName>
                                        </p:attrNameLst>
                                      </p:cBhvr>
                                      <p:tavLst>
                                        <p:tav tm="0">
                                          <p:val>
                                            <p:strVal val="ppt_y"/>
                                          </p:val>
                                        </p:tav>
                                        <p:tav tm="100000">
                                          <p:val>
                                            <p:strVal val="1+ppt_h/2"/>
                                          </p:val>
                                        </p:tav>
                                      </p:tavLst>
                                    </p:anim>
                                    <p:set>
                                      <p:cBhvr>
                                        <p:cTn id="827" dur="1" fill="hold">
                                          <p:stCondLst>
                                            <p:cond delay="1999"/>
                                          </p:stCondLst>
                                        </p:cTn>
                                        <p:tgtEl>
                                          <p:spTgt spid="13"/>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3"/>
                                        </p:tgtEl>
                                        <p:attrNameLst>
                                          <p:attrName>ppt_x</p:attrName>
                                        </p:attrNameLst>
                                      </p:cBhvr>
                                      <p:tavLst>
                                        <p:tav tm="0">
                                          <p:val>
                                            <p:strVal val="ppt_x"/>
                                          </p:val>
                                        </p:tav>
                                        <p:tav tm="100000">
                                          <p:val>
                                            <p:strVal val="1+ppt_w/2"/>
                                          </p:val>
                                        </p:tav>
                                      </p:tavLst>
                                    </p:anim>
                                    <p:anim calcmode="lin" valueType="num">
                                      <p:cBhvr additive="base">
                                        <p:cTn id="830" dur="2000"/>
                                        <p:tgtEl>
                                          <p:spTgt spid="23"/>
                                        </p:tgtEl>
                                        <p:attrNameLst>
                                          <p:attrName>ppt_y</p:attrName>
                                        </p:attrNameLst>
                                      </p:cBhvr>
                                      <p:tavLst>
                                        <p:tav tm="0">
                                          <p:val>
                                            <p:strVal val="ppt_y"/>
                                          </p:val>
                                        </p:tav>
                                        <p:tav tm="100000">
                                          <p:val>
                                            <p:strVal val="1+ppt_h/2"/>
                                          </p:val>
                                        </p:tav>
                                      </p:tavLst>
                                    </p:anim>
                                    <p:set>
                                      <p:cBhvr>
                                        <p:cTn id="831" dur="1" fill="hold">
                                          <p:stCondLst>
                                            <p:cond delay="1999"/>
                                          </p:stCondLst>
                                        </p:cTn>
                                        <p:tgtEl>
                                          <p:spTgt spid="23"/>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3"/>
                                        </p:tgtEl>
                                        <p:attrNameLst>
                                          <p:attrName>ppt_x</p:attrName>
                                        </p:attrNameLst>
                                      </p:cBhvr>
                                      <p:tavLst>
                                        <p:tav tm="0">
                                          <p:val>
                                            <p:strVal val="ppt_x"/>
                                          </p:val>
                                        </p:tav>
                                        <p:tav tm="100000">
                                          <p:val>
                                            <p:strVal val="1+ppt_w/2"/>
                                          </p:val>
                                        </p:tav>
                                      </p:tavLst>
                                    </p:anim>
                                    <p:anim calcmode="lin" valueType="num">
                                      <p:cBhvr additive="base">
                                        <p:cTn id="834" dur="2000"/>
                                        <p:tgtEl>
                                          <p:spTgt spid="33"/>
                                        </p:tgtEl>
                                        <p:attrNameLst>
                                          <p:attrName>ppt_y</p:attrName>
                                        </p:attrNameLst>
                                      </p:cBhvr>
                                      <p:tavLst>
                                        <p:tav tm="0">
                                          <p:val>
                                            <p:strVal val="ppt_y"/>
                                          </p:val>
                                        </p:tav>
                                        <p:tav tm="100000">
                                          <p:val>
                                            <p:strVal val="1+ppt_h/2"/>
                                          </p:val>
                                        </p:tav>
                                      </p:tavLst>
                                    </p:anim>
                                    <p:set>
                                      <p:cBhvr>
                                        <p:cTn id="835" dur="1" fill="hold">
                                          <p:stCondLst>
                                            <p:cond delay="1999"/>
                                          </p:stCondLst>
                                        </p:cTn>
                                        <p:tgtEl>
                                          <p:spTgt spid="33"/>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3"/>
                                        </p:tgtEl>
                                        <p:attrNameLst>
                                          <p:attrName>ppt_x</p:attrName>
                                        </p:attrNameLst>
                                      </p:cBhvr>
                                      <p:tavLst>
                                        <p:tav tm="0">
                                          <p:val>
                                            <p:strVal val="ppt_x"/>
                                          </p:val>
                                        </p:tav>
                                        <p:tav tm="100000">
                                          <p:val>
                                            <p:strVal val="1+ppt_w/2"/>
                                          </p:val>
                                        </p:tav>
                                      </p:tavLst>
                                    </p:anim>
                                    <p:anim calcmode="lin" valueType="num">
                                      <p:cBhvr additive="base">
                                        <p:cTn id="838" dur="2000"/>
                                        <p:tgtEl>
                                          <p:spTgt spid="43"/>
                                        </p:tgtEl>
                                        <p:attrNameLst>
                                          <p:attrName>ppt_y</p:attrName>
                                        </p:attrNameLst>
                                      </p:cBhvr>
                                      <p:tavLst>
                                        <p:tav tm="0">
                                          <p:val>
                                            <p:strVal val="ppt_y"/>
                                          </p:val>
                                        </p:tav>
                                        <p:tav tm="100000">
                                          <p:val>
                                            <p:strVal val="1+ppt_h/2"/>
                                          </p:val>
                                        </p:tav>
                                      </p:tavLst>
                                    </p:anim>
                                    <p:set>
                                      <p:cBhvr>
                                        <p:cTn id="839" dur="1" fill="hold">
                                          <p:stCondLst>
                                            <p:cond delay="1999"/>
                                          </p:stCondLst>
                                        </p:cTn>
                                        <p:tgtEl>
                                          <p:spTgt spid="43"/>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3"/>
                                        </p:tgtEl>
                                        <p:attrNameLst>
                                          <p:attrName>ppt_x</p:attrName>
                                        </p:attrNameLst>
                                      </p:cBhvr>
                                      <p:tavLst>
                                        <p:tav tm="0">
                                          <p:val>
                                            <p:strVal val="ppt_x"/>
                                          </p:val>
                                        </p:tav>
                                        <p:tav tm="100000">
                                          <p:val>
                                            <p:strVal val="1+ppt_w/2"/>
                                          </p:val>
                                        </p:tav>
                                      </p:tavLst>
                                    </p:anim>
                                    <p:anim calcmode="lin" valueType="num">
                                      <p:cBhvr additive="base">
                                        <p:cTn id="842" dur="2000"/>
                                        <p:tgtEl>
                                          <p:spTgt spid="53"/>
                                        </p:tgtEl>
                                        <p:attrNameLst>
                                          <p:attrName>ppt_y</p:attrName>
                                        </p:attrNameLst>
                                      </p:cBhvr>
                                      <p:tavLst>
                                        <p:tav tm="0">
                                          <p:val>
                                            <p:strVal val="ppt_y"/>
                                          </p:val>
                                        </p:tav>
                                        <p:tav tm="100000">
                                          <p:val>
                                            <p:strVal val="1+ppt_h/2"/>
                                          </p:val>
                                        </p:tav>
                                      </p:tavLst>
                                    </p:anim>
                                    <p:set>
                                      <p:cBhvr>
                                        <p:cTn id="843" dur="1" fill="hold">
                                          <p:stCondLst>
                                            <p:cond delay="1999"/>
                                          </p:stCondLst>
                                        </p:cTn>
                                        <p:tgtEl>
                                          <p:spTgt spid="53"/>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3"/>
                                        </p:tgtEl>
                                        <p:attrNameLst>
                                          <p:attrName>ppt_x</p:attrName>
                                        </p:attrNameLst>
                                      </p:cBhvr>
                                      <p:tavLst>
                                        <p:tav tm="0">
                                          <p:val>
                                            <p:strVal val="ppt_x"/>
                                          </p:val>
                                        </p:tav>
                                        <p:tav tm="100000">
                                          <p:val>
                                            <p:strVal val="1+ppt_w/2"/>
                                          </p:val>
                                        </p:tav>
                                      </p:tavLst>
                                    </p:anim>
                                    <p:anim calcmode="lin" valueType="num">
                                      <p:cBhvr additive="base">
                                        <p:cTn id="846" dur="2000"/>
                                        <p:tgtEl>
                                          <p:spTgt spid="63"/>
                                        </p:tgtEl>
                                        <p:attrNameLst>
                                          <p:attrName>ppt_y</p:attrName>
                                        </p:attrNameLst>
                                      </p:cBhvr>
                                      <p:tavLst>
                                        <p:tav tm="0">
                                          <p:val>
                                            <p:strVal val="ppt_y"/>
                                          </p:val>
                                        </p:tav>
                                        <p:tav tm="100000">
                                          <p:val>
                                            <p:strVal val="1+ppt_h/2"/>
                                          </p:val>
                                        </p:tav>
                                      </p:tavLst>
                                    </p:anim>
                                    <p:set>
                                      <p:cBhvr>
                                        <p:cTn id="847" dur="1" fill="hold">
                                          <p:stCondLst>
                                            <p:cond delay="1999"/>
                                          </p:stCondLst>
                                        </p:cTn>
                                        <p:tgtEl>
                                          <p:spTgt spid="63"/>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3"/>
                                        </p:tgtEl>
                                        <p:attrNameLst>
                                          <p:attrName>ppt_x</p:attrName>
                                        </p:attrNameLst>
                                      </p:cBhvr>
                                      <p:tavLst>
                                        <p:tav tm="0">
                                          <p:val>
                                            <p:strVal val="ppt_x"/>
                                          </p:val>
                                        </p:tav>
                                        <p:tav tm="100000">
                                          <p:val>
                                            <p:strVal val="1+ppt_w/2"/>
                                          </p:val>
                                        </p:tav>
                                      </p:tavLst>
                                    </p:anim>
                                    <p:anim calcmode="lin" valueType="num">
                                      <p:cBhvr additive="base">
                                        <p:cTn id="850" dur="2000"/>
                                        <p:tgtEl>
                                          <p:spTgt spid="73"/>
                                        </p:tgtEl>
                                        <p:attrNameLst>
                                          <p:attrName>ppt_y</p:attrName>
                                        </p:attrNameLst>
                                      </p:cBhvr>
                                      <p:tavLst>
                                        <p:tav tm="0">
                                          <p:val>
                                            <p:strVal val="ppt_y"/>
                                          </p:val>
                                        </p:tav>
                                        <p:tav tm="100000">
                                          <p:val>
                                            <p:strVal val="1+ppt_h/2"/>
                                          </p:val>
                                        </p:tav>
                                      </p:tavLst>
                                    </p:anim>
                                    <p:set>
                                      <p:cBhvr>
                                        <p:cTn id="851" dur="1" fill="hold">
                                          <p:stCondLst>
                                            <p:cond delay="1999"/>
                                          </p:stCondLst>
                                        </p:cTn>
                                        <p:tgtEl>
                                          <p:spTgt spid="73"/>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3"/>
                                        </p:tgtEl>
                                        <p:attrNameLst>
                                          <p:attrName>ppt_x</p:attrName>
                                        </p:attrNameLst>
                                      </p:cBhvr>
                                      <p:tavLst>
                                        <p:tav tm="0">
                                          <p:val>
                                            <p:strVal val="ppt_x"/>
                                          </p:val>
                                        </p:tav>
                                        <p:tav tm="100000">
                                          <p:val>
                                            <p:strVal val="1+ppt_w/2"/>
                                          </p:val>
                                        </p:tav>
                                      </p:tavLst>
                                    </p:anim>
                                    <p:anim calcmode="lin" valueType="num">
                                      <p:cBhvr additive="base">
                                        <p:cTn id="854" dur="2000"/>
                                        <p:tgtEl>
                                          <p:spTgt spid="83"/>
                                        </p:tgtEl>
                                        <p:attrNameLst>
                                          <p:attrName>ppt_y</p:attrName>
                                        </p:attrNameLst>
                                      </p:cBhvr>
                                      <p:tavLst>
                                        <p:tav tm="0">
                                          <p:val>
                                            <p:strVal val="ppt_y"/>
                                          </p:val>
                                        </p:tav>
                                        <p:tav tm="100000">
                                          <p:val>
                                            <p:strVal val="1+ppt_h/2"/>
                                          </p:val>
                                        </p:tav>
                                      </p:tavLst>
                                    </p:anim>
                                    <p:set>
                                      <p:cBhvr>
                                        <p:cTn id="855" dur="1" fill="hold">
                                          <p:stCondLst>
                                            <p:cond delay="1999"/>
                                          </p:stCondLst>
                                        </p:cTn>
                                        <p:tgtEl>
                                          <p:spTgt spid="83"/>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9"/>
                                        </p:tgtEl>
                                        <p:attrNameLst>
                                          <p:attrName>ppt_x</p:attrName>
                                        </p:attrNameLst>
                                      </p:cBhvr>
                                      <p:tavLst>
                                        <p:tav tm="0">
                                          <p:val>
                                            <p:strVal val="ppt_x"/>
                                          </p:val>
                                        </p:tav>
                                        <p:tav tm="100000">
                                          <p:val>
                                            <p:strVal val="1+ppt_w/2"/>
                                          </p:val>
                                        </p:tav>
                                      </p:tavLst>
                                    </p:anim>
                                    <p:anim calcmode="lin" valueType="num">
                                      <p:cBhvr additive="base">
                                        <p:cTn id="858" dur="2000"/>
                                        <p:tgtEl>
                                          <p:spTgt spid="9"/>
                                        </p:tgtEl>
                                        <p:attrNameLst>
                                          <p:attrName>ppt_y</p:attrName>
                                        </p:attrNameLst>
                                      </p:cBhvr>
                                      <p:tavLst>
                                        <p:tav tm="0">
                                          <p:val>
                                            <p:strVal val="ppt_y"/>
                                          </p:val>
                                        </p:tav>
                                        <p:tav tm="100000">
                                          <p:val>
                                            <p:strVal val="1+ppt_h/2"/>
                                          </p:val>
                                        </p:tav>
                                      </p:tavLst>
                                    </p:anim>
                                    <p:set>
                                      <p:cBhvr>
                                        <p:cTn id="859" dur="1" fill="hold">
                                          <p:stCondLst>
                                            <p:cond delay="1999"/>
                                          </p:stCondLst>
                                        </p:cTn>
                                        <p:tgtEl>
                                          <p:spTgt spid="9"/>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9"/>
                                        </p:tgtEl>
                                        <p:attrNameLst>
                                          <p:attrName>ppt_x</p:attrName>
                                        </p:attrNameLst>
                                      </p:cBhvr>
                                      <p:tavLst>
                                        <p:tav tm="0">
                                          <p:val>
                                            <p:strVal val="ppt_x"/>
                                          </p:val>
                                        </p:tav>
                                        <p:tav tm="100000">
                                          <p:val>
                                            <p:strVal val="1+ppt_w/2"/>
                                          </p:val>
                                        </p:tav>
                                      </p:tavLst>
                                    </p:anim>
                                    <p:anim calcmode="lin" valueType="num">
                                      <p:cBhvr additive="base">
                                        <p:cTn id="862" dur="2000"/>
                                        <p:tgtEl>
                                          <p:spTgt spid="19"/>
                                        </p:tgtEl>
                                        <p:attrNameLst>
                                          <p:attrName>ppt_y</p:attrName>
                                        </p:attrNameLst>
                                      </p:cBhvr>
                                      <p:tavLst>
                                        <p:tav tm="0">
                                          <p:val>
                                            <p:strVal val="ppt_y"/>
                                          </p:val>
                                        </p:tav>
                                        <p:tav tm="100000">
                                          <p:val>
                                            <p:strVal val="1+ppt_h/2"/>
                                          </p:val>
                                        </p:tav>
                                      </p:tavLst>
                                    </p:anim>
                                    <p:set>
                                      <p:cBhvr>
                                        <p:cTn id="863" dur="1" fill="hold">
                                          <p:stCondLst>
                                            <p:cond delay="1999"/>
                                          </p:stCondLst>
                                        </p:cTn>
                                        <p:tgtEl>
                                          <p:spTgt spid="19"/>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9"/>
                                        </p:tgtEl>
                                        <p:attrNameLst>
                                          <p:attrName>ppt_x</p:attrName>
                                        </p:attrNameLst>
                                      </p:cBhvr>
                                      <p:tavLst>
                                        <p:tav tm="0">
                                          <p:val>
                                            <p:strVal val="ppt_x"/>
                                          </p:val>
                                        </p:tav>
                                        <p:tav tm="100000">
                                          <p:val>
                                            <p:strVal val="1+ppt_w/2"/>
                                          </p:val>
                                        </p:tav>
                                      </p:tavLst>
                                    </p:anim>
                                    <p:anim calcmode="lin" valueType="num">
                                      <p:cBhvr additive="base">
                                        <p:cTn id="866" dur="2000"/>
                                        <p:tgtEl>
                                          <p:spTgt spid="29"/>
                                        </p:tgtEl>
                                        <p:attrNameLst>
                                          <p:attrName>ppt_y</p:attrName>
                                        </p:attrNameLst>
                                      </p:cBhvr>
                                      <p:tavLst>
                                        <p:tav tm="0">
                                          <p:val>
                                            <p:strVal val="ppt_y"/>
                                          </p:val>
                                        </p:tav>
                                        <p:tav tm="100000">
                                          <p:val>
                                            <p:strVal val="1+ppt_h/2"/>
                                          </p:val>
                                        </p:tav>
                                      </p:tavLst>
                                    </p:anim>
                                    <p:set>
                                      <p:cBhvr>
                                        <p:cTn id="867" dur="1" fill="hold">
                                          <p:stCondLst>
                                            <p:cond delay="1999"/>
                                          </p:stCondLst>
                                        </p:cTn>
                                        <p:tgtEl>
                                          <p:spTgt spid="29"/>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9"/>
                                        </p:tgtEl>
                                        <p:attrNameLst>
                                          <p:attrName>ppt_x</p:attrName>
                                        </p:attrNameLst>
                                      </p:cBhvr>
                                      <p:tavLst>
                                        <p:tav tm="0">
                                          <p:val>
                                            <p:strVal val="ppt_x"/>
                                          </p:val>
                                        </p:tav>
                                        <p:tav tm="100000">
                                          <p:val>
                                            <p:strVal val="1+ppt_w/2"/>
                                          </p:val>
                                        </p:tav>
                                      </p:tavLst>
                                    </p:anim>
                                    <p:anim calcmode="lin" valueType="num">
                                      <p:cBhvr additive="base">
                                        <p:cTn id="870" dur="2000"/>
                                        <p:tgtEl>
                                          <p:spTgt spid="39"/>
                                        </p:tgtEl>
                                        <p:attrNameLst>
                                          <p:attrName>ppt_y</p:attrName>
                                        </p:attrNameLst>
                                      </p:cBhvr>
                                      <p:tavLst>
                                        <p:tav tm="0">
                                          <p:val>
                                            <p:strVal val="ppt_y"/>
                                          </p:val>
                                        </p:tav>
                                        <p:tav tm="100000">
                                          <p:val>
                                            <p:strVal val="1+ppt_h/2"/>
                                          </p:val>
                                        </p:tav>
                                      </p:tavLst>
                                    </p:anim>
                                    <p:set>
                                      <p:cBhvr>
                                        <p:cTn id="871" dur="1" fill="hold">
                                          <p:stCondLst>
                                            <p:cond delay="1999"/>
                                          </p:stCondLst>
                                        </p:cTn>
                                        <p:tgtEl>
                                          <p:spTgt spid="39"/>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9"/>
                                        </p:tgtEl>
                                        <p:attrNameLst>
                                          <p:attrName>ppt_x</p:attrName>
                                        </p:attrNameLst>
                                      </p:cBhvr>
                                      <p:tavLst>
                                        <p:tav tm="0">
                                          <p:val>
                                            <p:strVal val="ppt_x"/>
                                          </p:val>
                                        </p:tav>
                                        <p:tav tm="100000">
                                          <p:val>
                                            <p:strVal val="1+ppt_w/2"/>
                                          </p:val>
                                        </p:tav>
                                      </p:tavLst>
                                    </p:anim>
                                    <p:anim calcmode="lin" valueType="num">
                                      <p:cBhvr additive="base">
                                        <p:cTn id="874" dur="2000"/>
                                        <p:tgtEl>
                                          <p:spTgt spid="49"/>
                                        </p:tgtEl>
                                        <p:attrNameLst>
                                          <p:attrName>ppt_y</p:attrName>
                                        </p:attrNameLst>
                                      </p:cBhvr>
                                      <p:tavLst>
                                        <p:tav tm="0">
                                          <p:val>
                                            <p:strVal val="ppt_y"/>
                                          </p:val>
                                        </p:tav>
                                        <p:tav tm="100000">
                                          <p:val>
                                            <p:strVal val="1+ppt_h/2"/>
                                          </p:val>
                                        </p:tav>
                                      </p:tavLst>
                                    </p:anim>
                                    <p:set>
                                      <p:cBhvr>
                                        <p:cTn id="875" dur="1" fill="hold">
                                          <p:stCondLst>
                                            <p:cond delay="1999"/>
                                          </p:stCondLst>
                                        </p:cTn>
                                        <p:tgtEl>
                                          <p:spTgt spid="49"/>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9"/>
                                        </p:tgtEl>
                                        <p:attrNameLst>
                                          <p:attrName>ppt_x</p:attrName>
                                        </p:attrNameLst>
                                      </p:cBhvr>
                                      <p:tavLst>
                                        <p:tav tm="0">
                                          <p:val>
                                            <p:strVal val="ppt_x"/>
                                          </p:val>
                                        </p:tav>
                                        <p:tav tm="100000">
                                          <p:val>
                                            <p:strVal val="1+ppt_w/2"/>
                                          </p:val>
                                        </p:tav>
                                      </p:tavLst>
                                    </p:anim>
                                    <p:anim calcmode="lin" valueType="num">
                                      <p:cBhvr additive="base">
                                        <p:cTn id="878" dur="2000"/>
                                        <p:tgtEl>
                                          <p:spTgt spid="59"/>
                                        </p:tgtEl>
                                        <p:attrNameLst>
                                          <p:attrName>ppt_y</p:attrName>
                                        </p:attrNameLst>
                                      </p:cBhvr>
                                      <p:tavLst>
                                        <p:tav tm="0">
                                          <p:val>
                                            <p:strVal val="ppt_y"/>
                                          </p:val>
                                        </p:tav>
                                        <p:tav tm="100000">
                                          <p:val>
                                            <p:strVal val="1+ppt_h/2"/>
                                          </p:val>
                                        </p:tav>
                                      </p:tavLst>
                                    </p:anim>
                                    <p:set>
                                      <p:cBhvr>
                                        <p:cTn id="879" dur="1" fill="hold">
                                          <p:stCondLst>
                                            <p:cond delay="1999"/>
                                          </p:stCondLst>
                                        </p:cTn>
                                        <p:tgtEl>
                                          <p:spTgt spid="59"/>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9"/>
                                        </p:tgtEl>
                                        <p:attrNameLst>
                                          <p:attrName>ppt_x</p:attrName>
                                        </p:attrNameLst>
                                      </p:cBhvr>
                                      <p:tavLst>
                                        <p:tav tm="0">
                                          <p:val>
                                            <p:strVal val="ppt_x"/>
                                          </p:val>
                                        </p:tav>
                                        <p:tav tm="100000">
                                          <p:val>
                                            <p:strVal val="1+ppt_w/2"/>
                                          </p:val>
                                        </p:tav>
                                      </p:tavLst>
                                    </p:anim>
                                    <p:anim calcmode="lin" valueType="num">
                                      <p:cBhvr additive="base">
                                        <p:cTn id="882" dur="2000"/>
                                        <p:tgtEl>
                                          <p:spTgt spid="69"/>
                                        </p:tgtEl>
                                        <p:attrNameLst>
                                          <p:attrName>ppt_y</p:attrName>
                                        </p:attrNameLst>
                                      </p:cBhvr>
                                      <p:tavLst>
                                        <p:tav tm="0">
                                          <p:val>
                                            <p:strVal val="ppt_y"/>
                                          </p:val>
                                        </p:tav>
                                        <p:tav tm="100000">
                                          <p:val>
                                            <p:strVal val="1+ppt_h/2"/>
                                          </p:val>
                                        </p:tav>
                                      </p:tavLst>
                                    </p:anim>
                                    <p:set>
                                      <p:cBhvr>
                                        <p:cTn id="883" dur="1" fill="hold">
                                          <p:stCondLst>
                                            <p:cond delay="1999"/>
                                          </p:stCondLst>
                                        </p:cTn>
                                        <p:tgtEl>
                                          <p:spTgt spid="69"/>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9"/>
                                        </p:tgtEl>
                                        <p:attrNameLst>
                                          <p:attrName>ppt_x</p:attrName>
                                        </p:attrNameLst>
                                      </p:cBhvr>
                                      <p:tavLst>
                                        <p:tav tm="0">
                                          <p:val>
                                            <p:strVal val="ppt_x"/>
                                          </p:val>
                                        </p:tav>
                                        <p:tav tm="100000">
                                          <p:val>
                                            <p:strVal val="1+ppt_w/2"/>
                                          </p:val>
                                        </p:tav>
                                      </p:tavLst>
                                    </p:anim>
                                    <p:anim calcmode="lin" valueType="num">
                                      <p:cBhvr additive="base">
                                        <p:cTn id="886" dur="2000"/>
                                        <p:tgtEl>
                                          <p:spTgt spid="79"/>
                                        </p:tgtEl>
                                        <p:attrNameLst>
                                          <p:attrName>ppt_y</p:attrName>
                                        </p:attrNameLst>
                                      </p:cBhvr>
                                      <p:tavLst>
                                        <p:tav tm="0">
                                          <p:val>
                                            <p:strVal val="ppt_y"/>
                                          </p:val>
                                        </p:tav>
                                        <p:tav tm="100000">
                                          <p:val>
                                            <p:strVal val="1+ppt_h/2"/>
                                          </p:val>
                                        </p:tav>
                                      </p:tavLst>
                                    </p:anim>
                                    <p:set>
                                      <p:cBhvr>
                                        <p:cTn id="887" dur="1" fill="hold">
                                          <p:stCondLst>
                                            <p:cond delay="1999"/>
                                          </p:stCondLst>
                                        </p:cTn>
                                        <p:tgtEl>
                                          <p:spTgt spid="79"/>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4"/>
                                        </p:tgtEl>
                                      </p:cBhvr>
                                    </p:animEffect>
                                    <p:set>
                                      <p:cBhvr>
                                        <p:cTn id="890" dur="1" fill="hold">
                                          <p:stCondLst>
                                            <p:cond delay="1999"/>
                                          </p:stCondLst>
                                        </p:cTn>
                                        <p:tgtEl>
                                          <p:spTgt spid="4"/>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5"/>
                                        </p:tgtEl>
                                      </p:cBhvr>
                                    </p:animEffect>
                                    <p:set>
                                      <p:cBhvr>
                                        <p:cTn id="893" dur="1" fill="hold">
                                          <p:stCondLst>
                                            <p:cond delay="1999"/>
                                          </p:stCondLst>
                                        </p:cTn>
                                        <p:tgtEl>
                                          <p:spTgt spid="5"/>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6"/>
                                        </p:tgtEl>
                                      </p:cBhvr>
                                    </p:animEffect>
                                    <p:set>
                                      <p:cBhvr>
                                        <p:cTn id="896" dur="1" fill="hold">
                                          <p:stCondLst>
                                            <p:cond delay="1999"/>
                                          </p:stCondLst>
                                        </p:cTn>
                                        <p:tgtEl>
                                          <p:spTgt spid="6"/>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7"/>
                                        </p:tgtEl>
                                      </p:cBhvr>
                                    </p:animEffect>
                                    <p:set>
                                      <p:cBhvr>
                                        <p:cTn id="899" dur="1" fill="hold">
                                          <p:stCondLst>
                                            <p:cond delay="1999"/>
                                          </p:stCondLst>
                                        </p:cTn>
                                        <p:tgtEl>
                                          <p:spTgt spid="7"/>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8"/>
                                        </p:tgtEl>
                                      </p:cBhvr>
                                    </p:animEffect>
                                    <p:set>
                                      <p:cBhvr>
                                        <p:cTn id="902" dur="1" fill="hold">
                                          <p:stCondLst>
                                            <p:cond delay="1999"/>
                                          </p:stCondLst>
                                        </p:cTn>
                                        <p:tgtEl>
                                          <p:spTgt spid="8"/>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9"/>
                                        </p:tgtEl>
                                      </p:cBhvr>
                                    </p:animEffect>
                                    <p:set>
                                      <p:cBhvr>
                                        <p:cTn id="905" dur="1" fill="hold">
                                          <p:stCondLst>
                                            <p:cond delay="1999"/>
                                          </p:stCondLst>
                                        </p:cTn>
                                        <p:tgtEl>
                                          <p:spTgt spid="9"/>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10"/>
                                        </p:tgtEl>
                                      </p:cBhvr>
                                    </p:animEffect>
                                    <p:set>
                                      <p:cBhvr>
                                        <p:cTn id="908" dur="1" fill="hold">
                                          <p:stCondLst>
                                            <p:cond delay="1999"/>
                                          </p:stCondLst>
                                        </p:cTn>
                                        <p:tgtEl>
                                          <p:spTgt spid="10"/>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1"/>
                                        </p:tgtEl>
                                      </p:cBhvr>
                                    </p:animEffect>
                                    <p:set>
                                      <p:cBhvr>
                                        <p:cTn id="911" dur="1" fill="hold">
                                          <p:stCondLst>
                                            <p:cond delay="1999"/>
                                          </p:stCondLst>
                                        </p:cTn>
                                        <p:tgtEl>
                                          <p:spTgt spid="11"/>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2"/>
                                        </p:tgtEl>
                                      </p:cBhvr>
                                    </p:animEffect>
                                    <p:set>
                                      <p:cBhvr>
                                        <p:cTn id="914" dur="1" fill="hold">
                                          <p:stCondLst>
                                            <p:cond delay="1999"/>
                                          </p:stCondLst>
                                        </p:cTn>
                                        <p:tgtEl>
                                          <p:spTgt spid="12"/>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3"/>
                                        </p:tgtEl>
                                      </p:cBhvr>
                                    </p:animEffect>
                                    <p:set>
                                      <p:cBhvr>
                                        <p:cTn id="917" dur="1" fill="hold">
                                          <p:stCondLst>
                                            <p:cond delay="1999"/>
                                          </p:stCondLst>
                                        </p:cTn>
                                        <p:tgtEl>
                                          <p:spTgt spid="13"/>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4"/>
                                        </p:tgtEl>
                                      </p:cBhvr>
                                    </p:animEffect>
                                    <p:set>
                                      <p:cBhvr>
                                        <p:cTn id="920" dur="1" fill="hold">
                                          <p:stCondLst>
                                            <p:cond delay="1999"/>
                                          </p:stCondLst>
                                        </p:cTn>
                                        <p:tgtEl>
                                          <p:spTgt spid="14"/>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5"/>
                                        </p:tgtEl>
                                      </p:cBhvr>
                                    </p:animEffect>
                                    <p:set>
                                      <p:cBhvr>
                                        <p:cTn id="923" dur="1" fill="hold">
                                          <p:stCondLst>
                                            <p:cond delay="1999"/>
                                          </p:stCondLst>
                                        </p:cTn>
                                        <p:tgtEl>
                                          <p:spTgt spid="15"/>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6"/>
                                        </p:tgtEl>
                                      </p:cBhvr>
                                    </p:animEffect>
                                    <p:set>
                                      <p:cBhvr>
                                        <p:cTn id="926" dur="1" fill="hold">
                                          <p:stCondLst>
                                            <p:cond delay="1999"/>
                                          </p:stCondLst>
                                        </p:cTn>
                                        <p:tgtEl>
                                          <p:spTgt spid="16"/>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7"/>
                                        </p:tgtEl>
                                      </p:cBhvr>
                                    </p:animEffect>
                                    <p:set>
                                      <p:cBhvr>
                                        <p:cTn id="929" dur="1" fill="hold">
                                          <p:stCondLst>
                                            <p:cond delay="1999"/>
                                          </p:stCondLst>
                                        </p:cTn>
                                        <p:tgtEl>
                                          <p:spTgt spid="17"/>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8"/>
                                        </p:tgtEl>
                                      </p:cBhvr>
                                    </p:animEffect>
                                    <p:set>
                                      <p:cBhvr>
                                        <p:cTn id="932" dur="1" fill="hold">
                                          <p:stCondLst>
                                            <p:cond delay="1999"/>
                                          </p:stCondLst>
                                        </p:cTn>
                                        <p:tgtEl>
                                          <p:spTgt spid="18"/>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9"/>
                                        </p:tgtEl>
                                      </p:cBhvr>
                                    </p:animEffect>
                                    <p:set>
                                      <p:cBhvr>
                                        <p:cTn id="935" dur="1" fill="hold">
                                          <p:stCondLst>
                                            <p:cond delay="1999"/>
                                          </p:stCondLst>
                                        </p:cTn>
                                        <p:tgtEl>
                                          <p:spTgt spid="19"/>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20"/>
                                        </p:tgtEl>
                                      </p:cBhvr>
                                    </p:animEffect>
                                    <p:set>
                                      <p:cBhvr>
                                        <p:cTn id="938" dur="1" fill="hold">
                                          <p:stCondLst>
                                            <p:cond delay="1999"/>
                                          </p:stCondLst>
                                        </p:cTn>
                                        <p:tgtEl>
                                          <p:spTgt spid="20"/>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1"/>
                                        </p:tgtEl>
                                      </p:cBhvr>
                                    </p:animEffect>
                                    <p:set>
                                      <p:cBhvr>
                                        <p:cTn id="941" dur="1" fill="hold">
                                          <p:stCondLst>
                                            <p:cond delay="1999"/>
                                          </p:stCondLst>
                                        </p:cTn>
                                        <p:tgtEl>
                                          <p:spTgt spid="21"/>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2"/>
                                        </p:tgtEl>
                                      </p:cBhvr>
                                    </p:animEffect>
                                    <p:set>
                                      <p:cBhvr>
                                        <p:cTn id="944" dur="1" fill="hold">
                                          <p:stCondLst>
                                            <p:cond delay="1999"/>
                                          </p:stCondLst>
                                        </p:cTn>
                                        <p:tgtEl>
                                          <p:spTgt spid="22"/>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3"/>
                                        </p:tgtEl>
                                      </p:cBhvr>
                                    </p:animEffect>
                                    <p:set>
                                      <p:cBhvr>
                                        <p:cTn id="947" dur="1" fill="hold">
                                          <p:stCondLst>
                                            <p:cond delay="1999"/>
                                          </p:stCondLst>
                                        </p:cTn>
                                        <p:tgtEl>
                                          <p:spTgt spid="23"/>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4"/>
                                        </p:tgtEl>
                                      </p:cBhvr>
                                    </p:animEffect>
                                    <p:set>
                                      <p:cBhvr>
                                        <p:cTn id="950" dur="1" fill="hold">
                                          <p:stCondLst>
                                            <p:cond delay="1999"/>
                                          </p:stCondLst>
                                        </p:cTn>
                                        <p:tgtEl>
                                          <p:spTgt spid="24"/>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5"/>
                                        </p:tgtEl>
                                      </p:cBhvr>
                                    </p:animEffect>
                                    <p:set>
                                      <p:cBhvr>
                                        <p:cTn id="953" dur="1" fill="hold">
                                          <p:stCondLst>
                                            <p:cond delay="1999"/>
                                          </p:stCondLst>
                                        </p:cTn>
                                        <p:tgtEl>
                                          <p:spTgt spid="25"/>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6"/>
                                        </p:tgtEl>
                                      </p:cBhvr>
                                    </p:animEffect>
                                    <p:set>
                                      <p:cBhvr>
                                        <p:cTn id="956" dur="1" fill="hold">
                                          <p:stCondLst>
                                            <p:cond delay="1999"/>
                                          </p:stCondLst>
                                        </p:cTn>
                                        <p:tgtEl>
                                          <p:spTgt spid="26"/>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7"/>
                                        </p:tgtEl>
                                      </p:cBhvr>
                                    </p:animEffect>
                                    <p:set>
                                      <p:cBhvr>
                                        <p:cTn id="959" dur="1" fill="hold">
                                          <p:stCondLst>
                                            <p:cond delay="1999"/>
                                          </p:stCondLst>
                                        </p:cTn>
                                        <p:tgtEl>
                                          <p:spTgt spid="27"/>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8"/>
                                        </p:tgtEl>
                                      </p:cBhvr>
                                    </p:animEffect>
                                    <p:set>
                                      <p:cBhvr>
                                        <p:cTn id="962" dur="1" fill="hold">
                                          <p:stCondLst>
                                            <p:cond delay="1999"/>
                                          </p:stCondLst>
                                        </p:cTn>
                                        <p:tgtEl>
                                          <p:spTgt spid="28"/>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9"/>
                                        </p:tgtEl>
                                      </p:cBhvr>
                                    </p:animEffect>
                                    <p:set>
                                      <p:cBhvr>
                                        <p:cTn id="965" dur="1" fill="hold">
                                          <p:stCondLst>
                                            <p:cond delay="1999"/>
                                          </p:stCondLst>
                                        </p:cTn>
                                        <p:tgtEl>
                                          <p:spTgt spid="29"/>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30"/>
                                        </p:tgtEl>
                                      </p:cBhvr>
                                    </p:animEffect>
                                    <p:set>
                                      <p:cBhvr>
                                        <p:cTn id="968" dur="1" fill="hold">
                                          <p:stCondLst>
                                            <p:cond delay="1999"/>
                                          </p:stCondLst>
                                        </p:cTn>
                                        <p:tgtEl>
                                          <p:spTgt spid="30"/>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1"/>
                                        </p:tgtEl>
                                      </p:cBhvr>
                                    </p:animEffect>
                                    <p:set>
                                      <p:cBhvr>
                                        <p:cTn id="971" dur="1" fill="hold">
                                          <p:stCondLst>
                                            <p:cond delay="1999"/>
                                          </p:stCondLst>
                                        </p:cTn>
                                        <p:tgtEl>
                                          <p:spTgt spid="31"/>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2"/>
                                        </p:tgtEl>
                                      </p:cBhvr>
                                    </p:animEffect>
                                    <p:set>
                                      <p:cBhvr>
                                        <p:cTn id="974" dur="1" fill="hold">
                                          <p:stCondLst>
                                            <p:cond delay="1999"/>
                                          </p:stCondLst>
                                        </p:cTn>
                                        <p:tgtEl>
                                          <p:spTgt spid="32"/>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3"/>
                                        </p:tgtEl>
                                      </p:cBhvr>
                                    </p:animEffect>
                                    <p:set>
                                      <p:cBhvr>
                                        <p:cTn id="977" dur="1" fill="hold">
                                          <p:stCondLst>
                                            <p:cond delay="1999"/>
                                          </p:stCondLst>
                                        </p:cTn>
                                        <p:tgtEl>
                                          <p:spTgt spid="33"/>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4"/>
                                        </p:tgtEl>
                                      </p:cBhvr>
                                    </p:animEffect>
                                    <p:set>
                                      <p:cBhvr>
                                        <p:cTn id="980" dur="1" fill="hold">
                                          <p:stCondLst>
                                            <p:cond delay="1999"/>
                                          </p:stCondLst>
                                        </p:cTn>
                                        <p:tgtEl>
                                          <p:spTgt spid="34"/>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5"/>
                                        </p:tgtEl>
                                      </p:cBhvr>
                                    </p:animEffect>
                                    <p:set>
                                      <p:cBhvr>
                                        <p:cTn id="983" dur="1" fill="hold">
                                          <p:stCondLst>
                                            <p:cond delay="1999"/>
                                          </p:stCondLst>
                                        </p:cTn>
                                        <p:tgtEl>
                                          <p:spTgt spid="35"/>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6"/>
                                        </p:tgtEl>
                                      </p:cBhvr>
                                    </p:animEffect>
                                    <p:set>
                                      <p:cBhvr>
                                        <p:cTn id="986" dur="1" fill="hold">
                                          <p:stCondLst>
                                            <p:cond delay="1999"/>
                                          </p:stCondLst>
                                        </p:cTn>
                                        <p:tgtEl>
                                          <p:spTgt spid="36"/>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7"/>
                                        </p:tgtEl>
                                      </p:cBhvr>
                                    </p:animEffect>
                                    <p:set>
                                      <p:cBhvr>
                                        <p:cTn id="989" dur="1" fill="hold">
                                          <p:stCondLst>
                                            <p:cond delay="1999"/>
                                          </p:stCondLst>
                                        </p:cTn>
                                        <p:tgtEl>
                                          <p:spTgt spid="37"/>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8"/>
                                        </p:tgtEl>
                                      </p:cBhvr>
                                    </p:animEffect>
                                    <p:set>
                                      <p:cBhvr>
                                        <p:cTn id="992" dur="1" fill="hold">
                                          <p:stCondLst>
                                            <p:cond delay="1999"/>
                                          </p:stCondLst>
                                        </p:cTn>
                                        <p:tgtEl>
                                          <p:spTgt spid="38"/>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9"/>
                                        </p:tgtEl>
                                      </p:cBhvr>
                                    </p:animEffect>
                                    <p:set>
                                      <p:cBhvr>
                                        <p:cTn id="995" dur="1" fill="hold">
                                          <p:stCondLst>
                                            <p:cond delay="1999"/>
                                          </p:stCondLst>
                                        </p:cTn>
                                        <p:tgtEl>
                                          <p:spTgt spid="39"/>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40"/>
                                        </p:tgtEl>
                                      </p:cBhvr>
                                    </p:animEffect>
                                    <p:set>
                                      <p:cBhvr>
                                        <p:cTn id="998" dur="1" fill="hold">
                                          <p:stCondLst>
                                            <p:cond delay="1999"/>
                                          </p:stCondLst>
                                        </p:cTn>
                                        <p:tgtEl>
                                          <p:spTgt spid="40"/>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1"/>
                                        </p:tgtEl>
                                      </p:cBhvr>
                                    </p:animEffect>
                                    <p:set>
                                      <p:cBhvr>
                                        <p:cTn id="1001" dur="1" fill="hold">
                                          <p:stCondLst>
                                            <p:cond delay="1999"/>
                                          </p:stCondLst>
                                        </p:cTn>
                                        <p:tgtEl>
                                          <p:spTgt spid="41"/>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2"/>
                                        </p:tgtEl>
                                      </p:cBhvr>
                                    </p:animEffect>
                                    <p:set>
                                      <p:cBhvr>
                                        <p:cTn id="1004" dur="1" fill="hold">
                                          <p:stCondLst>
                                            <p:cond delay="1999"/>
                                          </p:stCondLst>
                                        </p:cTn>
                                        <p:tgtEl>
                                          <p:spTgt spid="42"/>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3"/>
                                        </p:tgtEl>
                                      </p:cBhvr>
                                    </p:animEffect>
                                    <p:set>
                                      <p:cBhvr>
                                        <p:cTn id="1007" dur="1" fill="hold">
                                          <p:stCondLst>
                                            <p:cond delay="1999"/>
                                          </p:stCondLst>
                                        </p:cTn>
                                        <p:tgtEl>
                                          <p:spTgt spid="43"/>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4"/>
                                        </p:tgtEl>
                                      </p:cBhvr>
                                    </p:animEffect>
                                    <p:set>
                                      <p:cBhvr>
                                        <p:cTn id="1010" dur="1" fill="hold">
                                          <p:stCondLst>
                                            <p:cond delay="1999"/>
                                          </p:stCondLst>
                                        </p:cTn>
                                        <p:tgtEl>
                                          <p:spTgt spid="44"/>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5"/>
                                        </p:tgtEl>
                                      </p:cBhvr>
                                    </p:animEffect>
                                    <p:set>
                                      <p:cBhvr>
                                        <p:cTn id="1013" dur="1" fill="hold">
                                          <p:stCondLst>
                                            <p:cond delay="1999"/>
                                          </p:stCondLst>
                                        </p:cTn>
                                        <p:tgtEl>
                                          <p:spTgt spid="45"/>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6"/>
                                        </p:tgtEl>
                                      </p:cBhvr>
                                    </p:animEffect>
                                    <p:set>
                                      <p:cBhvr>
                                        <p:cTn id="1016" dur="1" fill="hold">
                                          <p:stCondLst>
                                            <p:cond delay="1999"/>
                                          </p:stCondLst>
                                        </p:cTn>
                                        <p:tgtEl>
                                          <p:spTgt spid="46"/>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7"/>
                                        </p:tgtEl>
                                      </p:cBhvr>
                                    </p:animEffect>
                                    <p:set>
                                      <p:cBhvr>
                                        <p:cTn id="1019" dur="1" fill="hold">
                                          <p:stCondLst>
                                            <p:cond delay="1999"/>
                                          </p:stCondLst>
                                        </p:cTn>
                                        <p:tgtEl>
                                          <p:spTgt spid="47"/>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8"/>
                                        </p:tgtEl>
                                      </p:cBhvr>
                                    </p:animEffect>
                                    <p:set>
                                      <p:cBhvr>
                                        <p:cTn id="1022" dur="1" fill="hold">
                                          <p:stCondLst>
                                            <p:cond delay="1999"/>
                                          </p:stCondLst>
                                        </p:cTn>
                                        <p:tgtEl>
                                          <p:spTgt spid="48"/>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9"/>
                                        </p:tgtEl>
                                      </p:cBhvr>
                                    </p:animEffect>
                                    <p:set>
                                      <p:cBhvr>
                                        <p:cTn id="1025" dur="1" fill="hold">
                                          <p:stCondLst>
                                            <p:cond delay="1999"/>
                                          </p:stCondLst>
                                        </p:cTn>
                                        <p:tgtEl>
                                          <p:spTgt spid="49"/>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50"/>
                                        </p:tgtEl>
                                      </p:cBhvr>
                                    </p:animEffect>
                                    <p:set>
                                      <p:cBhvr>
                                        <p:cTn id="1028" dur="1" fill="hold">
                                          <p:stCondLst>
                                            <p:cond delay="1999"/>
                                          </p:stCondLst>
                                        </p:cTn>
                                        <p:tgtEl>
                                          <p:spTgt spid="50"/>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1"/>
                                        </p:tgtEl>
                                      </p:cBhvr>
                                    </p:animEffect>
                                    <p:set>
                                      <p:cBhvr>
                                        <p:cTn id="1031" dur="1" fill="hold">
                                          <p:stCondLst>
                                            <p:cond delay="1999"/>
                                          </p:stCondLst>
                                        </p:cTn>
                                        <p:tgtEl>
                                          <p:spTgt spid="51"/>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2"/>
                                        </p:tgtEl>
                                      </p:cBhvr>
                                    </p:animEffect>
                                    <p:set>
                                      <p:cBhvr>
                                        <p:cTn id="1034" dur="1" fill="hold">
                                          <p:stCondLst>
                                            <p:cond delay="1999"/>
                                          </p:stCondLst>
                                        </p:cTn>
                                        <p:tgtEl>
                                          <p:spTgt spid="52"/>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3"/>
                                        </p:tgtEl>
                                      </p:cBhvr>
                                    </p:animEffect>
                                    <p:set>
                                      <p:cBhvr>
                                        <p:cTn id="1037" dur="1" fill="hold">
                                          <p:stCondLst>
                                            <p:cond delay="1999"/>
                                          </p:stCondLst>
                                        </p:cTn>
                                        <p:tgtEl>
                                          <p:spTgt spid="53"/>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4"/>
                                        </p:tgtEl>
                                      </p:cBhvr>
                                    </p:animEffect>
                                    <p:set>
                                      <p:cBhvr>
                                        <p:cTn id="1040" dur="1" fill="hold">
                                          <p:stCondLst>
                                            <p:cond delay="1999"/>
                                          </p:stCondLst>
                                        </p:cTn>
                                        <p:tgtEl>
                                          <p:spTgt spid="54"/>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5"/>
                                        </p:tgtEl>
                                      </p:cBhvr>
                                    </p:animEffect>
                                    <p:set>
                                      <p:cBhvr>
                                        <p:cTn id="1043" dur="1" fill="hold">
                                          <p:stCondLst>
                                            <p:cond delay="1999"/>
                                          </p:stCondLst>
                                        </p:cTn>
                                        <p:tgtEl>
                                          <p:spTgt spid="55"/>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6"/>
                                        </p:tgtEl>
                                      </p:cBhvr>
                                    </p:animEffect>
                                    <p:set>
                                      <p:cBhvr>
                                        <p:cTn id="1046" dur="1" fill="hold">
                                          <p:stCondLst>
                                            <p:cond delay="1999"/>
                                          </p:stCondLst>
                                        </p:cTn>
                                        <p:tgtEl>
                                          <p:spTgt spid="56"/>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7"/>
                                        </p:tgtEl>
                                      </p:cBhvr>
                                    </p:animEffect>
                                    <p:set>
                                      <p:cBhvr>
                                        <p:cTn id="1049" dur="1" fill="hold">
                                          <p:stCondLst>
                                            <p:cond delay="1999"/>
                                          </p:stCondLst>
                                        </p:cTn>
                                        <p:tgtEl>
                                          <p:spTgt spid="57"/>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8"/>
                                        </p:tgtEl>
                                      </p:cBhvr>
                                    </p:animEffect>
                                    <p:set>
                                      <p:cBhvr>
                                        <p:cTn id="1052" dur="1" fill="hold">
                                          <p:stCondLst>
                                            <p:cond delay="1999"/>
                                          </p:stCondLst>
                                        </p:cTn>
                                        <p:tgtEl>
                                          <p:spTgt spid="58"/>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9"/>
                                        </p:tgtEl>
                                      </p:cBhvr>
                                    </p:animEffect>
                                    <p:set>
                                      <p:cBhvr>
                                        <p:cTn id="1055" dur="1" fill="hold">
                                          <p:stCondLst>
                                            <p:cond delay="1999"/>
                                          </p:stCondLst>
                                        </p:cTn>
                                        <p:tgtEl>
                                          <p:spTgt spid="59"/>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60"/>
                                        </p:tgtEl>
                                      </p:cBhvr>
                                    </p:animEffect>
                                    <p:set>
                                      <p:cBhvr>
                                        <p:cTn id="1058" dur="1" fill="hold">
                                          <p:stCondLst>
                                            <p:cond delay="1999"/>
                                          </p:stCondLst>
                                        </p:cTn>
                                        <p:tgtEl>
                                          <p:spTgt spid="60"/>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1"/>
                                        </p:tgtEl>
                                      </p:cBhvr>
                                    </p:animEffect>
                                    <p:set>
                                      <p:cBhvr>
                                        <p:cTn id="1061" dur="1" fill="hold">
                                          <p:stCondLst>
                                            <p:cond delay="1999"/>
                                          </p:stCondLst>
                                        </p:cTn>
                                        <p:tgtEl>
                                          <p:spTgt spid="61"/>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2"/>
                                        </p:tgtEl>
                                      </p:cBhvr>
                                    </p:animEffect>
                                    <p:set>
                                      <p:cBhvr>
                                        <p:cTn id="1064" dur="1" fill="hold">
                                          <p:stCondLst>
                                            <p:cond delay="1999"/>
                                          </p:stCondLst>
                                        </p:cTn>
                                        <p:tgtEl>
                                          <p:spTgt spid="62"/>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3"/>
                                        </p:tgtEl>
                                      </p:cBhvr>
                                    </p:animEffect>
                                    <p:set>
                                      <p:cBhvr>
                                        <p:cTn id="1067" dur="1" fill="hold">
                                          <p:stCondLst>
                                            <p:cond delay="1999"/>
                                          </p:stCondLst>
                                        </p:cTn>
                                        <p:tgtEl>
                                          <p:spTgt spid="63"/>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4"/>
                                        </p:tgtEl>
                                      </p:cBhvr>
                                    </p:animEffect>
                                    <p:set>
                                      <p:cBhvr>
                                        <p:cTn id="1070" dur="1" fill="hold">
                                          <p:stCondLst>
                                            <p:cond delay="1999"/>
                                          </p:stCondLst>
                                        </p:cTn>
                                        <p:tgtEl>
                                          <p:spTgt spid="64"/>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5"/>
                                        </p:tgtEl>
                                      </p:cBhvr>
                                    </p:animEffect>
                                    <p:set>
                                      <p:cBhvr>
                                        <p:cTn id="1073" dur="1" fill="hold">
                                          <p:stCondLst>
                                            <p:cond delay="1999"/>
                                          </p:stCondLst>
                                        </p:cTn>
                                        <p:tgtEl>
                                          <p:spTgt spid="65"/>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6"/>
                                        </p:tgtEl>
                                      </p:cBhvr>
                                    </p:animEffect>
                                    <p:set>
                                      <p:cBhvr>
                                        <p:cTn id="1076" dur="1" fill="hold">
                                          <p:stCondLst>
                                            <p:cond delay="1999"/>
                                          </p:stCondLst>
                                        </p:cTn>
                                        <p:tgtEl>
                                          <p:spTgt spid="66"/>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7"/>
                                        </p:tgtEl>
                                      </p:cBhvr>
                                    </p:animEffect>
                                    <p:set>
                                      <p:cBhvr>
                                        <p:cTn id="1079" dur="1" fill="hold">
                                          <p:stCondLst>
                                            <p:cond delay="1999"/>
                                          </p:stCondLst>
                                        </p:cTn>
                                        <p:tgtEl>
                                          <p:spTgt spid="67"/>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8"/>
                                        </p:tgtEl>
                                      </p:cBhvr>
                                    </p:animEffect>
                                    <p:set>
                                      <p:cBhvr>
                                        <p:cTn id="1082" dur="1" fill="hold">
                                          <p:stCondLst>
                                            <p:cond delay="1999"/>
                                          </p:stCondLst>
                                        </p:cTn>
                                        <p:tgtEl>
                                          <p:spTgt spid="68"/>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9"/>
                                        </p:tgtEl>
                                      </p:cBhvr>
                                    </p:animEffect>
                                    <p:set>
                                      <p:cBhvr>
                                        <p:cTn id="1085" dur="1" fill="hold">
                                          <p:stCondLst>
                                            <p:cond delay="1999"/>
                                          </p:stCondLst>
                                        </p:cTn>
                                        <p:tgtEl>
                                          <p:spTgt spid="69"/>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70"/>
                                        </p:tgtEl>
                                      </p:cBhvr>
                                    </p:animEffect>
                                    <p:set>
                                      <p:cBhvr>
                                        <p:cTn id="1088" dur="1" fill="hold">
                                          <p:stCondLst>
                                            <p:cond delay="1999"/>
                                          </p:stCondLst>
                                        </p:cTn>
                                        <p:tgtEl>
                                          <p:spTgt spid="70"/>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1"/>
                                        </p:tgtEl>
                                      </p:cBhvr>
                                    </p:animEffect>
                                    <p:set>
                                      <p:cBhvr>
                                        <p:cTn id="1091" dur="1" fill="hold">
                                          <p:stCondLst>
                                            <p:cond delay="1999"/>
                                          </p:stCondLst>
                                        </p:cTn>
                                        <p:tgtEl>
                                          <p:spTgt spid="71"/>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2"/>
                                        </p:tgtEl>
                                      </p:cBhvr>
                                    </p:animEffect>
                                    <p:set>
                                      <p:cBhvr>
                                        <p:cTn id="1094" dur="1" fill="hold">
                                          <p:stCondLst>
                                            <p:cond delay="1999"/>
                                          </p:stCondLst>
                                        </p:cTn>
                                        <p:tgtEl>
                                          <p:spTgt spid="72"/>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3"/>
                                        </p:tgtEl>
                                      </p:cBhvr>
                                    </p:animEffect>
                                    <p:set>
                                      <p:cBhvr>
                                        <p:cTn id="1097" dur="1" fill="hold">
                                          <p:stCondLst>
                                            <p:cond delay="1999"/>
                                          </p:stCondLst>
                                        </p:cTn>
                                        <p:tgtEl>
                                          <p:spTgt spid="73"/>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4"/>
                                        </p:tgtEl>
                                      </p:cBhvr>
                                    </p:animEffect>
                                    <p:set>
                                      <p:cBhvr>
                                        <p:cTn id="1100" dur="1" fill="hold">
                                          <p:stCondLst>
                                            <p:cond delay="1999"/>
                                          </p:stCondLst>
                                        </p:cTn>
                                        <p:tgtEl>
                                          <p:spTgt spid="74"/>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5"/>
                                        </p:tgtEl>
                                      </p:cBhvr>
                                    </p:animEffect>
                                    <p:set>
                                      <p:cBhvr>
                                        <p:cTn id="1103" dur="1" fill="hold">
                                          <p:stCondLst>
                                            <p:cond delay="1999"/>
                                          </p:stCondLst>
                                        </p:cTn>
                                        <p:tgtEl>
                                          <p:spTgt spid="75"/>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6"/>
                                        </p:tgtEl>
                                      </p:cBhvr>
                                    </p:animEffect>
                                    <p:set>
                                      <p:cBhvr>
                                        <p:cTn id="1106" dur="1" fill="hold">
                                          <p:stCondLst>
                                            <p:cond delay="1999"/>
                                          </p:stCondLst>
                                        </p:cTn>
                                        <p:tgtEl>
                                          <p:spTgt spid="76"/>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7"/>
                                        </p:tgtEl>
                                      </p:cBhvr>
                                    </p:animEffect>
                                    <p:set>
                                      <p:cBhvr>
                                        <p:cTn id="1109" dur="1" fill="hold">
                                          <p:stCondLst>
                                            <p:cond delay="1999"/>
                                          </p:stCondLst>
                                        </p:cTn>
                                        <p:tgtEl>
                                          <p:spTgt spid="77"/>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8"/>
                                        </p:tgtEl>
                                      </p:cBhvr>
                                    </p:animEffect>
                                    <p:set>
                                      <p:cBhvr>
                                        <p:cTn id="1112" dur="1" fill="hold">
                                          <p:stCondLst>
                                            <p:cond delay="1999"/>
                                          </p:stCondLst>
                                        </p:cTn>
                                        <p:tgtEl>
                                          <p:spTgt spid="78"/>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9"/>
                                        </p:tgtEl>
                                      </p:cBhvr>
                                    </p:animEffect>
                                    <p:set>
                                      <p:cBhvr>
                                        <p:cTn id="1115" dur="1" fill="hold">
                                          <p:stCondLst>
                                            <p:cond delay="1999"/>
                                          </p:stCondLst>
                                        </p:cTn>
                                        <p:tgtEl>
                                          <p:spTgt spid="79"/>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80"/>
                                        </p:tgtEl>
                                      </p:cBhvr>
                                    </p:animEffect>
                                    <p:set>
                                      <p:cBhvr>
                                        <p:cTn id="1118" dur="1" fill="hold">
                                          <p:stCondLst>
                                            <p:cond delay="1999"/>
                                          </p:stCondLst>
                                        </p:cTn>
                                        <p:tgtEl>
                                          <p:spTgt spid="80"/>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1"/>
                                        </p:tgtEl>
                                      </p:cBhvr>
                                    </p:animEffect>
                                    <p:set>
                                      <p:cBhvr>
                                        <p:cTn id="1121" dur="1" fill="hold">
                                          <p:stCondLst>
                                            <p:cond delay="1999"/>
                                          </p:stCondLst>
                                        </p:cTn>
                                        <p:tgtEl>
                                          <p:spTgt spid="81"/>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2"/>
                                        </p:tgtEl>
                                      </p:cBhvr>
                                    </p:animEffect>
                                    <p:set>
                                      <p:cBhvr>
                                        <p:cTn id="1124" dur="1" fill="hold">
                                          <p:stCondLst>
                                            <p:cond delay="1999"/>
                                          </p:stCondLst>
                                        </p:cTn>
                                        <p:tgtEl>
                                          <p:spTgt spid="82"/>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3"/>
                                        </p:tgtEl>
                                      </p:cBhvr>
                                    </p:animEffect>
                                    <p:set>
                                      <p:cBhvr>
                                        <p:cTn id="1127" dur="1" fill="hold">
                                          <p:stCondLst>
                                            <p:cond delay="1999"/>
                                          </p:stCondLst>
                                        </p:cTn>
                                        <p:tgtEl>
                                          <p:spTgt spid="83"/>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7000">
              <a:srgbClr val="0000FF"/>
            </a:gs>
            <a:gs pos="50000">
              <a:srgbClr val="FF3300">
                <a:shade val="67500"/>
                <a:satMod val="115000"/>
              </a:srgbClr>
            </a:gs>
            <a:gs pos="100000">
              <a:srgbClr val="FF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4463779261_f2e38106fd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9176958">
            <a:off x="46680" y="18061"/>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679793">
            <a:off x="7956912" y="-1914"/>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176958">
            <a:off x="260961" y="232357"/>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679793">
            <a:off x="7709095" y="255637"/>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475309" y="518127"/>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689590" y="732423"/>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528284" y="498152"/>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280467" y="755703"/>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903937" y="1018194"/>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118218" y="1232490"/>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332566" y="1518260"/>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546847" y="1732556"/>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7099657" y="1069656"/>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851840" y="1327207"/>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671029" y="1569722"/>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423212" y="1827273"/>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1761190" y="1946887"/>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975471" y="2161183"/>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189819" y="2446953"/>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404100" y="2661249"/>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618447" y="2947020"/>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832728" y="3161316"/>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047076" y="3447086"/>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261357" y="3661382"/>
            <a:ext cx="1145864" cy="565511"/>
          </a:xfrm>
          <a:prstGeom prst="donut">
            <a:avLst/>
          </a:prstGeom>
          <a:blipFill dpi="0" rotWithShape="1">
            <a:blip r:embed="rId3"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6242400" y="2131981"/>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994583" y="2389532"/>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813772" y="2632047"/>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565955" y="2889598"/>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385145" y="3203551"/>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137328" y="3461102"/>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956517" y="3703617"/>
            <a:ext cx="1145864" cy="587980"/>
          </a:xfrm>
          <a:prstGeom prst="donut">
            <a:avLst/>
          </a:prstGeom>
          <a:blipFill dpi="0" rotWithShape="1">
            <a:blip r:embed="rId4" cstate="print"/>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708700" y="3961168"/>
            <a:ext cx="1145864" cy="587980"/>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176958">
            <a:off x="3475671" y="3988387"/>
            <a:ext cx="1145864" cy="565511"/>
          </a:xfrm>
          <a:prstGeom prst="donut">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1+#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2000" fill="hold"/>
                                        <p:tgtEl>
                                          <p:spTgt spid="5"/>
                                        </p:tgtEl>
                                        <p:attrNameLst>
                                          <p:attrName>ppt_x</p:attrName>
                                        </p:attrNameLst>
                                      </p:cBhvr>
                                      <p:tavLst>
                                        <p:tav tm="0">
                                          <p:val>
                                            <p:strVal val="0-#ppt_w/2"/>
                                          </p:val>
                                        </p:tav>
                                        <p:tav tm="100000">
                                          <p:val>
                                            <p:strVal val="#ppt_x"/>
                                          </p:val>
                                        </p:tav>
                                      </p:tavLst>
                                    </p:anim>
                                    <p:anim calcmode="lin" valueType="num">
                                      <p:cBhvr additive="base">
                                        <p:cTn id="78" dur="2000" fill="hold"/>
                                        <p:tgtEl>
                                          <p:spTgt spid="5"/>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0-#ppt_w/2"/>
                                          </p:val>
                                        </p:tav>
                                        <p:tav tm="100000">
                                          <p:val>
                                            <p:strVal val="#ppt_x"/>
                                          </p:val>
                                        </p:tav>
                                      </p:tavLst>
                                    </p:anim>
                                    <p:anim calcmode="lin" valueType="num">
                                      <p:cBhvr additive="base">
                                        <p:cTn id="90" dur="2000" fill="hold"/>
                                        <p:tgtEl>
                                          <p:spTgt spid="11"/>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0-#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4"/>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2"/>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5"/>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7"/>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7"/>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9"/>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5"/>
                                        </p:tgtEl>
                                        <p:attrNameLst>
                                          <p:attrName>r</p:attrName>
                                        </p:attrNameLst>
                                      </p:cBhvr>
                                    </p:animRot>
                                  </p:childTnLst>
                                </p:cTn>
                              </p:par>
                            </p:childTnLst>
                          </p:cTn>
                        </p:par>
                        <p:par>
                          <p:cTn id="205" fill="hold">
                            <p:stCondLst>
                              <p:cond delay="2000"/>
                            </p:stCondLst>
                            <p:childTnLst>
                              <p:par>
                                <p:cTn id="206" presetID="2" presetClass="exit" presetSubtype="6" fill="hold" grpId="2" nodeType="afterEffect">
                                  <p:stCondLst>
                                    <p:cond delay="0"/>
                                  </p:stCondLst>
                                  <p:childTnLst>
                                    <p:anim calcmode="lin" valueType="num">
                                      <p:cBhvr additive="base">
                                        <p:cTn id="207" dur="2000"/>
                                        <p:tgtEl>
                                          <p:spTgt spid="4"/>
                                        </p:tgtEl>
                                        <p:attrNameLst>
                                          <p:attrName>ppt_x</p:attrName>
                                        </p:attrNameLst>
                                      </p:cBhvr>
                                      <p:tavLst>
                                        <p:tav tm="0">
                                          <p:val>
                                            <p:strVal val="ppt_x"/>
                                          </p:val>
                                        </p:tav>
                                        <p:tav tm="100000">
                                          <p:val>
                                            <p:strVal val="1+ppt_w/2"/>
                                          </p:val>
                                        </p:tav>
                                      </p:tavLst>
                                    </p:anim>
                                    <p:anim calcmode="lin" valueType="num">
                                      <p:cBhvr additive="base">
                                        <p:cTn id="208" dur="2000"/>
                                        <p:tgtEl>
                                          <p:spTgt spid="4"/>
                                        </p:tgtEl>
                                        <p:attrNameLst>
                                          <p:attrName>ppt_y</p:attrName>
                                        </p:attrNameLst>
                                      </p:cBhvr>
                                      <p:tavLst>
                                        <p:tav tm="0">
                                          <p:val>
                                            <p:strVal val="ppt_y"/>
                                          </p:val>
                                        </p:tav>
                                        <p:tav tm="100000">
                                          <p:val>
                                            <p:strVal val="1+ppt_h/2"/>
                                          </p:val>
                                        </p:tav>
                                      </p:tavLst>
                                    </p:anim>
                                    <p:set>
                                      <p:cBhvr>
                                        <p:cTn id="209" dur="1" fill="hold">
                                          <p:stCondLst>
                                            <p:cond delay="1999"/>
                                          </p:stCondLst>
                                        </p:cTn>
                                        <p:tgtEl>
                                          <p:spTgt spid="4"/>
                                        </p:tgtEl>
                                        <p:attrNameLst>
                                          <p:attrName>style.visibility</p:attrName>
                                        </p:attrNameLst>
                                      </p:cBhvr>
                                      <p:to>
                                        <p:strVal val="hidden"/>
                                      </p:to>
                                    </p:set>
                                  </p:childTnLst>
                                </p:cTn>
                              </p:par>
                              <p:par>
                                <p:cTn id="210" presetID="2" presetClass="exit" presetSubtype="6"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1+ppt_w/2"/>
                                          </p:val>
                                        </p:tav>
                                      </p:tavLst>
                                    </p:anim>
                                    <p:anim calcmode="lin" valueType="num">
                                      <p:cBhvr additive="base">
                                        <p:cTn id="212" dur="2000"/>
                                        <p:tgtEl>
                                          <p:spTgt spid="6"/>
                                        </p:tgtEl>
                                        <p:attrNameLst>
                                          <p:attrName>ppt_y</p:attrName>
                                        </p:attrNameLst>
                                      </p:cBhvr>
                                      <p:tavLst>
                                        <p:tav tm="0">
                                          <p:val>
                                            <p:strVal val="ppt_y"/>
                                          </p:val>
                                        </p:tav>
                                        <p:tav tm="100000">
                                          <p:val>
                                            <p:strVal val="1+ppt_h/2"/>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6"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1+ppt_w/2"/>
                                          </p:val>
                                        </p:tav>
                                      </p:tavLst>
                                    </p:anim>
                                    <p:anim calcmode="lin" valueType="num">
                                      <p:cBhvr additive="base">
                                        <p:cTn id="216" dur="2000"/>
                                        <p:tgtEl>
                                          <p:spTgt spid="8"/>
                                        </p:tgtEl>
                                        <p:attrNameLst>
                                          <p:attrName>ppt_y</p:attrName>
                                        </p:attrNameLst>
                                      </p:cBhvr>
                                      <p:tavLst>
                                        <p:tav tm="0">
                                          <p:val>
                                            <p:strVal val="ppt_y"/>
                                          </p:val>
                                        </p:tav>
                                        <p:tav tm="100000">
                                          <p:val>
                                            <p:strVal val="1+ppt_h/2"/>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6"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1+ppt_w/2"/>
                                          </p:val>
                                        </p:tav>
                                      </p:tavLst>
                                    </p:anim>
                                    <p:anim calcmode="lin" valueType="num">
                                      <p:cBhvr additive="base">
                                        <p:cTn id="220" dur="2000"/>
                                        <p:tgtEl>
                                          <p:spTgt spid="9"/>
                                        </p:tgtEl>
                                        <p:attrNameLst>
                                          <p:attrName>ppt_y</p:attrName>
                                        </p:attrNameLst>
                                      </p:cBhvr>
                                      <p:tavLst>
                                        <p:tav tm="0">
                                          <p:val>
                                            <p:strVal val="ppt_y"/>
                                          </p:val>
                                        </p:tav>
                                        <p:tav tm="100000">
                                          <p:val>
                                            <p:strVal val="1+ppt_h/2"/>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6"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1+ppt_w/2"/>
                                          </p:val>
                                        </p:tav>
                                      </p:tavLst>
                                    </p:anim>
                                    <p:anim calcmode="lin" valueType="num">
                                      <p:cBhvr additive="base">
                                        <p:cTn id="224" dur="2000"/>
                                        <p:tgtEl>
                                          <p:spTgt spid="12"/>
                                        </p:tgtEl>
                                        <p:attrNameLst>
                                          <p:attrName>ppt_y</p:attrName>
                                        </p:attrNameLst>
                                      </p:cBhvr>
                                      <p:tavLst>
                                        <p:tav tm="0">
                                          <p:val>
                                            <p:strVal val="ppt_y"/>
                                          </p:val>
                                        </p:tav>
                                        <p:tav tm="100000">
                                          <p:val>
                                            <p:strVal val="1+ppt_h/2"/>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6" fill="hold" grpId="2" nodeType="withEffect">
                                  <p:stCondLst>
                                    <p:cond delay="0"/>
                                  </p:stCondLst>
                                  <p:childTnLst>
                                    <p:anim calcmode="lin" valueType="num">
                                      <p:cBhvr additive="base">
                                        <p:cTn id="227" dur="2000"/>
                                        <p:tgtEl>
                                          <p:spTgt spid="13"/>
                                        </p:tgtEl>
                                        <p:attrNameLst>
                                          <p:attrName>ppt_x</p:attrName>
                                        </p:attrNameLst>
                                      </p:cBhvr>
                                      <p:tavLst>
                                        <p:tav tm="0">
                                          <p:val>
                                            <p:strVal val="ppt_x"/>
                                          </p:val>
                                        </p:tav>
                                        <p:tav tm="100000">
                                          <p:val>
                                            <p:strVal val="1+ppt_w/2"/>
                                          </p:val>
                                        </p:tav>
                                      </p:tavLst>
                                    </p:anim>
                                    <p:anim calcmode="lin" valueType="num">
                                      <p:cBhvr additive="base">
                                        <p:cTn id="228" dur="2000"/>
                                        <p:tgtEl>
                                          <p:spTgt spid="13"/>
                                        </p:tgtEl>
                                        <p:attrNameLst>
                                          <p:attrName>ppt_y</p:attrName>
                                        </p:attrNameLst>
                                      </p:cBhvr>
                                      <p:tavLst>
                                        <p:tav tm="0">
                                          <p:val>
                                            <p:strVal val="ppt_y"/>
                                          </p:val>
                                        </p:tav>
                                        <p:tav tm="100000">
                                          <p:val>
                                            <p:strVal val="1+ppt_h/2"/>
                                          </p:val>
                                        </p:tav>
                                      </p:tavLst>
                                    </p:anim>
                                    <p:set>
                                      <p:cBhvr>
                                        <p:cTn id="229" dur="1" fill="hold">
                                          <p:stCondLst>
                                            <p:cond delay="1999"/>
                                          </p:stCondLst>
                                        </p:cTn>
                                        <p:tgtEl>
                                          <p:spTgt spid="13"/>
                                        </p:tgtEl>
                                        <p:attrNameLst>
                                          <p:attrName>style.visibility</p:attrName>
                                        </p:attrNameLst>
                                      </p:cBhvr>
                                      <p:to>
                                        <p:strVal val="hidden"/>
                                      </p:to>
                                    </p:set>
                                  </p:childTnLst>
                                </p:cTn>
                              </p:par>
                              <p:par>
                                <p:cTn id="230" presetID="2" presetClass="exit" presetSubtype="6" fill="hold" grpId="2" nodeType="withEffect">
                                  <p:stCondLst>
                                    <p:cond delay="0"/>
                                  </p:stCondLst>
                                  <p:childTnLst>
                                    <p:anim calcmode="lin" valueType="num">
                                      <p:cBhvr additive="base">
                                        <p:cTn id="231" dur="2000"/>
                                        <p:tgtEl>
                                          <p:spTgt spid="14"/>
                                        </p:tgtEl>
                                        <p:attrNameLst>
                                          <p:attrName>ppt_x</p:attrName>
                                        </p:attrNameLst>
                                      </p:cBhvr>
                                      <p:tavLst>
                                        <p:tav tm="0">
                                          <p:val>
                                            <p:strVal val="ppt_x"/>
                                          </p:val>
                                        </p:tav>
                                        <p:tav tm="100000">
                                          <p:val>
                                            <p:strVal val="1+ppt_w/2"/>
                                          </p:val>
                                        </p:tav>
                                      </p:tavLst>
                                    </p:anim>
                                    <p:anim calcmode="lin" valueType="num">
                                      <p:cBhvr additive="base">
                                        <p:cTn id="232" dur="2000"/>
                                        <p:tgtEl>
                                          <p:spTgt spid="14"/>
                                        </p:tgtEl>
                                        <p:attrNameLst>
                                          <p:attrName>ppt_y</p:attrName>
                                        </p:attrNameLst>
                                      </p:cBhvr>
                                      <p:tavLst>
                                        <p:tav tm="0">
                                          <p:val>
                                            <p:strVal val="ppt_y"/>
                                          </p:val>
                                        </p:tav>
                                        <p:tav tm="100000">
                                          <p:val>
                                            <p:strVal val="1+ppt_h/2"/>
                                          </p:val>
                                        </p:tav>
                                      </p:tavLst>
                                    </p:anim>
                                    <p:set>
                                      <p:cBhvr>
                                        <p:cTn id="233" dur="1" fill="hold">
                                          <p:stCondLst>
                                            <p:cond delay="1999"/>
                                          </p:stCondLst>
                                        </p:cTn>
                                        <p:tgtEl>
                                          <p:spTgt spid="14"/>
                                        </p:tgtEl>
                                        <p:attrNameLst>
                                          <p:attrName>style.visibility</p:attrName>
                                        </p:attrNameLst>
                                      </p:cBhvr>
                                      <p:to>
                                        <p:strVal val="hidden"/>
                                      </p:to>
                                    </p:set>
                                  </p:childTnLst>
                                </p:cTn>
                              </p:par>
                              <p:par>
                                <p:cTn id="234" presetID="2" presetClass="exit" presetSubtype="6" fill="hold" grpId="2" nodeType="withEffect">
                                  <p:stCondLst>
                                    <p:cond delay="0"/>
                                  </p:stCondLst>
                                  <p:childTnLst>
                                    <p:anim calcmode="lin" valueType="num">
                                      <p:cBhvr additive="base">
                                        <p:cTn id="235" dur="2000"/>
                                        <p:tgtEl>
                                          <p:spTgt spid="15"/>
                                        </p:tgtEl>
                                        <p:attrNameLst>
                                          <p:attrName>ppt_x</p:attrName>
                                        </p:attrNameLst>
                                      </p:cBhvr>
                                      <p:tavLst>
                                        <p:tav tm="0">
                                          <p:val>
                                            <p:strVal val="ppt_x"/>
                                          </p:val>
                                        </p:tav>
                                        <p:tav tm="100000">
                                          <p:val>
                                            <p:strVal val="1+ppt_w/2"/>
                                          </p:val>
                                        </p:tav>
                                      </p:tavLst>
                                    </p:anim>
                                    <p:anim calcmode="lin" valueType="num">
                                      <p:cBhvr additive="base">
                                        <p:cTn id="236" dur="2000"/>
                                        <p:tgtEl>
                                          <p:spTgt spid="15"/>
                                        </p:tgtEl>
                                        <p:attrNameLst>
                                          <p:attrName>ppt_y</p:attrName>
                                        </p:attrNameLst>
                                      </p:cBhvr>
                                      <p:tavLst>
                                        <p:tav tm="0">
                                          <p:val>
                                            <p:strVal val="ppt_y"/>
                                          </p:val>
                                        </p:tav>
                                        <p:tav tm="100000">
                                          <p:val>
                                            <p:strVal val="1+ppt_h/2"/>
                                          </p:val>
                                        </p:tav>
                                      </p:tavLst>
                                    </p:anim>
                                    <p:set>
                                      <p:cBhvr>
                                        <p:cTn id="237" dur="1" fill="hold">
                                          <p:stCondLst>
                                            <p:cond delay="1999"/>
                                          </p:stCondLst>
                                        </p:cTn>
                                        <p:tgtEl>
                                          <p:spTgt spid="15"/>
                                        </p:tgtEl>
                                        <p:attrNameLst>
                                          <p:attrName>style.visibility</p:attrName>
                                        </p:attrNameLst>
                                      </p:cBhvr>
                                      <p:to>
                                        <p:strVal val="hidden"/>
                                      </p:to>
                                    </p:set>
                                  </p:childTnLst>
                                </p:cTn>
                              </p:par>
                              <p:par>
                                <p:cTn id="238" presetID="2" presetClass="exit" presetSubtype="6"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1+ppt_w/2"/>
                                          </p:val>
                                        </p:tav>
                                      </p:tavLst>
                                    </p:anim>
                                    <p:anim calcmode="lin" valueType="num">
                                      <p:cBhvr additive="base">
                                        <p:cTn id="240" dur="2000"/>
                                        <p:tgtEl>
                                          <p:spTgt spid="20"/>
                                        </p:tgtEl>
                                        <p:attrNameLst>
                                          <p:attrName>ppt_y</p:attrName>
                                        </p:attrNameLst>
                                      </p:cBhvr>
                                      <p:tavLst>
                                        <p:tav tm="0">
                                          <p:val>
                                            <p:strVal val="ppt_y"/>
                                          </p:val>
                                        </p:tav>
                                        <p:tav tm="100000">
                                          <p:val>
                                            <p:strVal val="1+ppt_h/2"/>
                                          </p:val>
                                        </p:tav>
                                      </p:tavLst>
                                    </p:anim>
                                    <p:set>
                                      <p:cBhvr>
                                        <p:cTn id="241" dur="1" fill="hold">
                                          <p:stCondLst>
                                            <p:cond delay="1999"/>
                                          </p:stCondLst>
                                        </p:cTn>
                                        <p:tgtEl>
                                          <p:spTgt spid="20"/>
                                        </p:tgtEl>
                                        <p:attrNameLst>
                                          <p:attrName>style.visibility</p:attrName>
                                        </p:attrNameLst>
                                      </p:cBhvr>
                                      <p:to>
                                        <p:strVal val="hidden"/>
                                      </p:to>
                                    </p:set>
                                  </p:childTnLst>
                                </p:cTn>
                              </p:par>
                              <p:par>
                                <p:cTn id="242" presetID="2" presetClass="exit" presetSubtype="6" fill="hold" grpId="2" nodeType="withEffect">
                                  <p:stCondLst>
                                    <p:cond delay="0"/>
                                  </p:stCondLst>
                                  <p:childTnLst>
                                    <p:anim calcmode="lin" valueType="num">
                                      <p:cBhvr additive="base">
                                        <p:cTn id="243" dur="2000"/>
                                        <p:tgtEl>
                                          <p:spTgt spid="21"/>
                                        </p:tgtEl>
                                        <p:attrNameLst>
                                          <p:attrName>ppt_x</p:attrName>
                                        </p:attrNameLst>
                                      </p:cBhvr>
                                      <p:tavLst>
                                        <p:tav tm="0">
                                          <p:val>
                                            <p:strVal val="ppt_x"/>
                                          </p:val>
                                        </p:tav>
                                        <p:tav tm="100000">
                                          <p:val>
                                            <p:strVal val="1+ppt_w/2"/>
                                          </p:val>
                                        </p:tav>
                                      </p:tavLst>
                                    </p:anim>
                                    <p:anim calcmode="lin" valueType="num">
                                      <p:cBhvr additive="base">
                                        <p:cTn id="244" dur="2000"/>
                                        <p:tgtEl>
                                          <p:spTgt spid="21"/>
                                        </p:tgtEl>
                                        <p:attrNameLst>
                                          <p:attrName>ppt_y</p:attrName>
                                        </p:attrNameLst>
                                      </p:cBhvr>
                                      <p:tavLst>
                                        <p:tav tm="0">
                                          <p:val>
                                            <p:strVal val="ppt_y"/>
                                          </p:val>
                                        </p:tav>
                                        <p:tav tm="100000">
                                          <p:val>
                                            <p:strVal val="1+ppt_h/2"/>
                                          </p:val>
                                        </p:tav>
                                      </p:tavLst>
                                    </p:anim>
                                    <p:set>
                                      <p:cBhvr>
                                        <p:cTn id="245" dur="1" fill="hold">
                                          <p:stCondLst>
                                            <p:cond delay="1999"/>
                                          </p:stCondLst>
                                        </p:cTn>
                                        <p:tgtEl>
                                          <p:spTgt spid="21"/>
                                        </p:tgtEl>
                                        <p:attrNameLst>
                                          <p:attrName>style.visibility</p:attrName>
                                        </p:attrNameLst>
                                      </p:cBhvr>
                                      <p:to>
                                        <p:strVal val="hidden"/>
                                      </p:to>
                                    </p:set>
                                  </p:childTnLst>
                                </p:cTn>
                              </p:par>
                              <p:par>
                                <p:cTn id="246" presetID="2" presetClass="exit" presetSubtype="6" fill="hold" grpId="2" nodeType="withEffect">
                                  <p:stCondLst>
                                    <p:cond delay="0"/>
                                  </p:stCondLst>
                                  <p:childTnLst>
                                    <p:anim calcmode="lin" valueType="num">
                                      <p:cBhvr additive="base">
                                        <p:cTn id="247" dur="2000"/>
                                        <p:tgtEl>
                                          <p:spTgt spid="22"/>
                                        </p:tgtEl>
                                        <p:attrNameLst>
                                          <p:attrName>ppt_x</p:attrName>
                                        </p:attrNameLst>
                                      </p:cBhvr>
                                      <p:tavLst>
                                        <p:tav tm="0">
                                          <p:val>
                                            <p:strVal val="ppt_x"/>
                                          </p:val>
                                        </p:tav>
                                        <p:tav tm="100000">
                                          <p:val>
                                            <p:strVal val="1+ppt_w/2"/>
                                          </p:val>
                                        </p:tav>
                                      </p:tavLst>
                                    </p:anim>
                                    <p:anim calcmode="lin" valueType="num">
                                      <p:cBhvr additive="base">
                                        <p:cTn id="248" dur="2000"/>
                                        <p:tgtEl>
                                          <p:spTgt spid="22"/>
                                        </p:tgtEl>
                                        <p:attrNameLst>
                                          <p:attrName>ppt_y</p:attrName>
                                        </p:attrNameLst>
                                      </p:cBhvr>
                                      <p:tavLst>
                                        <p:tav tm="0">
                                          <p:val>
                                            <p:strVal val="ppt_y"/>
                                          </p:val>
                                        </p:tav>
                                        <p:tav tm="100000">
                                          <p:val>
                                            <p:strVal val="1+ppt_h/2"/>
                                          </p:val>
                                        </p:tav>
                                      </p:tavLst>
                                    </p:anim>
                                    <p:set>
                                      <p:cBhvr>
                                        <p:cTn id="249" dur="1" fill="hold">
                                          <p:stCondLst>
                                            <p:cond delay="1999"/>
                                          </p:stCondLst>
                                        </p:cTn>
                                        <p:tgtEl>
                                          <p:spTgt spid="22"/>
                                        </p:tgtEl>
                                        <p:attrNameLst>
                                          <p:attrName>style.visibility</p:attrName>
                                        </p:attrNameLst>
                                      </p:cBhvr>
                                      <p:to>
                                        <p:strVal val="hidden"/>
                                      </p:to>
                                    </p:set>
                                  </p:childTnLst>
                                </p:cTn>
                              </p:par>
                              <p:par>
                                <p:cTn id="250" presetID="2" presetClass="exit" presetSubtype="6" fill="hold" grpId="2" nodeType="withEffect">
                                  <p:stCondLst>
                                    <p:cond delay="0"/>
                                  </p:stCondLst>
                                  <p:childTnLst>
                                    <p:anim calcmode="lin" valueType="num">
                                      <p:cBhvr additive="base">
                                        <p:cTn id="251" dur="2000"/>
                                        <p:tgtEl>
                                          <p:spTgt spid="23"/>
                                        </p:tgtEl>
                                        <p:attrNameLst>
                                          <p:attrName>ppt_x</p:attrName>
                                        </p:attrNameLst>
                                      </p:cBhvr>
                                      <p:tavLst>
                                        <p:tav tm="0">
                                          <p:val>
                                            <p:strVal val="ppt_x"/>
                                          </p:val>
                                        </p:tav>
                                        <p:tav tm="100000">
                                          <p:val>
                                            <p:strVal val="1+ppt_w/2"/>
                                          </p:val>
                                        </p:tav>
                                      </p:tavLst>
                                    </p:anim>
                                    <p:anim calcmode="lin" valueType="num">
                                      <p:cBhvr additive="base">
                                        <p:cTn id="252" dur="2000"/>
                                        <p:tgtEl>
                                          <p:spTgt spid="23"/>
                                        </p:tgtEl>
                                        <p:attrNameLst>
                                          <p:attrName>ppt_y</p:attrName>
                                        </p:attrNameLst>
                                      </p:cBhvr>
                                      <p:tavLst>
                                        <p:tav tm="0">
                                          <p:val>
                                            <p:strVal val="ppt_y"/>
                                          </p:val>
                                        </p:tav>
                                        <p:tav tm="100000">
                                          <p:val>
                                            <p:strVal val="1+ppt_h/2"/>
                                          </p:val>
                                        </p:tav>
                                      </p:tavLst>
                                    </p:anim>
                                    <p:set>
                                      <p:cBhvr>
                                        <p:cTn id="253" dur="1" fill="hold">
                                          <p:stCondLst>
                                            <p:cond delay="1999"/>
                                          </p:stCondLst>
                                        </p:cTn>
                                        <p:tgtEl>
                                          <p:spTgt spid="23"/>
                                        </p:tgtEl>
                                        <p:attrNameLst>
                                          <p:attrName>style.visibility</p:attrName>
                                        </p:attrNameLst>
                                      </p:cBhvr>
                                      <p:to>
                                        <p:strVal val="hidden"/>
                                      </p:to>
                                    </p:set>
                                  </p:childTnLst>
                                </p:cTn>
                              </p:par>
                              <p:par>
                                <p:cTn id="254" presetID="2" presetClass="exit" presetSubtype="6" fill="hold" grpId="2" nodeType="withEffect">
                                  <p:stCondLst>
                                    <p:cond delay="0"/>
                                  </p:stCondLst>
                                  <p:childTnLst>
                                    <p:anim calcmode="lin" valueType="num">
                                      <p:cBhvr additive="base">
                                        <p:cTn id="255" dur="2000"/>
                                        <p:tgtEl>
                                          <p:spTgt spid="24"/>
                                        </p:tgtEl>
                                        <p:attrNameLst>
                                          <p:attrName>ppt_x</p:attrName>
                                        </p:attrNameLst>
                                      </p:cBhvr>
                                      <p:tavLst>
                                        <p:tav tm="0">
                                          <p:val>
                                            <p:strVal val="ppt_x"/>
                                          </p:val>
                                        </p:tav>
                                        <p:tav tm="100000">
                                          <p:val>
                                            <p:strVal val="1+ppt_w/2"/>
                                          </p:val>
                                        </p:tav>
                                      </p:tavLst>
                                    </p:anim>
                                    <p:anim calcmode="lin" valueType="num">
                                      <p:cBhvr additive="base">
                                        <p:cTn id="256" dur="2000"/>
                                        <p:tgtEl>
                                          <p:spTgt spid="24"/>
                                        </p:tgtEl>
                                        <p:attrNameLst>
                                          <p:attrName>ppt_y</p:attrName>
                                        </p:attrNameLst>
                                      </p:cBhvr>
                                      <p:tavLst>
                                        <p:tav tm="0">
                                          <p:val>
                                            <p:strVal val="ppt_y"/>
                                          </p:val>
                                        </p:tav>
                                        <p:tav tm="100000">
                                          <p:val>
                                            <p:strVal val="1+ppt_h/2"/>
                                          </p:val>
                                        </p:tav>
                                      </p:tavLst>
                                    </p:anim>
                                    <p:set>
                                      <p:cBhvr>
                                        <p:cTn id="257" dur="1" fill="hold">
                                          <p:stCondLst>
                                            <p:cond delay="1999"/>
                                          </p:stCondLst>
                                        </p:cTn>
                                        <p:tgtEl>
                                          <p:spTgt spid="24"/>
                                        </p:tgtEl>
                                        <p:attrNameLst>
                                          <p:attrName>style.visibility</p:attrName>
                                        </p:attrNameLst>
                                      </p:cBhvr>
                                      <p:to>
                                        <p:strVal val="hidden"/>
                                      </p:to>
                                    </p:set>
                                  </p:childTnLst>
                                </p:cTn>
                              </p:par>
                              <p:par>
                                <p:cTn id="258" presetID="2" presetClass="exit" presetSubtype="6" fill="hold" grpId="2" nodeType="withEffect">
                                  <p:stCondLst>
                                    <p:cond delay="0"/>
                                  </p:stCondLst>
                                  <p:childTnLst>
                                    <p:anim calcmode="lin" valueType="num">
                                      <p:cBhvr additive="base">
                                        <p:cTn id="259" dur="2000"/>
                                        <p:tgtEl>
                                          <p:spTgt spid="25"/>
                                        </p:tgtEl>
                                        <p:attrNameLst>
                                          <p:attrName>ppt_x</p:attrName>
                                        </p:attrNameLst>
                                      </p:cBhvr>
                                      <p:tavLst>
                                        <p:tav tm="0">
                                          <p:val>
                                            <p:strVal val="ppt_x"/>
                                          </p:val>
                                        </p:tav>
                                        <p:tav tm="100000">
                                          <p:val>
                                            <p:strVal val="1+ppt_w/2"/>
                                          </p:val>
                                        </p:tav>
                                      </p:tavLst>
                                    </p:anim>
                                    <p:anim calcmode="lin" valueType="num">
                                      <p:cBhvr additive="base">
                                        <p:cTn id="260" dur="2000"/>
                                        <p:tgtEl>
                                          <p:spTgt spid="25"/>
                                        </p:tgtEl>
                                        <p:attrNameLst>
                                          <p:attrName>ppt_y</p:attrName>
                                        </p:attrNameLst>
                                      </p:cBhvr>
                                      <p:tavLst>
                                        <p:tav tm="0">
                                          <p:val>
                                            <p:strVal val="ppt_y"/>
                                          </p:val>
                                        </p:tav>
                                        <p:tav tm="100000">
                                          <p:val>
                                            <p:strVal val="1+ppt_h/2"/>
                                          </p:val>
                                        </p:tav>
                                      </p:tavLst>
                                    </p:anim>
                                    <p:set>
                                      <p:cBhvr>
                                        <p:cTn id="261" dur="1" fill="hold">
                                          <p:stCondLst>
                                            <p:cond delay="1999"/>
                                          </p:stCondLst>
                                        </p:cTn>
                                        <p:tgtEl>
                                          <p:spTgt spid="25"/>
                                        </p:tgtEl>
                                        <p:attrNameLst>
                                          <p:attrName>style.visibility</p:attrName>
                                        </p:attrNameLst>
                                      </p:cBhvr>
                                      <p:to>
                                        <p:strVal val="hidden"/>
                                      </p:to>
                                    </p:set>
                                  </p:childTnLst>
                                </p:cTn>
                              </p:par>
                              <p:par>
                                <p:cTn id="262" presetID="2" presetClass="exit" presetSubtype="6" fill="hold" grpId="2" nodeType="withEffect">
                                  <p:stCondLst>
                                    <p:cond delay="0"/>
                                  </p:stCondLst>
                                  <p:childTnLst>
                                    <p:anim calcmode="lin" valueType="num">
                                      <p:cBhvr additive="base">
                                        <p:cTn id="263" dur="2000"/>
                                        <p:tgtEl>
                                          <p:spTgt spid="26"/>
                                        </p:tgtEl>
                                        <p:attrNameLst>
                                          <p:attrName>ppt_x</p:attrName>
                                        </p:attrNameLst>
                                      </p:cBhvr>
                                      <p:tavLst>
                                        <p:tav tm="0">
                                          <p:val>
                                            <p:strVal val="ppt_x"/>
                                          </p:val>
                                        </p:tav>
                                        <p:tav tm="100000">
                                          <p:val>
                                            <p:strVal val="1+ppt_w/2"/>
                                          </p:val>
                                        </p:tav>
                                      </p:tavLst>
                                    </p:anim>
                                    <p:anim calcmode="lin" valueType="num">
                                      <p:cBhvr additive="base">
                                        <p:cTn id="264" dur="2000"/>
                                        <p:tgtEl>
                                          <p:spTgt spid="26"/>
                                        </p:tgtEl>
                                        <p:attrNameLst>
                                          <p:attrName>ppt_y</p:attrName>
                                        </p:attrNameLst>
                                      </p:cBhvr>
                                      <p:tavLst>
                                        <p:tav tm="0">
                                          <p:val>
                                            <p:strVal val="ppt_y"/>
                                          </p:val>
                                        </p:tav>
                                        <p:tav tm="100000">
                                          <p:val>
                                            <p:strVal val="1+ppt_h/2"/>
                                          </p:val>
                                        </p:tav>
                                      </p:tavLst>
                                    </p:anim>
                                    <p:set>
                                      <p:cBhvr>
                                        <p:cTn id="265" dur="1" fill="hold">
                                          <p:stCondLst>
                                            <p:cond delay="1999"/>
                                          </p:stCondLst>
                                        </p:cTn>
                                        <p:tgtEl>
                                          <p:spTgt spid="26"/>
                                        </p:tgtEl>
                                        <p:attrNameLst>
                                          <p:attrName>style.visibility</p:attrName>
                                        </p:attrNameLst>
                                      </p:cBhvr>
                                      <p:to>
                                        <p:strVal val="hidden"/>
                                      </p:to>
                                    </p:set>
                                  </p:childTnLst>
                                </p:cTn>
                              </p:par>
                              <p:par>
                                <p:cTn id="266" presetID="2" presetClass="exit" presetSubtype="6" fill="hold" grpId="2" nodeType="withEffect">
                                  <p:stCondLst>
                                    <p:cond delay="0"/>
                                  </p:stCondLst>
                                  <p:childTnLst>
                                    <p:anim calcmode="lin" valueType="num">
                                      <p:cBhvr additive="base">
                                        <p:cTn id="267" dur="2000"/>
                                        <p:tgtEl>
                                          <p:spTgt spid="27"/>
                                        </p:tgtEl>
                                        <p:attrNameLst>
                                          <p:attrName>ppt_x</p:attrName>
                                        </p:attrNameLst>
                                      </p:cBhvr>
                                      <p:tavLst>
                                        <p:tav tm="0">
                                          <p:val>
                                            <p:strVal val="ppt_x"/>
                                          </p:val>
                                        </p:tav>
                                        <p:tav tm="100000">
                                          <p:val>
                                            <p:strVal val="1+ppt_w/2"/>
                                          </p:val>
                                        </p:tav>
                                      </p:tavLst>
                                    </p:anim>
                                    <p:anim calcmode="lin" valueType="num">
                                      <p:cBhvr additive="base">
                                        <p:cTn id="268" dur="2000"/>
                                        <p:tgtEl>
                                          <p:spTgt spid="27"/>
                                        </p:tgtEl>
                                        <p:attrNameLst>
                                          <p:attrName>ppt_y</p:attrName>
                                        </p:attrNameLst>
                                      </p:cBhvr>
                                      <p:tavLst>
                                        <p:tav tm="0">
                                          <p:val>
                                            <p:strVal val="ppt_y"/>
                                          </p:val>
                                        </p:tav>
                                        <p:tav tm="100000">
                                          <p:val>
                                            <p:strVal val="1+ppt_h/2"/>
                                          </p:val>
                                        </p:tav>
                                      </p:tavLst>
                                    </p:anim>
                                    <p:set>
                                      <p:cBhvr>
                                        <p:cTn id="269" dur="1" fill="hold">
                                          <p:stCondLst>
                                            <p:cond delay="1999"/>
                                          </p:stCondLst>
                                        </p:cTn>
                                        <p:tgtEl>
                                          <p:spTgt spid="27"/>
                                        </p:tgtEl>
                                        <p:attrNameLst>
                                          <p:attrName>style.visibility</p:attrName>
                                        </p:attrNameLst>
                                      </p:cBhvr>
                                      <p:to>
                                        <p:strVal val="hidden"/>
                                      </p:to>
                                    </p:set>
                                  </p:childTnLst>
                                </p:cTn>
                              </p:par>
                              <p:par>
                                <p:cTn id="270" presetID="2" presetClass="exit" presetSubtype="6" fill="hold" grpId="2" nodeType="withEffect">
                                  <p:stCondLst>
                                    <p:cond delay="0"/>
                                  </p:stCondLst>
                                  <p:childTnLst>
                                    <p:anim calcmode="lin" valueType="num">
                                      <p:cBhvr additive="base">
                                        <p:cTn id="271" dur="2000"/>
                                        <p:tgtEl>
                                          <p:spTgt spid="36"/>
                                        </p:tgtEl>
                                        <p:attrNameLst>
                                          <p:attrName>ppt_x</p:attrName>
                                        </p:attrNameLst>
                                      </p:cBhvr>
                                      <p:tavLst>
                                        <p:tav tm="0">
                                          <p:val>
                                            <p:strVal val="ppt_x"/>
                                          </p:val>
                                        </p:tav>
                                        <p:tav tm="100000">
                                          <p:val>
                                            <p:strVal val="1+ppt_w/2"/>
                                          </p:val>
                                        </p:tav>
                                      </p:tavLst>
                                    </p:anim>
                                    <p:anim calcmode="lin" valueType="num">
                                      <p:cBhvr additive="base">
                                        <p:cTn id="272" dur="2000"/>
                                        <p:tgtEl>
                                          <p:spTgt spid="36"/>
                                        </p:tgtEl>
                                        <p:attrNameLst>
                                          <p:attrName>ppt_y</p:attrName>
                                        </p:attrNameLst>
                                      </p:cBhvr>
                                      <p:tavLst>
                                        <p:tav tm="0">
                                          <p:val>
                                            <p:strVal val="ppt_y"/>
                                          </p:val>
                                        </p:tav>
                                        <p:tav tm="100000">
                                          <p:val>
                                            <p:strVal val="1+ppt_h/2"/>
                                          </p:val>
                                        </p:tav>
                                      </p:tavLst>
                                    </p:anim>
                                    <p:set>
                                      <p:cBhvr>
                                        <p:cTn id="273" dur="1" fill="hold">
                                          <p:stCondLst>
                                            <p:cond delay="1999"/>
                                          </p:stCondLst>
                                        </p:cTn>
                                        <p:tgtEl>
                                          <p:spTgt spid="36"/>
                                        </p:tgtEl>
                                        <p:attrNameLst>
                                          <p:attrName>style.visibility</p:attrName>
                                        </p:attrNameLst>
                                      </p:cBhvr>
                                      <p:to>
                                        <p:strVal val="hidden"/>
                                      </p:to>
                                    </p:set>
                                  </p:childTnLst>
                                </p:cTn>
                              </p:par>
                              <p:par>
                                <p:cTn id="274" presetID="2" presetClass="exit" presetSubtype="12" fill="hold" grpId="2" nodeType="withEffect">
                                  <p:stCondLst>
                                    <p:cond delay="0"/>
                                  </p:stCondLst>
                                  <p:childTnLst>
                                    <p:anim calcmode="lin" valueType="num">
                                      <p:cBhvr additive="base">
                                        <p:cTn id="275" dur="2000"/>
                                        <p:tgtEl>
                                          <p:spTgt spid="5"/>
                                        </p:tgtEl>
                                        <p:attrNameLst>
                                          <p:attrName>ppt_x</p:attrName>
                                        </p:attrNameLst>
                                      </p:cBhvr>
                                      <p:tavLst>
                                        <p:tav tm="0">
                                          <p:val>
                                            <p:strVal val="ppt_x"/>
                                          </p:val>
                                        </p:tav>
                                        <p:tav tm="100000">
                                          <p:val>
                                            <p:strVal val="0-ppt_w/2"/>
                                          </p:val>
                                        </p:tav>
                                      </p:tavLst>
                                    </p:anim>
                                    <p:anim calcmode="lin" valueType="num">
                                      <p:cBhvr additive="base">
                                        <p:cTn id="276" dur="2000"/>
                                        <p:tgtEl>
                                          <p:spTgt spid="5"/>
                                        </p:tgtEl>
                                        <p:attrNameLst>
                                          <p:attrName>ppt_y</p:attrName>
                                        </p:attrNameLst>
                                      </p:cBhvr>
                                      <p:tavLst>
                                        <p:tav tm="0">
                                          <p:val>
                                            <p:strVal val="ppt_y"/>
                                          </p:val>
                                        </p:tav>
                                        <p:tav tm="100000">
                                          <p:val>
                                            <p:strVal val="1+ppt_h/2"/>
                                          </p:val>
                                        </p:tav>
                                      </p:tavLst>
                                    </p:anim>
                                    <p:set>
                                      <p:cBhvr>
                                        <p:cTn id="277" dur="1" fill="hold">
                                          <p:stCondLst>
                                            <p:cond delay="1999"/>
                                          </p:stCondLst>
                                        </p:cTn>
                                        <p:tgtEl>
                                          <p:spTgt spid="5"/>
                                        </p:tgtEl>
                                        <p:attrNameLst>
                                          <p:attrName>style.visibility</p:attrName>
                                        </p:attrNameLst>
                                      </p:cBhvr>
                                      <p:to>
                                        <p:strVal val="hidden"/>
                                      </p:to>
                                    </p:set>
                                  </p:childTnLst>
                                </p:cTn>
                              </p:par>
                              <p:par>
                                <p:cTn id="278" presetID="2" presetClass="exit" presetSubtype="12" fill="hold" grpId="2" nodeType="withEffect">
                                  <p:stCondLst>
                                    <p:cond delay="0"/>
                                  </p:stCondLst>
                                  <p:childTnLst>
                                    <p:anim calcmode="lin" valueType="num">
                                      <p:cBhvr additive="base">
                                        <p:cTn id="279" dur="2000"/>
                                        <p:tgtEl>
                                          <p:spTgt spid="7"/>
                                        </p:tgtEl>
                                        <p:attrNameLst>
                                          <p:attrName>ppt_x</p:attrName>
                                        </p:attrNameLst>
                                      </p:cBhvr>
                                      <p:tavLst>
                                        <p:tav tm="0">
                                          <p:val>
                                            <p:strVal val="ppt_x"/>
                                          </p:val>
                                        </p:tav>
                                        <p:tav tm="100000">
                                          <p:val>
                                            <p:strVal val="0-ppt_w/2"/>
                                          </p:val>
                                        </p:tav>
                                      </p:tavLst>
                                    </p:anim>
                                    <p:anim calcmode="lin" valueType="num">
                                      <p:cBhvr additive="base">
                                        <p:cTn id="280" dur="2000"/>
                                        <p:tgtEl>
                                          <p:spTgt spid="7"/>
                                        </p:tgtEl>
                                        <p:attrNameLst>
                                          <p:attrName>ppt_y</p:attrName>
                                        </p:attrNameLst>
                                      </p:cBhvr>
                                      <p:tavLst>
                                        <p:tav tm="0">
                                          <p:val>
                                            <p:strVal val="ppt_y"/>
                                          </p:val>
                                        </p:tav>
                                        <p:tav tm="100000">
                                          <p:val>
                                            <p:strVal val="1+ppt_h/2"/>
                                          </p:val>
                                        </p:tav>
                                      </p:tavLst>
                                    </p:anim>
                                    <p:set>
                                      <p:cBhvr>
                                        <p:cTn id="281" dur="1" fill="hold">
                                          <p:stCondLst>
                                            <p:cond delay="1999"/>
                                          </p:stCondLst>
                                        </p:cTn>
                                        <p:tgtEl>
                                          <p:spTgt spid="7"/>
                                        </p:tgtEl>
                                        <p:attrNameLst>
                                          <p:attrName>style.visibility</p:attrName>
                                        </p:attrNameLst>
                                      </p:cBhvr>
                                      <p:to>
                                        <p:strVal val="hidden"/>
                                      </p:to>
                                    </p:set>
                                  </p:childTnLst>
                                </p:cTn>
                              </p:par>
                              <p:par>
                                <p:cTn id="282" presetID="2" presetClass="exit" presetSubtype="12" fill="hold" grpId="2" nodeType="withEffect">
                                  <p:stCondLst>
                                    <p:cond delay="0"/>
                                  </p:stCondLst>
                                  <p:childTnLst>
                                    <p:anim calcmode="lin" valueType="num">
                                      <p:cBhvr additive="base">
                                        <p:cTn id="283" dur="2000"/>
                                        <p:tgtEl>
                                          <p:spTgt spid="10"/>
                                        </p:tgtEl>
                                        <p:attrNameLst>
                                          <p:attrName>ppt_x</p:attrName>
                                        </p:attrNameLst>
                                      </p:cBhvr>
                                      <p:tavLst>
                                        <p:tav tm="0">
                                          <p:val>
                                            <p:strVal val="ppt_x"/>
                                          </p:val>
                                        </p:tav>
                                        <p:tav tm="100000">
                                          <p:val>
                                            <p:strVal val="0-ppt_w/2"/>
                                          </p:val>
                                        </p:tav>
                                      </p:tavLst>
                                    </p:anim>
                                    <p:anim calcmode="lin" valueType="num">
                                      <p:cBhvr additive="base">
                                        <p:cTn id="284" dur="2000"/>
                                        <p:tgtEl>
                                          <p:spTgt spid="10"/>
                                        </p:tgtEl>
                                        <p:attrNameLst>
                                          <p:attrName>ppt_y</p:attrName>
                                        </p:attrNameLst>
                                      </p:cBhvr>
                                      <p:tavLst>
                                        <p:tav tm="0">
                                          <p:val>
                                            <p:strVal val="ppt_y"/>
                                          </p:val>
                                        </p:tav>
                                        <p:tav tm="100000">
                                          <p:val>
                                            <p:strVal val="1+ppt_h/2"/>
                                          </p:val>
                                        </p:tav>
                                      </p:tavLst>
                                    </p:anim>
                                    <p:set>
                                      <p:cBhvr>
                                        <p:cTn id="285" dur="1" fill="hold">
                                          <p:stCondLst>
                                            <p:cond delay="1999"/>
                                          </p:stCondLst>
                                        </p:cTn>
                                        <p:tgtEl>
                                          <p:spTgt spid="10"/>
                                        </p:tgtEl>
                                        <p:attrNameLst>
                                          <p:attrName>style.visibility</p:attrName>
                                        </p:attrNameLst>
                                      </p:cBhvr>
                                      <p:to>
                                        <p:strVal val="hidden"/>
                                      </p:to>
                                    </p:set>
                                  </p:childTnLst>
                                </p:cTn>
                              </p:par>
                              <p:par>
                                <p:cTn id="286" presetID="2" presetClass="exit" presetSubtype="12" fill="hold" grpId="2" nodeType="withEffect">
                                  <p:stCondLst>
                                    <p:cond delay="0"/>
                                  </p:stCondLst>
                                  <p:childTnLst>
                                    <p:anim calcmode="lin" valueType="num">
                                      <p:cBhvr additive="base">
                                        <p:cTn id="287" dur="2000"/>
                                        <p:tgtEl>
                                          <p:spTgt spid="11"/>
                                        </p:tgtEl>
                                        <p:attrNameLst>
                                          <p:attrName>ppt_x</p:attrName>
                                        </p:attrNameLst>
                                      </p:cBhvr>
                                      <p:tavLst>
                                        <p:tav tm="0">
                                          <p:val>
                                            <p:strVal val="ppt_x"/>
                                          </p:val>
                                        </p:tav>
                                        <p:tav tm="100000">
                                          <p:val>
                                            <p:strVal val="0-ppt_w/2"/>
                                          </p:val>
                                        </p:tav>
                                      </p:tavLst>
                                    </p:anim>
                                    <p:anim calcmode="lin" valueType="num">
                                      <p:cBhvr additive="base">
                                        <p:cTn id="288" dur="2000"/>
                                        <p:tgtEl>
                                          <p:spTgt spid="11"/>
                                        </p:tgtEl>
                                        <p:attrNameLst>
                                          <p:attrName>ppt_y</p:attrName>
                                        </p:attrNameLst>
                                      </p:cBhvr>
                                      <p:tavLst>
                                        <p:tav tm="0">
                                          <p:val>
                                            <p:strVal val="ppt_y"/>
                                          </p:val>
                                        </p:tav>
                                        <p:tav tm="100000">
                                          <p:val>
                                            <p:strVal val="1+ppt_h/2"/>
                                          </p:val>
                                        </p:tav>
                                      </p:tavLst>
                                    </p:anim>
                                    <p:set>
                                      <p:cBhvr>
                                        <p:cTn id="289" dur="1" fill="hold">
                                          <p:stCondLst>
                                            <p:cond delay="1999"/>
                                          </p:stCondLst>
                                        </p:cTn>
                                        <p:tgtEl>
                                          <p:spTgt spid="11"/>
                                        </p:tgtEl>
                                        <p:attrNameLst>
                                          <p:attrName>style.visibility</p:attrName>
                                        </p:attrNameLst>
                                      </p:cBhvr>
                                      <p:to>
                                        <p:strVal val="hidden"/>
                                      </p:to>
                                    </p:set>
                                  </p:childTnLst>
                                </p:cTn>
                              </p:par>
                              <p:par>
                                <p:cTn id="290" presetID="2" presetClass="exit" presetSubtype="12" fill="hold" grpId="2" nodeType="withEffect">
                                  <p:stCondLst>
                                    <p:cond delay="0"/>
                                  </p:stCondLst>
                                  <p:childTnLst>
                                    <p:anim calcmode="lin" valueType="num">
                                      <p:cBhvr additive="base">
                                        <p:cTn id="291" dur="2000"/>
                                        <p:tgtEl>
                                          <p:spTgt spid="16"/>
                                        </p:tgtEl>
                                        <p:attrNameLst>
                                          <p:attrName>ppt_x</p:attrName>
                                        </p:attrNameLst>
                                      </p:cBhvr>
                                      <p:tavLst>
                                        <p:tav tm="0">
                                          <p:val>
                                            <p:strVal val="ppt_x"/>
                                          </p:val>
                                        </p:tav>
                                        <p:tav tm="100000">
                                          <p:val>
                                            <p:strVal val="0-ppt_w/2"/>
                                          </p:val>
                                        </p:tav>
                                      </p:tavLst>
                                    </p:anim>
                                    <p:anim calcmode="lin" valueType="num">
                                      <p:cBhvr additive="base">
                                        <p:cTn id="292" dur="2000"/>
                                        <p:tgtEl>
                                          <p:spTgt spid="16"/>
                                        </p:tgtEl>
                                        <p:attrNameLst>
                                          <p:attrName>ppt_y</p:attrName>
                                        </p:attrNameLst>
                                      </p:cBhvr>
                                      <p:tavLst>
                                        <p:tav tm="0">
                                          <p:val>
                                            <p:strVal val="ppt_y"/>
                                          </p:val>
                                        </p:tav>
                                        <p:tav tm="100000">
                                          <p:val>
                                            <p:strVal val="1+ppt_h/2"/>
                                          </p:val>
                                        </p:tav>
                                      </p:tavLst>
                                    </p:anim>
                                    <p:set>
                                      <p:cBhvr>
                                        <p:cTn id="293" dur="1" fill="hold">
                                          <p:stCondLst>
                                            <p:cond delay="1999"/>
                                          </p:stCondLst>
                                        </p:cTn>
                                        <p:tgtEl>
                                          <p:spTgt spid="16"/>
                                        </p:tgtEl>
                                        <p:attrNameLst>
                                          <p:attrName>style.visibility</p:attrName>
                                        </p:attrNameLst>
                                      </p:cBhvr>
                                      <p:to>
                                        <p:strVal val="hidden"/>
                                      </p:to>
                                    </p:set>
                                  </p:childTnLst>
                                </p:cTn>
                              </p:par>
                              <p:par>
                                <p:cTn id="294" presetID="2" presetClass="exit" presetSubtype="12" fill="hold" grpId="2" nodeType="withEffect">
                                  <p:stCondLst>
                                    <p:cond delay="0"/>
                                  </p:stCondLst>
                                  <p:childTnLst>
                                    <p:anim calcmode="lin" valueType="num">
                                      <p:cBhvr additive="base">
                                        <p:cTn id="295" dur="2000"/>
                                        <p:tgtEl>
                                          <p:spTgt spid="17"/>
                                        </p:tgtEl>
                                        <p:attrNameLst>
                                          <p:attrName>ppt_x</p:attrName>
                                        </p:attrNameLst>
                                      </p:cBhvr>
                                      <p:tavLst>
                                        <p:tav tm="0">
                                          <p:val>
                                            <p:strVal val="ppt_x"/>
                                          </p:val>
                                        </p:tav>
                                        <p:tav tm="100000">
                                          <p:val>
                                            <p:strVal val="0-ppt_w/2"/>
                                          </p:val>
                                        </p:tav>
                                      </p:tavLst>
                                    </p:anim>
                                    <p:anim calcmode="lin" valueType="num">
                                      <p:cBhvr additive="base">
                                        <p:cTn id="296" dur="2000"/>
                                        <p:tgtEl>
                                          <p:spTgt spid="17"/>
                                        </p:tgtEl>
                                        <p:attrNameLst>
                                          <p:attrName>ppt_y</p:attrName>
                                        </p:attrNameLst>
                                      </p:cBhvr>
                                      <p:tavLst>
                                        <p:tav tm="0">
                                          <p:val>
                                            <p:strVal val="ppt_y"/>
                                          </p:val>
                                        </p:tav>
                                        <p:tav tm="100000">
                                          <p:val>
                                            <p:strVal val="1+ppt_h/2"/>
                                          </p:val>
                                        </p:tav>
                                      </p:tavLst>
                                    </p:anim>
                                    <p:set>
                                      <p:cBhvr>
                                        <p:cTn id="297" dur="1" fill="hold">
                                          <p:stCondLst>
                                            <p:cond delay="1999"/>
                                          </p:stCondLst>
                                        </p:cTn>
                                        <p:tgtEl>
                                          <p:spTgt spid="17"/>
                                        </p:tgtEl>
                                        <p:attrNameLst>
                                          <p:attrName>style.visibility</p:attrName>
                                        </p:attrNameLst>
                                      </p:cBhvr>
                                      <p:to>
                                        <p:strVal val="hidden"/>
                                      </p:to>
                                    </p:set>
                                  </p:childTnLst>
                                </p:cTn>
                              </p:par>
                              <p:par>
                                <p:cTn id="298" presetID="2" presetClass="exit" presetSubtype="12" fill="hold" grpId="2" nodeType="withEffect">
                                  <p:stCondLst>
                                    <p:cond delay="0"/>
                                  </p:stCondLst>
                                  <p:childTnLst>
                                    <p:anim calcmode="lin" valueType="num">
                                      <p:cBhvr additive="base">
                                        <p:cTn id="299" dur="2000"/>
                                        <p:tgtEl>
                                          <p:spTgt spid="18"/>
                                        </p:tgtEl>
                                        <p:attrNameLst>
                                          <p:attrName>ppt_x</p:attrName>
                                        </p:attrNameLst>
                                      </p:cBhvr>
                                      <p:tavLst>
                                        <p:tav tm="0">
                                          <p:val>
                                            <p:strVal val="ppt_x"/>
                                          </p:val>
                                        </p:tav>
                                        <p:tav tm="100000">
                                          <p:val>
                                            <p:strVal val="0-ppt_w/2"/>
                                          </p:val>
                                        </p:tav>
                                      </p:tavLst>
                                    </p:anim>
                                    <p:anim calcmode="lin" valueType="num">
                                      <p:cBhvr additive="base">
                                        <p:cTn id="300" dur="2000"/>
                                        <p:tgtEl>
                                          <p:spTgt spid="18"/>
                                        </p:tgtEl>
                                        <p:attrNameLst>
                                          <p:attrName>ppt_y</p:attrName>
                                        </p:attrNameLst>
                                      </p:cBhvr>
                                      <p:tavLst>
                                        <p:tav tm="0">
                                          <p:val>
                                            <p:strVal val="ppt_y"/>
                                          </p:val>
                                        </p:tav>
                                        <p:tav tm="100000">
                                          <p:val>
                                            <p:strVal val="1+ppt_h/2"/>
                                          </p:val>
                                        </p:tav>
                                      </p:tavLst>
                                    </p:anim>
                                    <p:set>
                                      <p:cBhvr>
                                        <p:cTn id="301" dur="1" fill="hold">
                                          <p:stCondLst>
                                            <p:cond delay="1999"/>
                                          </p:stCondLst>
                                        </p:cTn>
                                        <p:tgtEl>
                                          <p:spTgt spid="18"/>
                                        </p:tgtEl>
                                        <p:attrNameLst>
                                          <p:attrName>style.visibility</p:attrName>
                                        </p:attrNameLst>
                                      </p:cBhvr>
                                      <p:to>
                                        <p:strVal val="hidden"/>
                                      </p:to>
                                    </p:set>
                                  </p:childTnLst>
                                </p:cTn>
                              </p:par>
                              <p:par>
                                <p:cTn id="302" presetID="2" presetClass="exit" presetSubtype="12" fill="hold" grpId="2" nodeType="withEffect">
                                  <p:stCondLst>
                                    <p:cond delay="0"/>
                                  </p:stCondLst>
                                  <p:childTnLst>
                                    <p:anim calcmode="lin" valueType="num">
                                      <p:cBhvr additive="base">
                                        <p:cTn id="303" dur="2000"/>
                                        <p:tgtEl>
                                          <p:spTgt spid="19"/>
                                        </p:tgtEl>
                                        <p:attrNameLst>
                                          <p:attrName>ppt_x</p:attrName>
                                        </p:attrNameLst>
                                      </p:cBhvr>
                                      <p:tavLst>
                                        <p:tav tm="0">
                                          <p:val>
                                            <p:strVal val="ppt_x"/>
                                          </p:val>
                                        </p:tav>
                                        <p:tav tm="100000">
                                          <p:val>
                                            <p:strVal val="0-ppt_w/2"/>
                                          </p:val>
                                        </p:tav>
                                      </p:tavLst>
                                    </p:anim>
                                    <p:anim calcmode="lin" valueType="num">
                                      <p:cBhvr additive="base">
                                        <p:cTn id="304" dur="2000"/>
                                        <p:tgtEl>
                                          <p:spTgt spid="19"/>
                                        </p:tgtEl>
                                        <p:attrNameLst>
                                          <p:attrName>ppt_y</p:attrName>
                                        </p:attrNameLst>
                                      </p:cBhvr>
                                      <p:tavLst>
                                        <p:tav tm="0">
                                          <p:val>
                                            <p:strVal val="ppt_y"/>
                                          </p:val>
                                        </p:tav>
                                        <p:tav tm="100000">
                                          <p:val>
                                            <p:strVal val="1+ppt_h/2"/>
                                          </p:val>
                                        </p:tav>
                                      </p:tavLst>
                                    </p:anim>
                                    <p:set>
                                      <p:cBhvr>
                                        <p:cTn id="305" dur="1" fill="hold">
                                          <p:stCondLst>
                                            <p:cond delay="1999"/>
                                          </p:stCondLst>
                                        </p:cTn>
                                        <p:tgtEl>
                                          <p:spTgt spid="19"/>
                                        </p:tgtEl>
                                        <p:attrNameLst>
                                          <p:attrName>style.visibility</p:attrName>
                                        </p:attrNameLst>
                                      </p:cBhvr>
                                      <p:to>
                                        <p:strVal val="hidden"/>
                                      </p:to>
                                    </p:set>
                                  </p:childTnLst>
                                </p:cTn>
                              </p:par>
                              <p:par>
                                <p:cTn id="306" presetID="2" presetClass="exit" presetSubtype="12" fill="hold" grpId="2" nodeType="withEffect">
                                  <p:stCondLst>
                                    <p:cond delay="0"/>
                                  </p:stCondLst>
                                  <p:childTnLst>
                                    <p:anim calcmode="lin" valueType="num">
                                      <p:cBhvr additive="base">
                                        <p:cTn id="307" dur="2000"/>
                                        <p:tgtEl>
                                          <p:spTgt spid="28"/>
                                        </p:tgtEl>
                                        <p:attrNameLst>
                                          <p:attrName>ppt_x</p:attrName>
                                        </p:attrNameLst>
                                      </p:cBhvr>
                                      <p:tavLst>
                                        <p:tav tm="0">
                                          <p:val>
                                            <p:strVal val="ppt_x"/>
                                          </p:val>
                                        </p:tav>
                                        <p:tav tm="100000">
                                          <p:val>
                                            <p:strVal val="0-ppt_w/2"/>
                                          </p:val>
                                        </p:tav>
                                      </p:tavLst>
                                    </p:anim>
                                    <p:anim calcmode="lin" valueType="num">
                                      <p:cBhvr additive="base">
                                        <p:cTn id="308" dur="2000"/>
                                        <p:tgtEl>
                                          <p:spTgt spid="28"/>
                                        </p:tgtEl>
                                        <p:attrNameLst>
                                          <p:attrName>ppt_y</p:attrName>
                                        </p:attrNameLst>
                                      </p:cBhvr>
                                      <p:tavLst>
                                        <p:tav tm="0">
                                          <p:val>
                                            <p:strVal val="ppt_y"/>
                                          </p:val>
                                        </p:tav>
                                        <p:tav tm="100000">
                                          <p:val>
                                            <p:strVal val="1+ppt_h/2"/>
                                          </p:val>
                                        </p:tav>
                                      </p:tavLst>
                                    </p:anim>
                                    <p:set>
                                      <p:cBhvr>
                                        <p:cTn id="309" dur="1" fill="hold">
                                          <p:stCondLst>
                                            <p:cond delay="1999"/>
                                          </p:stCondLst>
                                        </p:cTn>
                                        <p:tgtEl>
                                          <p:spTgt spid="28"/>
                                        </p:tgtEl>
                                        <p:attrNameLst>
                                          <p:attrName>style.visibility</p:attrName>
                                        </p:attrNameLst>
                                      </p:cBhvr>
                                      <p:to>
                                        <p:strVal val="hidden"/>
                                      </p:to>
                                    </p:set>
                                  </p:childTnLst>
                                </p:cTn>
                              </p:par>
                              <p:par>
                                <p:cTn id="310" presetID="2" presetClass="exit" presetSubtype="12" fill="hold" grpId="2" nodeType="withEffect">
                                  <p:stCondLst>
                                    <p:cond delay="0"/>
                                  </p:stCondLst>
                                  <p:childTnLst>
                                    <p:anim calcmode="lin" valueType="num">
                                      <p:cBhvr additive="base">
                                        <p:cTn id="311" dur="2000"/>
                                        <p:tgtEl>
                                          <p:spTgt spid="29"/>
                                        </p:tgtEl>
                                        <p:attrNameLst>
                                          <p:attrName>ppt_x</p:attrName>
                                        </p:attrNameLst>
                                      </p:cBhvr>
                                      <p:tavLst>
                                        <p:tav tm="0">
                                          <p:val>
                                            <p:strVal val="ppt_x"/>
                                          </p:val>
                                        </p:tav>
                                        <p:tav tm="100000">
                                          <p:val>
                                            <p:strVal val="0-ppt_w/2"/>
                                          </p:val>
                                        </p:tav>
                                      </p:tavLst>
                                    </p:anim>
                                    <p:anim calcmode="lin" valueType="num">
                                      <p:cBhvr additive="base">
                                        <p:cTn id="312" dur="2000"/>
                                        <p:tgtEl>
                                          <p:spTgt spid="29"/>
                                        </p:tgtEl>
                                        <p:attrNameLst>
                                          <p:attrName>ppt_y</p:attrName>
                                        </p:attrNameLst>
                                      </p:cBhvr>
                                      <p:tavLst>
                                        <p:tav tm="0">
                                          <p:val>
                                            <p:strVal val="ppt_y"/>
                                          </p:val>
                                        </p:tav>
                                        <p:tav tm="100000">
                                          <p:val>
                                            <p:strVal val="1+ppt_h/2"/>
                                          </p:val>
                                        </p:tav>
                                      </p:tavLst>
                                    </p:anim>
                                    <p:set>
                                      <p:cBhvr>
                                        <p:cTn id="313" dur="1" fill="hold">
                                          <p:stCondLst>
                                            <p:cond delay="1999"/>
                                          </p:stCondLst>
                                        </p:cTn>
                                        <p:tgtEl>
                                          <p:spTgt spid="29"/>
                                        </p:tgtEl>
                                        <p:attrNameLst>
                                          <p:attrName>style.visibility</p:attrName>
                                        </p:attrNameLst>
                                      </p:cBhvr>
                                      <p:to>
                                        <p:strVal val="hidden"/>
                                      </p:to>
                                    </p:set>
                                  </p:childTnLst>
                                </p:cTn>
                              </p:par>
                              <p:par>
                                <p:cTn id="314" presetID="2" presetClass="exit" presetSubtype="12" fill="hold" grpId="2" nodeType="withEffect">
                                  <p:stCondLst>
                                    <p:cond delay="0"/>
                                  </p:stCondLst>
                                  <p:childTnLst>
                                    <p:anim calcmode="lin" valueType="num">
                                      <p:cBhvr additive="base">
                                        <p:cTn id="315" dur="2000"/>
                                        <p:tgtEl>
                                          <p:spTgt spid="30"/>
                                        </p:tgtEl>
                                        <p:attrNameLst>
                                          <p:attrName>ppt_x</p:attrName>
                                        </p:attrNameLst>
                                      </p:cBhvr>
                                      <p:tavLst>
                                        <p:tav tm="0">
                                          <p:val>
                                            <p:strVal val="ppt_x"/>
                                          </p:val>
                                        </p:tav>
                                        <p:tav tm="100000">
                                          <p:val>
                                            <p:strVal val="0-ppt_w/2"/>
                                          </p:val>
                                        </p:tav>
                                      </p:tavLst>
                                    </p:anim>
                                    <p:anim calcmode="lin" valueType="num">
                                      <p:cBhvr additive="base">
                                        <p:cTn id="316" dur="2000"/>
                                        <p:tgtEl>
                                          <p:spTgt spid="30"/>
                                        </p:tgtEl>
                                        <p:attrNameLst>
                                          <p:attrName>ppt_y</p:attrName>
                                        </p:attrNameLst>
                                      </p:cBhvr>
                                      <p:tavLst>
                                        <p:tav tm="0">
                                          <p:val>
                                            <p:strVal val="ppt_y"/>
                                          </p:val>
                                        </p:tav>
                                        <p:tav tm="100000">
                                          <p:val>
                                            <p:strVal val="1+ppt_h/2"/>
                                          </p:val>
                                        </p:tav>
                                      </p:tavLst>
                                    </p:anim>
                                    <p:set>
                                      <p:cBhvr>
                                        <p:cTn id="317" dur="1" fill="hold">
                                          <p:stCondLst>
                                            <p:cond delay="1999"/>
                                          </p:stCondLst>
                                        </p:cTn>
                                        <p:tgtEl>
                                          <p:spTgt spid="30"/>
                                        </p:tgtEl>
                                        <p:attrNameLst>
                                          <p:attrName>style.visibility</p:attrName>
                                        </p:attrNameLst>
                                      </p:cBhvr>
                                      <p:to>
                                        <p:strVal val="hidden"/>
                                      </p:to>
                                    </p:set>
                                  </p:childTnLst>
                                </p:cTn>
                              </p:par>
                              <p:par>
                                <p:cTn id="318" presetID="2" presetClass="exit" presetSubtype="12" fill="hold" grpId="2" nodeType="withEffect">
                                  <p:stCondLst>
                                    <p:cond delay="0"/>
                                  </p:stCondLst>
                                  <p:childTnLst>
                                    <p:anim calcmode="lin" valueType="num">
                                      <p:cBhvr additive="base">
                                        <p:cTn id="319" dur="2000"/>
                                        <p:tgtEl>
                                          <p:spTgt spid="31"/>
                                        </p:tgtEl>
                                        <p:attrNameLst>
                                          <p:attrName>ppt_x</p:attrName>
                                        </p:attrNameLst>
                                      </p:cBhvr>
                                      <p:tavLst>
                                        <p:tav tm="0">
                                          <p:val>
                                            <p:strVal val="ppt_x"/>
                                          </p:val>
                                        </p:tav>
                                        <p:tav tm="100000">
                                          <p:val>
                                            <p:strVal val="0-ppt_w/2"/>
                                          </p:val>
                                        </p:tav>
                                      </p:tavLst>
                                    </p:anim>
                                    <p:anim calcmode="lin" valueType="num">
                                      <p:cBhvr additive="base">
                                        <p:cTn id="320" dur="2000"/>
                                        <p:tgtEl>
                                          <p:spTgt spid="31"/>
                                        </p:tgtEl>
                                        <p:attrNameLst>
                                          <p:attrName>ppt_y</p:attrName>
                                        </p:attrNameLst>
                                      </p:cBhvr>
                                      <p:tavLst>
                                        <p:tav tm="0">
                                          <p:val>
                                            <p:strVal val="ppt_y"/>
                                          </p:val>
                                        </p:tav>
                                        <p:tav tm="100000">
                                          <p:val>
                                            <p:strVal val="1+ppt_h/2"/>
                                          </p:val>
                                        </p:tav>
                                      </p:tavLst>
                                    </p:anim>
                                    <p:set>
                                      <p:cBhvr>
                                        <p:cTn id="321" dur="1" fill="hold">
                                          <p:stCondLst>
                                            <p:cond delay="1999"/>
                                          </p:stCondLst>
                                        </p:cTn>
                                        <p:tgtEl>
                                          <p:spTgt spid="31"/>
                                        </p:tgtEl>
                                        <p:attrNameLst>
                                          <p:attrName>style.visibility</p:attrName>
                                        </p:attrNameLst>
                                      </p:cBhvr>
                                      <p:to>
                                        <p:strVal val="hidden"/>
                                      </p:to>
                                    </p:set>
                                  </p:childTnLst>
                                </p:cTn>
                              </p:par>
                              <p:par>
                                <p:cTn id="322" presetID="2" presetClass="exit" presetSubtype="12" fill="hold" grpId="2" nodeType="withEffect">
                                  <p:stCondLst>
                                    <p:cond delay="0"/>
                                  </p:stCondLst>
                                  <p:childTnLst>
                                    <p:anim calcmode="lin" valueType="num">
                                      <p:cBhvr additive="base">
                                        <p:cTn id="323" dur="2000"/>
                                        <p:tgtEl>
                                          <p:spTgt spid="32"/>
                                        </p:tgtEl>
                                        <p:attrNameLst>
                                          <p:attrName>ppt_x</p:attrName>
                                        </p:attrNameLst>
                                      </p:cBhvr>
                                      <p:tavLst>
                                        <p:tav tm="0">
                                          <p:val>
                                            <p:strVal val="ppt_x"/>
                                          </p:val>
                                        </p:tav>
                                        <p:tav tm="100000">
                                          <p:val>
                                            <p:strVal val="0-ppt_w/2"/>
                                          </p:val>
                                        </p:tav>
                                      </p:tavLst>
                                    </p:anim>
                                    <p:anim calcmode="lin" valueType="num">
                                      <p:cBhvr additive="base">
                                        <p:cTn id="324" dur="2000"/>
                                        <p:tgtEl>
                                          <p:spTgt spid="32"/>
                                        </p:tgtEl>
                                        <p:attrNameLst>
                                          <p:attrName>ppt_y</p:attrName>
                                        </p:attrNameLst>
                                      </p:cBhvr>
                                      <p:tavLst>
                                        <p:tav tm="0">
                                          <p:val>
                                            <p:strVal val="ppt_y"/>
                                          </p:val>
                                        </p:tav>
                                        <p:tav tm="100000">
                                          <p:val>
                                            <p:strVal val="1+ppt_h/2"/>
                                          </p:val>
                                        </p:tav>
                                      </p:tavLst>
                                    </p:anim>
                                    <p:set>
                                      <p:cBhvr>
                                        <p:cTn id="325" dur="1" fill="hold">
                                          <p:stCondLst>
                                            <p:cond delay="1999"/>
                                          </p:stCondLst>
                                        </p:cTn>
                                        <p:tgtEl>
                                          <p:spTgt spid="32"/>
                                        </p:tgtEl>
                                        <p:attrNameLst>
                                          <p:attrName>style.visibility</p:attrName>
                                        </p:attrNameLst>
                                      </p:cBhvr>
                                      <p:to>
                                        <p:strVal val="hidden"/>
                                      </p:to>
                                    </p:set>
                                  </p:childTnLst>
                                </p:cTn>
                              </p:par>
                              <p:par>
                                <p:cTn id="326" presetID="2" presetClass="exit" presetSubtype="12" fill="hold" grpId="2" nodeType="withEffect">
                                  <p:stCondLst>
                                    <p:cond delay="0"/>
                                  </p:stCondLst>
                                  <p:childTnLst>
                                    <p:anim calcmode="lin" valueType="num">
                                      <p:cBhvr additive="base">
                                        <p:cTn id="327" dur="2000"/>
                                        <p:tgtEl>
                                          <p:spTgt spid="33"/>
                                        </p:tgtEl>
                                        <p:attrNameLst>
                                          <p:attrName>ppt_x</p:attrName>
                                        </p:attrNameLst>
                                      </p:cBhvr>
                                      <p:tavLst>
                                        <p:tav tm="0">
                                          <p:val>
                                            <p:strVal val="ppt_x"/>
                                          </p:val>
                                        </p:tav>
                                        <p:tav tm="100000">
                                          <p:val>
                                            <p:strVal val="0-ppt_w/2"/>
                                          </p:val>
                                        </p:tav>
                                      </p:tavLst>
                                    </p:anim>
                                    <p:anim calcmode="lin" valueType="num">
                                      <p:cBhvr additive="base">
                                        <p:cTn id="328" dur="2000"/>
                                        <p:tgtEl>
                                          <p:spTgt spid="33"/>
                                        </p:tgtEl>
                                        <p:attrNameLst>
                                          <p:attrName>ppt_y</p:attrName>
                                        </p:attrNameLst>
                                      </p:cBhvr>
                                      <p:tavLst>
                                        <p:tav tm="0">
                                          <p:val>
                                            <p:strVal val="ppt_y"/>
                                          </p:val>
                                        </p:tav>
                                        <p:tav tm="100000">
                                          <p:val>
                                            <p:strVal val="1+ppt_h/2"/>
                                          </p:val>
                                        </p:tav>
                                      </p:tavLst>
                                    </p:anim>
                                    <p:set>
                                      <p:cBhvr>
                                        <p:cTn id="329" dur="1" fill="hold">
                                          <p:stCondLst>
                                            <p:cond delay="1999"/>
                                          </p:stCondLst>
                                        </p:cTn>
                                        <p:tgtEl>
                                          <p:spTgt spid="33"/>
                                        </p:tgtEl>
                                        <p:attrNameLst>
                                          <p:attrName>style.visibility</p:attrName>
                                        </p:attrNameLst>
                                      </p:cBhvr>
                                      <p:to>
                                        <p:strVal val="hidden"/>
                                      </p:to>
                                    </p:set>
                                  </p:childTnLst>
                                </p:cTn>
                              </p:par>
                              <p:par>
                                <p:cTn id="330" presetID="2" presetClass="exit" presetSubtype="12" fill="hold" grpId="2" nodeType="withEffect">
                                  <p:stCondLst>
                                    <p:cond delay="0"/>
                                  </p:stCondLst>
                                  <p:childTnLst>
                                    <p:anim calcmode="lin" valueType="num">
                                      <p:cBhvr additive="base">
                                        <p:cTn id="331" dur="2000"/>
                                        <p:tgtEl>
                                          <p:spTgt spid="34"/>
                                        </p:tgtEl>
                                        <p:attrNameLst>
                                          <p:attrName>ppt_x</p:attrName>
                                        </p:attrNameLst>
                                      </p:cBhvr>
                                      <p:tavLst>
                                        <p:tav tm="0">
                                          <p:val>
                                            <p:strVal val="ppt_x"/>
                                          </p:val>
                                        </p:tav>
                                        <p:tav tm="100000">
                                          <p:val>
                                            <p:strVal val="0-ppt_w/2"/>
                                          </p:val>
                                        </p:tav>
                                      </p:tavLst>
                                    </p:anim>
                                    <p:anim calcmode="lin" valueType="num">
                                      <p:cBhvr additive="base">
                                        <p:cTn id="332" dur="2000"/>
                                        <p:tgtEl>
                                          <p:spTgt spid="34"/>
                                        </p:tgtEl>
                                        <p:attrNameLst>
                                          <p:attrName>ppt_y</p:attrName>
                                        </p:attrNameLst>
                                      </p:cBhvr>
                                      <p:tavLst>
                                        <p:tav tm="0">
                                          <p:val>
                                            <p:strVal val="ppt_y"/>
                                          </p:val>
                                        </p:tav>
                                        <p:tav tm="100000">
                                          <p:val>
                                            <p:strVal val="1+ppt_h/2"/>
                                          </p:val>
                                        </p:tav>
                                      </p:tavLst>
                                    </p:anim>
                                    <p:set>
                                      <p:cBhvr>
                                        <p:cTn id="333" dur="1" fill="hold">
                                          <p:stCondLst>
                                            <p:cond delay="1999"/>
                                          </p:stCondLst>
                                        </p:cTn>
                                        <p:tgtEl>
                                          <p:spTgt spid="34"/>
                                        </p:tgtEl>
                                        <p:attrNameLst>
                                          <p:attrName>style.visibility</p:attrName>
                                        </p:attrNameLst>
                                      </p:cBhvr>
                                      <p:to>
                                        <p:strVal val="hidden"/>
                                      </p:to>
                                    </p:set>
                                  </p:childTnLst>
                                </p:cTn>
                              </p:par>
                              <p:par>
                                <p:cTn id="334" presetID="2" presetClass="exit" presetSubtype="12" fill="hold" grpId="2" nodeType="withEffect">
                                  <p:stCondLst>
                                    <p:cond delay="0"/>
                                  </p:stCondLst>
                                  <p:childTnLst>
                                    <p:anim calcmode="lin" valueType="num">
                                      <p:cBhvr additive="base">
                                        <p:cTn id="335" dur="2000"/>
                                        <p:tgtEl>
                                          <p:spTgt spid="35"/>
                                        </p:tgtEl>
                                        <p:attrNameLst>
                                          <p:attrName>ppt_x</p:attrName>
                                        </p:attrNameLst>
                                      </p:cBhvr>
                                      <p:tavLst>
                                        <p:tav tm="0">
                                          <p:val>
                                            <p:strVal val="ppt_x"/>
                                          </p:val>
                                        </p:tav>
                                        <p:tav tm="100000">
                                          <p:val>
                                            <p:strVal val="0-ppt_w/2"/>
                                          </p:val>
                                        </p:tav>
                                      </p:tavLst>
                                    </p:anim>
                                    <p:anim calcmode="lin" valueType="num">
                                      <p:cBhvr additive="base">
                                        <p:cTn id="336" dur="2000"/>
                                        <p:tgtEl>
                                          <p:spTgt spid="35"/>
                                        </p:tgtEl>
                                        <p:attrNameLst>
                                          <p:attrName>ppt_y</p:attrName>
                                        </p:attrNameLst>
                                      </p:cBhvr>
                                      <p:tavLst>
                                        <p:tav tm="0">
                                          <p:val>
                                            <p:strVal val="ppt_y"/>
                                          </p:val>
                                        </p:tav>
                                        <p:tav tm="100000">
                                          <p:val>
                                            <p:strVal val="1+ppt_h/2"/>
                                          </p:val>
                                        </p:tav>
                                      </p:tavLst>
                                    </p:anim>
                                    <p:set>
                                      <p:cBhvr>
                                        <p:cTn id="337" dur="1" fill="hold">
                                          <p:stCondLst>
                                            <p:cond delay="1999"/>
                                          </p:stCondLst>
                                        </p:cTn>
                                        <p:tgtEl>
                                          <p:spTgt spid="35"/>
                                        </p:tgtEl>
                                        <p:attrNameLst>
                                          <p:attrName>style.visibility</p:attrName>
                                        </p:attrNameLst>
                                      </p:cBhvr>
                                      <p:to>
                                        <p:strVal val="hidden"/>
                                      </p:to>
                                    </p:set>
                                  </p:childTnLst>
                                </p:cTn>
                              </p:par>
                              <p:par>
                                <p:cTn id="338" presetID="19" presetClass="exit" presetSubtype="5" fill="hold" grpId="3" nodeType="withEffect">
                                  <p:stCondLst>
                                    <p:cond delay="0"/>
                                  </p:stCondLst>
                                  <p:childTnLst>
                                    <p:anim calcmode="lin" valueType="num">
                                      <p:cBhvr>
                                        <p:cTn id="339" dur="2000"/>
                                        <p:tgtEl>
                                          <p:spTgt spid="4"/>
                                        </p:tgtEl>
                                        <p:attrNameLst>
                                          <p:attrName>ppt_w</p:attrName>
                                        </p:attrNameLst>
                                      </p:cBhvr>
                                      <p:tavLst>
                                        <p:tav tm="0">
                                          <p:val>
                                            <p:strVal val="ppt_w"/>
                                          </p:val>
                                        </p:tav>
                                        <p:tav tm="100000">
                                          <p:val>
                                            <p:strVal val="ppt_w"/>
                                          </p:val>
                                        </p:tav>
                                      </p:tavLst>
                                    </p:anim>
                                    <p:anim calcmode="lin" valueType="num">
                                      <p:cBhvr>
                                        <p:cTn id="34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1" dur="1" fill="hold">
                                          <p:stCondLst>
                                            <p:cond delay="1999"/>
                                          </p:stCondLst>
                                        </p:cTn>
                                        <p:tgtEl>
                                          <p:spTgt spid="4"/>
                                        </p:tgtEl>
                                        <p:attrNameLst>
                                          <p:attrName>style.visibility</p:attrName>
                                        </p:attrNameLst>
                                      </p:cBhvr>
                                      <p:to>
                                        <p:strVal val="hidden"/>
                                      </p:to>
                                    </p:set>
                                  </p:childTnLst>
                                </p:cTn>
                              </p:par>
                              <p:par>
                                <p:cTn id="342" presetID="19" presetClass="exit" presetSubtype="5" fill="hold" grpId="3" nodeType="withEffect">
                                  <p:stCondLst>
                                    <p:cond delay="0"/>
                                  </p:stCondLst>
                                  <p:childTnLst>
                                    <p:anim calcmode="lin" valueType="num">
                                      <p:cBhvr>
                                        <p:cTn id="343" dur="2000"/>
                                        <p:tgtEl>
                                          <p:spTgt spid="6"/>
                                        </p:tgtEl>
                                        <p:attrNameLst>
                                          <p:attrName>ppt_w</p:attrName>
                                        </p:attrNameLst>
                                      </p:cBhvr>
                                      <p:tavLst>
                                        <p:tav tm="0">
                                          <p:val>
                                            <p:strVal val="ppt_w"/>
                                          </p:val>
                                        </p:tav>
                                        <p:tav tm="100000">
                                          <p:val>
                                            <p:strVal val="ppt_w"/>
                                          </p:val>
                                        </p:tav>
                                      </p:tavLst>
                                    </p:anim>
                                    <p:anim calcmode="lin" valueType="num">
                                      <p:cBhvr>
                                        <p:cTn id="34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5" dur="1" fill="hold">
                                          <p:stCondLst>
                                            <p:cond delay="1999"/>
                                          </p:stCondLst>
                                        </p:cTn>
                                        <p:tgtEl>
                                          <p:spTgt spid="6"/>
                                        </p:tgtEl>
                                        <p:attrNameLst>
                                          <p:attrName>style.visibility</p:attrName>
                                        </p:attrNameLst>
                                      </p:cBhvr>
                                      <p:to>
                                        <p:strVal val="hidden"/>
                                      </p:to>
                                    </p:set>
                                  </p:childTnLst>
                                </p:cTn>
                              </p:par>
                              <p:par>
                                <p:cTn id="346" presetID="19" presetClass="exit" presetSubtype="5" fill="hold" grpId="3" nodeType="withEffect">
                                  <p:stCondLst>
                                    <p:cond delay="0"/>
                                  </p:stCondLst>
                                  <p:childTnLst>
                                    <p:anim calcmode="lin" valueType="num">
                                      <p:cBhvr>
                                        <p:cTn id="347" dur="2000"/>
                                        <p:tgtEl>
                                          <p:spTgt spid="8"/>
                                        </p:tgtEl>
                                        <p:attrNameLst>
                                          <p:attrName>ppt_w</p:attrName>
                                        </p:attrNameLst>
                                      </p:cBhvr>
                                      <p:tavLst>
                                        <p:tav tm="0">
                                          <p:val>
                                            <p:strVal val="ppt_w"/>
                                          </p:val>
                                        </p:tav>
                                        <p:tav tm="100000">
                                          <p:val>
                                            <p:strVal val="ppt_w"/>
                                          </p:val>
                                        </p:tav>
                                      </p:tavLst>
                                    </p:anim>
                                    <p:anim calcmode="lin" valueType="num">
                                      <p:cBhvr>
                                        <p:cTn id="348"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9" dur="1" fill="hold">
                                          <p:stCondLst>
                                            <p:cond delay="1999"/>
                                          </p:stCondLst>
                                        </p:cTn>
                                        <p:tgtEl>
                                          <p:spTgt spid="8"/>
                                        </p:tgtEl>
                                        <p:attrNameLst>
                                          <p:attrName>style.visibility</p:attrName>
                                        </p:attrNameLst>
                                      </p:cBhvr>
                                      <p:to>
                                        <p:strVal val="hidden"/>
                                      </p:to>
                                    </p:set>
                                  </p:childTnLst>
                                </p:cTn>
                              </p:par>
                              <p:par>
                                <p:cTn id="350" presetID="19" presetClass="exit" presetSubtype="5" fill="hold" grpId="3" nodeType="withEffect">
                                  <p:stCondLst>
                                    <p:cond delay="0"/>
                                  </p:stCondLst>
                                  <p:childTnLst>
                                    <p:anim calcmode="lin" valueType="num">
                                      <p:cBhvr>
                                        <p:cTn id="351" dur="2000"/>
                                        <p:tgtEl>
                                          <p:spTgt spid="9"/>
                                        </p:tgtEl>
                                        <p:attrNameLst>
                                          <p:attrName>ppt_w</p:attrName>
                                        </p:attrNameLst>
                                      </p:cBhvr>
                                      <p:tavLst>
                                        <p:tav tm="0">
                                          <p:val>
                                            <p:strVal val="ppt_w"/>
                                          </p:val>
                                        </p:tav>
                                        <p:tav tm="100000">
                                          <p:val>
                                            <p:strVal val="ppt_w"/>
                                          </p:val>
                                        </p:tav>
                                      </p:tavLst>
                                    </p:anim>
                                    <p:anim calcmode="lin" valueType="num">
                                      <p:cBhvr>
                                        <p:cTn id="35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3" dur="1" fill="hold">
                                          <p:stCondLst>
                                            <p:cond delay="1999"/>
                                          </p:stCondLst>
                                        </p:cTn>
                                        <p:tgtEl>
                                          <p:spTgt spid="9"/>
                                        </p:tgtEl>
                                        <p:attrNameLst>
                                          <p:attrName>style.visibility</p:attrName>
                                        </p:attrNameLst>
                                      </p:cBhvr>
                                      <p:to>
                                        <p:strVal val="hidden"/>
                                      </p:to>
                                    </p:set>
                                  </p:childTnLst>
                                </p:cTn>
                              </p:par>
                              <p:par>
                                <p:cTn id="354" presetID="19" presetClass="exit" presetSubtype="5" fill="hold" grpId="3" nodeType="withEffect">
                                  <p:stCondLst>
                                    <p:cond delay="0"/>
                                  </p:stCondLst>
                                  <p:childTnLst>
                                    <p:anim calcmode="lin" valueType="num">
                                      <p:cBhvr>
                                        <p:cTn id="355" dur="2000"/>
                                        <p:tgtEl>
                                          <p:spTgt spid="12"/>
                                        </p:tgtEl>
                                        <p:attrNameLst>
                                          <p:attrName>ppt_w</p:attrName>
                                        </p:attrNameLst>
                                      </p:cBhvr>
                                      <p:tavLst>
                                        <p:tav tm="0">
                                          <p:val>
                                            <p:strVal val="ppt_w"/>
                                          </p:val>
                                        </p:tav>
                                        <p:tav tm="100000">
                                          <p:val>
                                            <p:strVal val="ppt_w"/>
                                          </p:val>
                                        </p:tav>
                                      </p:tavLst>
                                    </p:anim>
                                    <p:anim calcmode="lin" valueType="num">
                                      <p:cBhvr>
                                        <p:cTn id="35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7" dur="1" fill="hold">
                                          <p:stCondLst>
                                            <p:cond delay="1999"/>
                                          </p:stCondLst>
                                        </p:cTn>
                                        <p:tgtEl>
                                          <p:spTgt spid="12"/>
                                        </p:tgtEl>
                                        <p:attrNameLst>
                                          <p:attrName>style.visibility</p:attrName>
                                        </p:attrNameLst>
                                      </p:cBhvr>
                                      <p:to>
                                        <p:strVal val="hidden"/>
                                      </p:to>
                                    </p:set>
                                  </p:childTnLst>
                                </p:cTn>
                              </p:par>
                              <p:par>
                                <p:cTn id="358" presetID="19" presetClass="exit" presetSubtype="5" fill="hold" grpId="3" nodeType="withEffect">
                                  <p:stCondLst>
                                    <p:cond delay="0"/>
                                  </p:stCondLst>
                                  <p:childTnLst>
                                    <p:anim calcmode="lin" valueType="num">
                                      <p:cBhvr>
                                        <p:cTn id="359" dur="2000"/>
                                        <p:tgtEl>
                                          <p:spTgt spid="13"/>
                                        </p:tgtEl>
                                        <p:attrNameLst>
                                          <p:attrName>ppt_w</p:attrName>
                                        </p:attrNameLst>
                                      </p:cBhvr>
                                      <p:tavLst>
                                        <p:tav tm="0">
                                          <p:val>
                                            <p:strVal val="ppt_w"/>
                                          </p:val>
                                        </p:tav>
                                        <p:tav tm="100000">
                                          <p:val>
                                            <p:strVal val="ppt_w"/>
                                          </p:val>
                                        </p:tav>
                                      </p:tavLst>
                                    </p:anim>
                                    <p:anim calcmode="lin" valueType="num">
                                      <p:cBhvr>
                                        <p:cTn id="36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1" dur="1" fill="hold">
                                          <p:stCondLst>
                                            <p:cond delay="1999"/>
                                          </p:stCondLst>
                                        </p:cTn>
                                        <p:tgtEl>
                                          <p:spTgt spid="13"/>
                                        </p:tgtEl>
                                        <p:attrNameLst>
                                          <p:attrName>style.visibility</p:attrName>
                                        </p:attrNameLst>
                                      </p:cBhvr>
                                      <p:to>
                                        <p:strVal val="hidden"/>
                                      </p:to>
                                    </p:set>
                                  </p:childTnLst>
                                </p:cTn>
                              </p:par>
                              <p:par>
                                <p:cTn id="362" presetID="19" presetClass="exit" presetSubtype="5" fill="hold" grpId="3" nodeType="withEffect">
                                  <p:stCondLst>
                                    <p:cond delay="0"/>
                                  </p:stCondLst>
                                  <p:childTnLst>
                                    <p:anim calcmode="lin" valueType="num">
                                      <p:cBhvr>
                                        <p:cTn id="363" dur="2000"/>
                                        <p:tgtEl>
                                          <p:spTgt spid="14"/>
                                        </p:tgtEl>
                                        <p:attrNameLst>
                                          <p:attrName>ppt_w</p:attrName>
                                        </p:attrNameLst>
                                      </p:cBhvr>
                                      <p:tavLst>
                                        <p:tav tm="0">
                                          <p:val>
                                            <p:strVal val="ppt_w"/>
                                          </p:val>
                                        </p:tav>
                                        <p:tav tm="100000">
                                          <p:val>
                                            <p:strVal val="ppt_w"/>
                                          </p:val>
                                        </p:tav>
                                      </p:tavLst>
                                    </p:anim>
                                    <p:anim calcmode="lin" valueType="num">
                                      <p:cBhvr>
                                        <p:cTn id="36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5" dur="1" fill="hold">
                                          <p:stCondLst>
                                            <p:cond delay="1999"/>
                                          </p:stCondLst>
                                        </p:cTn>
                                        <p:tgtEl>
                                          <p:spTgt spid="14"/>
                                        </p:tgtEl>
                                        <p:attrNameLst>
                                          <p:attrName>style.visibility</p:attrName>
                                        </p:attrNameLst>
                                      </p:cBhvr>
                                      <p:to>
                                        <p:strVal val="hidden"/>
                                      </p:to>
                                    </p:set>
                                  </p:childTnLst>
                                </p:cTn>
                              </p:par>
                              <p:par>
                                <p:cTn id="366" presetID="19" presetClass="exit" presetSubtype="5" fill="hold" grpId="3" nodeType="withEffect">
                                  <p:stCondLst>
                                    <p:cond delay="0"/>
                                  </p:stCondLst>
                                  <p:childTnLst>
                                    <p:anim calcmode="lin" valueType="num">
                                      <p:cBhvr>
                                        <p:cTn id="367" dur="2000"/>
                                        <p:tgtEl>
                                          <p:spTgt spid="15"/>
                                        </p:tgtEl>
                                        <p:attrNameLst>
                                          <p:attrName>ppt_w</p:attrName>
                                        </p:attrNameLst>
                                      </p:cBhvr>
                                      <p:tavLst>
                                        <p:tav tm="0">
                                          <p:val>
                                            <p:strVal val="ppt_w"/>
                                          </p:val>
                                        </p:tav>
                                        <p:tav tm="100000">
                                          <p:val>
                                            <p:strVal val="ppt_w"/>
                                          </p:val>
                                        </p:tav>
                                      </p:tavLst>
                                    </p:anim>
                                    <p:anim calcmode="lin" valueType="num">
                                      <p:cBhvr>
                                        <p:cTn id="36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9" dur="1" fill="hold">
                                          <p:stCondLst>
                                            <p:cond delay="1999"/>
                                          </p:stCondLst>
                                        </p:cTn>
                                        <p:tgtEl>
                                          <p:spTgt spid="15"/>
                                        </p:tgtEl>
                                        <p:attrNameLst>
                                          <p:attrName>style.visibility</p:attrName>
                                        </p:attrNameLst>
                                      </p:cBhvr>
                                      <p:to>
                                        <p:strVal val="hidden"/>
                                      </p:to>
                                    </p:set>
                                  </p:childTnLst>
                                </p:cTn>
                              </p:par>
                              <p:par>
                                <p:cTn id="370" presetID="19" presetClass="exit" presetSubtype="5" fill="hold" grpId="3" nodeType="withEffect">
                                  <p:stCondLst>
                                    <p:cond delay="0"/>
                                  </p:stCondLst>
                                  <p:childTnLst>
                                    <p:anim calcmode="lin" valueType="num">
                                      <p:cBhvr>
                                        <p:cTn id="371" dur="2000"/>
                                        <p:tgtEl>
                                          <p:spTgt spid="20"/>
                                        </p:tgtEl>
                                        <p:attrNameLst>
                                          <p:attrName>ppt_w</p:attrName>
                                        </p:attrNameLst>
                                      </p:cBhvr>
                                      <p:tavLst>
                                        <p:tav tm="0">
                                          <p:val>
                                            <p:strVal val="ppt_w"/>
                                          </p:val>
                                        </p:tav>
                                        <p:tav tm="100000">
                                          <p:val>
                                            <p:strVal val="ppt_w"/>
                                          </p:val>
                                        </p:tav>
                                      </p:tavLst>
                                    </p:anim>
                                    <p:anim calcmode="lin" valueType="num">
                                      <p:cBhvr>
                                        <p:cTn id="372"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3" dur="1" fill="hold">
                                          <p:stCondLst>
                                            <p:cond delay="1999"/>
                                          </p:stCondLst>
                                        </p:cTn>
                                        <p:tgtEl>
                                          <p:spTgt spid="20"/>
                                        </p:tgtEl>
                                        <p:attrNameLst>
                                          <p:attrName>style.visibility</p:attrName>
                                        </p:attrNameLst>
                                      </p:cBhvr>
                                      <p:to>
                                        <p:strVal val="hidden"/>
                                      </p:to>
                                    </p:set>
                                  </p:childTnLst>
                                </p:cTn>
                              </p:par>
                              <p:par>
                                <p:cTn id="374" presetID="19" presetClass="exit" presetSubtype="5" fill="hold" grpId="3" nodeType="withEffect">
                                  <p:stCondLst>
                                    <p:cond delay="0"/>
                                  </p:stCondLst>
                                  <p:childTnLst>
                                    <p:anim calcmode="lin" valueType="num">
                                      <p:cBhvr>
                                        <p:cTn id="375" dur="2000"/>
                                        <p:tgtEl>
                                          <p:spTgt spid="21"/>
                                        </p:tgtEl>
                                        <p:attrNameLst>
                                          <p:attrName>ppt_w</p:attrName>
                                        </p:attrNameLst>
                                      </p:cBhvr>
                                      <p:tavLst>
                                        <p:tav tm="0">
                                          <p:val>
                                            <p:strVal val="ppt_w"/>
                                          </p:val>
                                        </p:tav>
                                        <p:tav tm="100000">
                                          <p:val>
                                            <p:strVal val="ppt_w"/>
                                          </p:val>
                                        </p:tav>
                                      </p:tavLst>
                                    </p:anim>
                                    <p:anim calcmode="lin" valueType="num">
                                      <p:cBhvr>
                                        <p:cTn id="376"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7" dur="1" fill="hold">
                                          <p:stCondLst>
                                            <p:cond delay="1999"/>
                                          </p:stCondLst>
                                        </p:cTn>
                                        <p:tgtEl>
                                          <p:spTgt spid="21"/>
                                        </p:tgtEl>
                                        <p:attrNameLst>
                                          <p:attrName>style.visibility</p:attrName>
                                        </p:attrNameLst>
                                      </p:cBhvr>
                                      <p:to>
                                        <p:strVal val="hidden"/>
                                      </p:to>
                                    </p:set>
                                  </p:childTnLst>
                                </p:cTn>
                              </p:par>
                              <p:par>
                                <p:cTn id="378" presetID="19" presetClass="exit" presetSubtype="5" fill="hold" grpId="3" nodeType="withEffect">
                                  <p:stCondLst>
                                    <p:cond delay="0"/>
                                  </p:stCondLst>
                                  <p:childTnLst>
                                    <p:anim calcmode="lin" valueType="num">
                                      <p:cBhvr>
                                        <p:cTn id="379" dur="2000"/>
                                        <p:tgtEl>
                                          <p:spTgt spid="22"/>
                                        </p:tgtEl>
                                        <p:attrNameLst>
                                          <p:attrName>ppt_w</p:attrName>
                                        </p:attrNameLst>
                                      </p:cBhvr>
                                      <p:tavLst>
                                        <p:tav tm="0">
                                          <p:val>
                                            <p:strVal val="ppt_w"/>
                                          </p:val>
                                        </p:tav>
                                        <p:tav tm="100000">
                                          <p:val>
                                            <p:strVal val="ppt_w"/>
                                          </p:val>
                                        </p:tav>
                                      </p:tavLst>
                                    </p:anim>
                                    <p:anim calcmode="lin" valueType="num">
                                      <p:cBhvr>
                                        <p:cTn id="380"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1" dur="1" fill="hold">
                                          <p:stCondLst>
                                            <p:cond delay="1999"/>
                                          </p:stCondLst>
                                        </p:cTn>
                                        <p:tgtEl>
                                          <p:spTgt spid="22"/>
                                        </p:tgtEl>
                                        <p:attrNameLst>
                                          <p:attrName>style.visibility</p:attrName>
                                        </p:attrNameLst>
                                      </p:cBhvr>
                                      <p:to>
                                        <p:strVal val="hidden"/>
                                      </p:to>
                                    </p:set>
                                  </p:childTnLst>
                                </p:cTn>
                              </p:par>
                              <p:par>
                                <p:cTn id="382" presetID="19" presetClass="exit" presetSubtype="5" fill="hold" grpId="3" nodeType="withEffect">
                                  <p:stCondLst>
                                    <p:cond delay="0"/>
                                  </p:stCondLst>
                                  <p:childTnLst>
                                    <p:anim calcmode="lin" valueType="num">
                                      <p:cBhvr>
                                        <p:cTn id="383" dur="2000"/>
                                        <p:tgtEl>
                                          <p:spTgt spid="23"/>
                                        </p:tgtEl>
                                        <p:attrNameLst>
                                          <p:attrName>ppt_w</p:attrName>
                                        </p:attrNameLst>
                                      </p:cBhvr>
                                      <p:tavLst>
                                        <p:tav tm="0">
                                          <p:val>
                                            <p:strVal val="ppt_w"/>
                                          </p:val>
                                        </p:tav>
                                        <p:tav tm="100000">
                                          <p:val>
                                            <p:strVal val="ppt_w"/>
                                          </p:val>
                                        </p:tav>
                                      </p:tavLst>
                                    </p:anim>
                                    <p:anim calcmode="lin" valueType="num">
                                      <p:cBhvr>
                                        <p:cTn id="38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5" dur="1" fill="hold">
                                          <p:stCondLst>
                                            <p:cond delay="1999"/>
                                          </p:stCondLst>
                                        </p:cTn>
                                        <p:tgtEl>
                                          <p:spTgt spid="23"/>
                                        </p:tgtEl>
                                        <p:attrNameLst>
                                          <p:attrName>style.visibility</p:attrName>
                                        </p:attrNameLst>
                                      </p:cBhvr>
                                      <p:to>
                                        <p:strVal val="hidden"/>
                                      </p:to>
                                    </p:set>
                                  </p:childTnLst>
                                </p:cTn>
                              </p:par>
                              <p:par>
                                <p:cTn id="386" presetID="19" presetClass="exit" presetSubtype="5" fill="hold" grpId="3" nodeType="withEffect">
                                  <p:stCondLst>
                                    <p:cond delay="0"/>
                                  </p:stCondLst>
                                  <p:childTnLst>
                                    <p:anim calcmode="lin" valueType="num">
                                      <p:cBhvr>
                                        <p:cTn id="387" dur="2000"/>
                                        <p:tgtEl>
                                          <p:spTgt spid="24"/>
                                        </p:tgtEl>
                                        <p:attrNameLst>
                                          <p:attrName>ppt_w</p:attrName>
                                        </p:attrNameLst>
                                      </p:cBhvr>
                                      <p:tavLst>
                                        <p:tav tm="0">
                                          <p:val>
                                            <p:strVal val="ppt_w"/>
                                          </p:val>
                                        </p:tav>
                                        <p:tav tm="100000">
                                          <p:val>
                                            <p:strVal val="ppt_w"/>
                                          </p:val>
                                        </p:tav>
                                      </p:tavLst>
                                    </p:anim>
                                    <p:anim calcmode="lin" valueType="num">
                                      <p:cBhvr>
                                        <p:cTn id="388"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9" dur="1" fill="hold">
                                          <p:stCondLst>
                                            <p:cond delay="1999"/>
                                          </p:stCondLst>
                                        </p:cTn>
                                        <p:tgtEl>
                                          <p:spTgt spid="24"/>
                                        </p:tgtEl>
                                        <p:attrNameLst>
                                          <p:attrName>style.visibility</p:attrName>
                                        </p:attrNameLst>
                                      </p:cBhvr>
                                      <p:to>
                                        <p:strVal val="hidden"/>
                                      </p:to>
                                    </p:set>
                                  </p:childTnLst>
                                </p:cTn>
                              </p:par>
                              <p:par>
                                <p:cTn id="390" presetID="19" presetClass="exit" presetSubtype="5" fill="hold" grpId="3" nodeType="withEffect">
                                  <p:stCondLst>
                                    <p:cond delay="0"/>
                                  </p:stCondLst>
                                  <p:childTnLst>
                                    <p:anim calcmode="lin" valueType="num">
                                      <p:cBhvr>
                                        <p:cTn id="391" dur="2000"/>
                                        <p:tgtEl>
                                          <p:spTgt spid="25"/>
                                        </p:tgtEl>
                                        <p:attrNameLst>
                                          <p:attrName>ppt_w</p:attrName>
                                        </p:attrNameLst>
                                      </p:cBhvr>
                                      <p:tavLst>
                                        <p:tav tm="0">
                                          <p:val>
                                            <p:strVal val="ppt_w"/>
                                          </p:val>
                                        </p:tav>
                                        <p:tav tm="100000">
                                          <p:val>
                                            <p:strVal val="ppt_w"/>
                                          </p:val>
                                        </p:tav>
                                      </p:tavLst>
                                    </p:anim>
                                    <p:anim calcmode="lin" valueType="num">
                                      <p:cBhvr>
                                        <p:cTn id="39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3" dur="1" fill="hold">
                                          <p:stCondLst>
                                            <p:cond delay="1999"/>
                                          </p:stCondLst>
                                        </p:cTn>
                                        <p:tgtEl>
                                          <p:spTgt spid="25"/>
                                        </p:tgtEl>
                                        <p:attrNameLst>
                                          <p:attrName>style.visibility</p:attrName>
                                        </p:attrNameLst>
                                      </p:cBhvr>
                                      <p:to>
                                        <p:strVal val="hidden"/>
                                      </p:to>
                                    </p:set>
                                  </p:childTnLst>
                                </p:cTn>
                              </p:par>
                              <p:par>
                                <p:cTn id="394" presetID="19" presetClass="exit" presetSubtype="5" fill="hold" grpId="3" nodeType="withEffect">
                                  <p:stCondLst>
                                    <p:cond delay="0"/>
                                  </p:stCondLst>
                                  <p:childTnLst>
                                    <p:anim calcmode="lin" valueType="num">
                                      <p:cBhvr>
                                        <p:cTn id="395" dur="2000"/>
                                        <p:tgtEl>
                                          <p:spTgt spid="26"/>
                                        </p:tgtEl>
                                        <p:attrNameLst>
                                          <p:attrName>ppt_w</p:attrName>
                                        </p:attrNameLst>
                                      </p:cBhvr>
                                      <p:tavLst>
                                        <p:tav tm="0">
                                          <p:val>
                                            <p:strVal val="ppt_w"/>
                                          </p:val>
                                        </p:tav>
                                        <p:tav tm="100000">
                                          <p:val>
                                            <p:strVal val="ppt_w"/>
                                          </p:val>
                                        </p:tav>
                                      </p:tavLst>
                                    </p:anim>
                                    <p:anim calcmode="lin" valueType="num">
                                      <p:cBhvr>
                                        <p:cTn id="396"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7" dur="1" fill="hold">
                                          <p:stCondLst>
                                            <p:cond delay="1999"/>
                                          </p:stCondLst>
                                        </p:cTn>
                                        <p:tgtEl>
                                          <p:spTgt spid="26"/>
                                        </p:tgtEl>
                                        <p:attrNameLst>
                                          <p:attrName>style.visibility</p:attrName>
                                        </p:attrNameLst>
                                      </p:cBhvr>
                                      <p:to>
                                        <p:strVal val="hidden"/>
                                      </p:to>
                                    </p:set>
                                  </p:childTnLst>
                                </p:cTn>
                              </p:par>
                              <p:par>
                                <p:cTn id="398" presetID="19" presetClass="exit" presetSubtype="5" fill="hold" grpId="3" nodeType="withEffect">
                                  <p:stCondLst>
                                    <p:cond delay="0"/>
                                  </p:stCondLst>
                                  <p:childTnLst>
                                    <p:anim calcmode="lin" valueType="num">
                                      <p:cBhvr>
                                        <p:cTn id="399" dur="2000"/>
                                        <p:tgtEl>
                                          <p:spTgt spid="27"/>
                                        </p:tgtEl>
                                        <p:attrNameLst>
                                          <p:attrName>ppt_w</p:attrName>
                                        </p:attrNameLst>
                                      </p:cBhvr>
                                      <p:tavLst>
                                        <p:tav tm="0">
                                          <p:val>
                                            <p:strVal val="ppt_w"/>
                                          </p:val>
                                        </p:tav>
                                        <p:tav tm="100000">
                                          <p:val>
                                            <p:strVal val="ppt_w"/>
                                          </p:val>
                                        </p:tav>
                                      </p:tavLst>
                                    </p:anim>
                                    <p:anim calcmode="lin" valueType="num">
                                      <p:cBhvr>
                                        <p:cTn id="40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1" dur="1" fill="hold">
                                          <p:stCondLst>
                                            <p:cond delay="1999"/>
                                          </p:stCondLst>
                                        </p:cTn>
                                        <p:tgtEl>
                                          <p:spTgt spid="27"/>
                                        </p:tgtEl>
                                        <p:attrNameLst>
                                          <p:attrName>style.visibility</p:attrName>
                                        </p:attrNameLst>
                                      </p:cBhvr>
                                      <p:to>
                                        <p:strVal val="hidden"/>
                                      </p:to>
                                    </p:set>
                                  </p:childTnLst>
                                </p:cTn>
                              </p:par>
                              <p:par>
                                <p:cTn id="402" presetID="19" presetClass="exit" presetSubtype="5" fill="hold" grpId="3" nodeType="withEffect">
                                  <p:stCondLst>
                                    <p:cond delay="0"/>
                                  </p:stCondLst>
                                  <p:childTnLst>
                                    <p:anim calcmode="lin" valueType="num">
                                      <p:cBhvr>
                                        <p:cTn id="403" dur="2000"/>
                                        <p:tgtEl>
                                          <p:spTgt spid="36"/>
                                        </p:tgtEl>
                                        <p:attrNameLst>
                                          <p:attrName>ppt_w</p:attrName>
                                        </p:attrNameLst>
                                      </p:cBhvr>
                                      <p:tavLst>
                                        <p:tav tm="0">
                                          <p:val>
                                            <p:strVal val="ppt_w"/>
                                          </p:val>
                                        </p:tav>
                                        <p:tav tm="100000">
                                          <p:val>
                                            <p:strVal val="ppt_w"/>
                                          </p:val>
                                        </p:tav>
                                      </p:tavLst>
                                    </p:anim>
                                    <p:anim calcmode="lin" valueType="num">
                                      <p:cBhvr>
                                        <p:cTn id="404"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5" dur="1" fill="hold">
                                          <p:stCondLst>
                                            <p:cond delay="1999"/>
                                          </p:stCondLst>
                                        </p:cTn>
                                        <p:tgtEl>
                                          <p:spTgt spid="36"/>
                                        </p:tgtEl>
                                        <p:attrNameLst>
                                          <p:attrName>style.visibility</p:attrName>
                                        </p:attrNameLst>
                                      </p:cBhvr>
                                      <p:to>
                                        <p:strVal val="hidden"/>
                                      </p:to>
                                    </p:set>
                                  </p:childTnLst>
                                </p:cTn>
                              </p:par>
                              <p:par>
                                <p:cTn id="406" presetID="19" presetClass="exit" presetSubtype="5" fill="hold" grpId="3" nodeType="withEffect">
                                  <p:stCondLst>
                                    <p:cond delay="0"/>
                                  </p:stCondLst>
                                  <p:childTnLst>
                                    <p:anim calcmode="lin" valueType="num">
                                      <p:cBhvr>
                                        <p:cTn id="407" dur="2000"/>
                                        <p:tgtEl>
                                          <p:spTgt spid="5"/>
                                        </p:tgtEl>
                                        <p:attrNameLst>
                                          <p:attrName>ppt_w</p:attrName>
                                        </p:attrNameLst>
                                      </p:cBhvr>
                                      <p:tavLst>
                                        <p:tav tm="0">
                                          <p:val>
                                            <p:strVal val="ppt_w"/>
                                          </p:val>
                                        </p:tav>
                                        <p:tav tm="100000">
                                          <p:val>
                                            <p:strVal val="ppt_w"/>
                                          </p:val>
                                        </p:tav>
                                      </p:tavLst>
                                    </p:anim>
                                    <p:anim calcmode="lin" valueType="num">
                                      <p:cBhvr>
                                        <p:cTn id="40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9" dur="1" fill="hold">
                                          <p:stCondLst>
                                            <p:cond delay="1999"/>
                                          </p:stCondLst>
                                        </p:cTn>
                                        <p:tgtEl>
                                          <p:spTgt spid="5"/>
                                        </p:tgtEl>
                                        <p:attrNameLst>
                                          <p:attrName>style.visibility</p:attrName>
                                        </p:attrNameLst>
                                      </p:cBhvr>
                                      <p:to>
                                        <p:strVal val="hidden"/>
                                      </p:to>
                                    </p:set>
                                  </p:childTnLst>
                                </p:cTn>
                              </p:par>
                              <p:par>
                                <p:cTn id="410" presetID="19" presetClass="exit" presetSubtype="5" fill="hold" grpId="3" nodeType="withEffect">
                                  <p:stCondLst>
                                    <p:cond delay="0"/>
                                  </p:stCondLst>
                                  <p:childTnLst>
                                    <p:anim calcmode="lin" valueType="num">
                                      <p:cBhvr>
                                        <p:cTn id="411" dur="2000"/>
                                        <p:tgtEl>
                                          <p:spTgt spid="7"/>
                                        </p:tgtEl>
                                        <p:attrNameLst>
                                          <p:attrName>ppt_w</p:attrName>
                                        </p:attrNameLst>
                                      </p:cBhvr>
                                      <p:tavLst>
                                        <p:tav tm="0">
                                          <p:val>
                                            <p:strVal val="ppt_w"/>
                                          </p:val>
                                        </p:tav>
                                        <p:tav tm="100000">
                                          <p:val>
                                            <p:strVal val="ppt_w"/>
                                          </p:val>
                                        </p:tav>
                                      </p:tavLst>
                                    </p:anim>
                                    <p:anim calcmode="lin" valueType="num">
                                      <p:cBhvr>
                                        <p:cTn id="41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3" dur="1" fill="hold">
                                          <p:stCondLst>
                                            <p:cond delay="1999"/>
                                          </p:stCondLst>
                                        </p:cTn>
                                        <p:tgtEl>
                                          <p:spTgt spid="7"/>
                                        </p:tgtEl>
                                        <p:attrNameLst>
                                          <p:attrName>style.visibility</p:attrName>
                                        </p:attrNameLst>
                                      </p:cBhvr>
                                      <p:to>
                                        <p:strVal val="hidden"/>
                                      </p:to>
                                    </p:set>
                                  </p:childTnLst>
                                </p:cTn>
                              </p:par>
                              <p:par>
                                <p:cTn id="414" presetID="19" presetClass="exit" presetSubtype="5" fill="hold" grpId="3" nodeType="withEffect">
                                  <p:stCondLst>
                                    <p:cond delay="0"/>
                                  </p:stCondLst>
                                  <p:childTnLst>
                                    <p:anim calcmode="lin" valueType="num">
                                      <p:cBhvr>
                                        <p:cTn id="415" dur="2000"/>
                                        <p:tgtEl>
                                          <p:spTgt spid="10"/>
                                        </p:tgtEl>
                                        <p:attrNameLst>
                                          <p:attrName>ppt_w</p:attrName>
                                        </p:attrNameLst>
                                      </p:cBhvr>
                                      <p:tavLst>
                                        <p:tav tm="0">
                                          <p:val>
                                            <p:strVal val="ppt_w"/>
                                          </p:val>
                                        </p:tav>
                                        <p:tav tm="100000">
                                          <p:val>
                                            <p:strVal val="ppt_w"/>
                                          </p:val>
                                        </p:tav>
                                      </p:tavLst>
                                    </p:anim>
                                    <p:anim calcmode="lin" valueType="num">
                                      <p:cBhvr>
                                        <p:cTn id="41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7" dur="1" fill="hold">
                                          <p:stCondLst>
                                            <p:cond delay="1999"/>
                                          </p:stCondLst>
                                        </p:cTn>
                                        <p:tgtEl>
                                          <p:spTgt spid="10"/>
                                        </p:tgtEl>
                                        <p:attrNameLst>
                                          <p:attrName>style.visibility</p:attrName>
                                        </p:attrNameLst>
                                      </p:cBhvr>
                                      <p:to>
                                        <p:strVal val="hidden"/>
                                      </p:to>
                                    </p:set>
                                  </p:childTnLst>
                                </p:cTn>
                              </p:par>
                              <p:par>
                                <p:cTn id="418" presetID="19" presetClass="exit" presetSubtype="5" fill="hold" grpId="3" nodeType="withEffect">
                                  <p:stCondLst>
                                    <p:cond delay="0"/>
                                  </p:stCondLst>
                                  <p:childTnLst>
                                    <p:anim calcmode="lin" valueType="num">
                                      <p:cBhvr>
                                        <p:cTn id="419" dur="2000"/>
                                        <p:tgtEl>
                                          <p:spTgt spid="11"/>
                                        </p:tgtEl>
                                        <p:attrNameLst>
                                          <p:attrName>ppt_w</p:attrName>
                                        </p:attrNameLst>
                                      </p:cBhvr>
                                      <p:tavLst>
                                        <p:tav tm="0">
                                          <p:val>
                                            <p:strVal val="ppt_w"/>
                                          </p:val>
                                        </p:tav>
                                        <p:tav tm="100000">
                                          <p:val>
                                            <p:strVal val="ppt_w"/>
                                          </p:val>
                                        </p:tav>
                                      </p:tavLst>
                                    </p:anim>
                                    <p:anim calcmode="lin" valueType="num">
                                      <p:cBhvr>
                                        <p:cTn id="42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1" dur="1" fill="hold">
                                          <p:stCondLst>
                                            <p:cond delay="1999"/>
                                          </p:stCondLst>
                                        </p:cTn>
                                        <p:tgtEl>
                                          <p:spTgt spid="11"/>
                                        </p:tgtEl>
                                        <p:attrNameLst>
                                          <p:attrName>style.visibility</p:attrName>
                                        </p:attrNameLst>
                                      </p:cBhvr>
                                      <p:to>
                                        <p:strVal val="hidden"/>
                                      </p:to>
                                    </p:set>
                                  </p:childTnLst>
                                </p:cTn>
                              </p:par>
                              <p:par>
                                <p:cTn id="422" presetID="19" presetClass="exit" presetSubtype="5" fill="hold" grpId="3" nodeType="withEffect">
                                  <p:stCondLst>
                                    <p:cond delay="0"/>
                                  </p:stCondLst>
                                  <p:childTnLst>
                                    <p:anim calcmode="lin" valueType="num">
                                      <p:cBhvr>
                                        <p:cTn id="423" dur="2000"/>
                                        <p:tgtEl>
                                          <p:spTgt spid="16"/>
                                        </p:tgtEl>
                                        <p:attrNameLst>
                                          <p:attrName>ppt_w</p:attrName>
                                        </p:attrNameLst>
                                      </p:cBhvr>
                                      <p:tavLst>
                                        <p:tav tm="0">
                                          <p:val>
                                            <p:strVal val="ppt_w"/>
                                          </p:val>
                                        </p:tav>
                                        <p:tav tm="100000">
                                          <p:val>
                                            <p:strVal val="ppt_w"/>
                                          </p:val>
                                        </p:tav>
                                      </p:tavLst>
                                    </p:anim>
                                    <p:anim calcmode="lin" valueType="num">
                                      <p:cBhvr>
                                        <p:cTn id="42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5" dur="1" fill="hold">
                                          <p:stCondLst>
                                            <p:cond delay="1999"/>
                                          </p:stCondLst>
                                        </p:cTn>
                                        <p:tgtEl>
                                          <p:spTgt spid="16"/>
                                        </p:tgtEl>
                                        <p:attrNameLst>
                                          <p:attrName>style.visibility</p:attrName>
                                        </p:attrNameLst>
                                      </p:cBhvr>
                                      <p:to>
                                        <p:strVal val="hidden"/>
                                      </p:to>
                                    </p:set>
                                  </p:childTnLst>
                                </p:cTn>
                              </p:par>
                              <p:par>
                                <p:cTn id="426" presetID="19" presetClass="exit" presetSubtype="5" fill="hold" grpId="3" nodeType="withEffect">
                                  <p:stCondLst>
                                    <p:cond delay="0"/>
                                  </p:stCondLst>
                                  <p:childTnLst>
                                    <p:anim calcmode="lin" valueType="num">
                                      <p:cBhvr>
                                        <p:cTn id="427" dur="2000"/>
                                        <p:tgtEl>
                                          <p:spTgt spid="17"/>
                                        </p:tgtEl>
                                        <p:attrNameLst>
                                          <p:attrName>ppt_w</p:attrName>
                                        </p:attrNameLst>
                                      </p:cBhvr>
                                      <p:tavLst>
                                        <p:tav tm="0">
                                          <p:val>
                                            <p:strVal val="ppt_w"/>
                                          </p:val>
                                        </p:tav>
                                        <p:tav tm="100000">
                                          <p:val>
                                            <p:strVal val="ppt_w"/>
                                          </p:val>
                                        </p:tav>
                                      </p:tavLst>
                                    </p:anim>
                                    <p:anim calcmode="lin" valueType="num">
                                      <p:cBhvr>
                                        <p:cTn id="42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9" dur="1" fill="hold">
                                          <p:stCondLst>
                                            <p:cond delay="1999"/>
                                          </p:stCondLst>
                                        </p:cTn>
                                        <p:tgtEl>
                                          <p:spTgt spid="17"/>
                                        </p:tgtEl>
                                        <p:attrNameLst>
                                          <p:attrName>style.visibility</p:attrName>
                                        </p:attrNameLst>
                                      </p:cBhvr>
                                      <p:to>
                                        <p:strVal val="hidden"/>
                                      </p:to>
                                    </p:set>
                                  </p:childTnLst>
                                </p:cTn>
                              </p:par>
                              <p:par>
                                <p:cTn id="430" presetID="19" presetClass="exit" presetSubtype="5" fill="hold" grpId="3" nodeType="withEffect">
                                  <p:stCondLst>
                                    <p:cond delay="0"/>
                                  </p:stCondLst>
                                  <p:childTnLst>
                                    <p:anim calcmode="lin" valueType="num">
                                      <p:cBhvr>
                                        <p:cTn id="431" dur="2000"/>
                                        <p:tgtEl>
                                          <p:spTgt spid="18"/>
                                        </p:tgtEl>
                                        <p:attrNameLst>
                                          <p:attrName>ppt_w</p:attrName>
                                        </p:attrNameLst>
                                      </p:cBhvr>
                                      <p:tavLst>
                                        <p:tav tm="0">
                                          <p:val>
                                            <p:strVal val="ppt_w"/>
                                          </p:val>
                                        </p:tav>
                                        <p:tav tm="100000">
                                          <p:val>
                                            <p:strVal val="ppt_w"/>
                                          </p:val>
                                        </p:tav>
                                      </p:tavLst>
                                    </p:anim>
                                    <p:anim calcmode="lin" valueType="num">
                                      <p:cBhvr>
                                        <p:cTn id="43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3" dur="1" fill="hold">
                                          <p:stCondLst>
                                            <p:cond delay="1999"/>
                                          </p:stCondLst>
                                        </p:cTn>
                                        <p:tgtEl>
                                          <p:spTgt spid="18"/>
                                        </p:tgtEl>
                                        <p:attrNameLst>
                                          <p:attrName>style.visibility</p:attrName>
                                        </p:attrNameLst>
                                      </p:cBhvr>
                                      <p:to>
                                        <p:strVal val="hidden"/>
                                      </p:to>
                                    </p:set>
                                  </p:childTnLst>
                                </p:cTn>
                              </p:par>
                              <p:par>
                                <p:cTn id="434" presetID="19" presetClass="exit" presetSubtype="5" fill="hold" grpId="3" nodeType="withEffect">
                                  <p:stCondLst>
                                    <p:cond delay="0"/>
                                  </p:stCondLst>
                                  <p:childTnLst>
                                    <p:anim calcmode="lin" valueType="num">
                                      <p:cBhvr>
                                        <p:cTn id="435" dur="2000"/>
                                        <p:tgtEl>
                                          <p:spTgt spid="19"/>
                                        </p:tgtEl>
                                        <p:attrNameLst>
                                          <p:attrName>ppt_w</p:attrName>
                                        </p:attrNameLst>
                                      </p:cBhvr>
                                      <p:tavLst>
                                        <p:tav tm="0">
                                          <p:val>
                                            <p:strVal val="ppt_w"/>
                                          </p:val>
                                        </p:tav>
                                        <p:tav tm="100000">
                                          <p:val>
                                            <p:strVal val="ppt_w"/>
                                          </p:val>
                                        </p:tav>
                                      </p:tavLst>
                                    </p:anim>
                                    <p:anim calcmode="lin" valueType="num">
                                      <p:cBhvr>
                                        <p:cTn id="43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7" dur="1" fill="hold">
                                          <p:stCondLst>
                                            <p:cond delay="1999"/>
                                          </p:stCondLst>
                                        </p:cTn>
                                        <p:tgtEl>
                                          <p:spTgt spid="19"/>
                                        </p:tgtEl>
                                        <p:attrNameLst>
                                          <p:attrName>style.visibility</p:attrName>
                                        </p:attrNameLst>
                                      </p:cBhvr>
                                      <p:to>
                                        <p:strVal val="hidden"/>
                                      </p:to>
                                    </p:set>
                                  </p:childTnLst>
                                </p:cTn>
                              </p:par>
                              <p:par>
                                <p:cTn id="438" presetID="19" presetClass="exit" presetSubtype="5" fill="hold" grpId="3" nodeType="withEffect">
                                  <p:stCondLst>
                                    <p:cond delay="0"/>
                                  </p:stCondLst>
                                  <p:childTnLst>
                                    <p:anim calcmode="lin" valueType="num">
                                      <p:cBhvr>
                                        <p:cTn id="439" dur="2000"/>
                                        <p:tgtEl>
                                          <p:spTgt spid="28"/>
                                        </p:tgtEl>
                                        <p:attrNameLst>
                                          <p:attrName>ppt_w</p:attrName>
                                        </p:attrNameLst>
                                      </p:cBhvr>
                                      <p:tavLst>
                                        <p:tav tm="0">
                                          <p:val>
                                            <p:strVal val="ppt_w"/>
                                          </p:val>
                                        </p:tav>
                                        <p:tav tm="100000">
                                          <p:val>
                                            <p:strVal val="ppt_w"/>
                                          </p:val>
                                        </p:tav>
                                      </p:tavLst>
                                    </p:anim>
                                    <p:anim calcmode="lin" valueType="num">
                                      <p:cBhvr>
                                        <p:cTn id="440"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1" dur="1" fill="hold">
                                          <p:stCondLst>
                                            <p:cond delay="1999"/>
                                          </p:stCondLst>
                                        </p:cTn>
                                        <p:tgtEl>
                                          <p:spTgt spid="28"/>
                                        </p:tgtEl>
                                        <p:attrNameLst>
                                          <p:attrName>style.visibility</p:attrName>
                                        </p:attrNameLst>
                                      </p:cBhvr>
                                      <p:to>
                                        <p:strVal val="hidden"/>
                                      </p:to>
                                    </p:set>
                                  </p:childTnLst>
                                </p:cTn>
                              </p:par>
                              <p:par>
                                <p:cTn id="442" presetID="19" presetClass="exit" presetSubtype="5" fill="hold" grpId="3" nodeType="withEffect">
                                  <p:stCondLst>
                                    <p:cond delay="0"/>
                                  </p:stCondLst>
                                  <p:childTnLst>
                                    <p:anim calcmode="lin" valueType="num">
                                      <p:cBhvr>
                                        <p:cTn id="443" dur="2000"/>
                                        <p:tgtEl>
                                          <p:spTgt spid="29"/>
                                        </p:tgtEl>
                                        <p:attrNameLst>
                                          <p:attrName>ppt_w</p:attrName>
                                        </p:attrNameLst>
                                      </p:cBhvr>
                                      <p:tavLst>
                                        <p:tav tm="0">
                                          <p:val>
                                            <p:strVal val="ppt_w"/>
                                          </p:val>
                                        </p:tav>
                                        <p:tav tm="100000">
                                          <p:val>
                                            <p:strVal val="ppt_w"/>
                                          </p:val>
                                        </p:tav>
                                      </p:tavLst>
                                    </p:anim>
                                    <p:anim calcmode="lin" valueType="num">
                                      <p:cBhvr>
                                        <p:cTn id="444"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5" dur="1" fill="hold">
                                          <p:stCondLst>
                                            <p:cond delay="1999"/>
                                          </p:stCondLst>
                                        </p:cTn>
                                        <p:tgtEl>
                                          <p:spTgt spid="29"/>
                                        </p:tgtEl>
                                        <p:attrNameLst>
                                          <p:attrName>style.visibility</p:attrName>
                                        </p:attrNameLst>
                                      </p:cBhvr>
                                      <p:to>
                                        <p:strVal val="hidden"/>
                                      </p:to>
                                    </p:set>
                                  </p:childTnLst>
                                </p:cTn>
                              </p:par>
                              <p:par>
                                <p:cTn id="446" presetID="19" presetClass="exit" presetSubtype="5" fill="hold" grpId="3" nodeType="withEffect">
                                  <p:stCondLst>
                                    <p:cond delay="0"/>
                                  </p:stCondLst>
                                  <p:childTnLst>
                                    <p:anim calcmode="lin" valueType="num">
                                      <p:cBhvr>
                                        <p:cTn id="447" dur="2000"/>
                                        <p:tgtEl>
                                          <p:spTgt spid="30"/>
                                        </p:tgtEl>
                                        <p:attrNameLst>
                                          <p:attrName>ppt_w</p:attrName>
                                        </p:attrNameLst>
                                      </p:cBhvr>
                                      <p:tavLst>
                                        <p:tav tm="0">
                                          <p:val>
                                            <p:strVal val="ppt_w"/>
                                          </p:val>
                                        </p:tav>
                                        <p:tav tm="100000">
                                          <p:val>
                                            <p:strVal val="ppt_w"/>
                                          </p:val>
                                        </p:tav>
                                      </p:tavLst>
                                    </p:anim>
                                    <p:anim calcmode="lin" valueType="num">
                                      <p:cBhvr>
                                        <p:cTn id="448"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9" dur="1" fill="hold">
                                          <p:stCondLst>
                                            <p:cond delay="1999"/>
                                          </p:stCondLst>
                                        </p:cTn>
                                        <p:tgtEl>
                                          <p:spTgt spid="30"/>
                                        </p:tgtEl>
                                        <p:attrNameLst>
                                          <p:attrName>style.visibility</p:attrName>
                                        </p:attrNameLst>
                                      </p:cBhvr>
                                      <p:to>
                                        <p:strVal val="hidden"/>
                                      </p:to>
                                    </p:set>
                                  </p:childTnLst>
                                </p:cTn>
                              </p:par>
                              <p:par>
                                <p:cTn id="450" presetID="19" presetClass="exit" presetSubtype="5" fill="hold" grpId="3" nodeType="withEffect">
                                  <p:stCondLst>
                                    <p:cond delay="0"/>
                                  </p:stCondLst>
                                  <p:childTnLst>
                                    <p:anim calcmode="lin" valueType="num">
                                      <p:cBhvr>
                                        <p:cTn id="451" dur="2000"/>
                                        <p:tgtEl>
                                          <p:spTgt spid="31"/>
                                        </p:tgtEl>
                                        <p:attrNameLst>
                                          <p:attrName>ppt_w</p:attrName>
                                        </p:attrNameLst>
                                      </p:cBhvr>
                                      <p:tavLst>
                                        <p:tav tm="0">
                                          <p:val>
                                            <p:strVal val="ppt_w"/>
                                          </p:val>
                                        </p:tav>
                                        <p:tav tm="100000">
                                          <p:val>
                                            <p:strVal val="ppt_w"/>
                                          </p:val>
                                        </p:tav>
                                      </p:tavLst>
                                    </p:anim>
                                    <p:anim calcmode="lin" valueType="num">
                                      <p:cBhvr>
                                        <p:cTn id="452"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3" dur="1" fill="hold">
                                          <p:stCondLst>
                                            <p:cond delay="1999"/>
                                          </p:stCondLst>
                                        </p:cTn>
                                        <p:tgtEl>
                                          <p:spTgt spid="31"/>
                                        </p:tgtEl>
                                        <p:attrNameLst>
                                          <p:attrName>style.visibility</p:attrName>
                                        </p:attrNameLst>
                                      </p:cBhvr>
                                      <p:to>
                                        <p:strVal val="hidden"/>
                                      </p:to>
                                    </p:set>
                                  </p:childTnLst>
                                </p:cTn>
                              </p:par>
                              <p:par>
                                <p:cTn id="454" presetID="19" presetClass="exit" presetSubtype="5" fill="hold" grpId="3" nodeType="withEffect">
                                  <p:stCondLst>
                                    <p:cond delay="0"/>
                                  </p:stCondLst>
                                  <p:childTnLst>
                                    <p:anim calcmode="lin" valueType="num">
                                      <p:cBhvr>
                                        <p:cTn id="455" dur="2000"/>
                                        <p:tgtEl>
                                          <p:spTgt spid="32"/>
                                        </p:tgtEl>
                                        <p:attrNameLst>
                                          <p:attrName>ppt_w</p:attrName>
                                        </p:attrNameLst>
                                      </p:cBhvr>
                                      <p:tavLst>
                                        <p:tav tm="0">
                                          <p:val>
                                            <p:strVal val="ppt_w"/>
                                          </p:val>
                                        </p:tav>
                                        <p:tav tm="100000">
                                          <p:val>
                                            <p:strVal val="ppt_w"/>
                                          </p:val>
                                        </p:tav>
                                      </p:tavLst>
                                    </p:anim>
                                    <p:anim calcmode="lin" valueType="num">
                                      <p:cBhvr>
                                        <p:cTn id="456"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7" dur="1" fill="hold">
                                          <p:stCondLst>
                                            <p:cond delay="1999"/>
                                          </p:stCondLst>
                                        </p:cTn>
                                        <p:tgtEl>
                                          <p:spTgt spid="32"/>
                                        </p:tgtEl>
                                        <p:attrNameLst>
                                          <p:attrName>style.visibility</p:attrName>
                                        </p:attrNameLst>
                                      </p:cBhvr>
                                      <p:to>
                                        <p:strVal val="hidden"/>
                                      </p:to>
                                    </p:set>
                                  </p:childTnLst>
                                </p:cTn>
                              </p:par>
                              <p:par>
                                <p:cTn id="458" presetID="19" presetClass="exit" presetSubtype="5" fill="hold" grpId="3" nodeType="withEffect">
                                  <p:stCondLst>
                                    <p:cond delay="0"/>
                                  </p:stCondLst>
                                  <p:childTnLst>
                                    <p:anim calcmode="lin" valueType="num">
                                      <p:cBhvr>
                                        <p:cTn id="459" dur="2000"/>
                                        <p:tgtEl>
                                          <p:spTgt spid="33"/>
                                        </p:tgtEl>
                                        <p:attrNameLst>
                                          <p:attrName>ppt_w</p:attrName>
                                        </p:attrNameLst>
                                      </p:cBhvr>
                                      <p:tavLst>
                                        <p:tav tm="0">
                                          <p:val>
                                            <p:strVal val="ppt_w"/>
                                          </p:val>
                                        </p:tav>
                                        <p:tav tm="100000">
                                          <p:val>
                                            <p:strVal val="ppt_w"/>
                                          </p:val>
                                        </p:tav>
                                      </p:tavLst>
                                    </p:anim>
                                    <p:anim calcmode="lin" valueType="num">
                                      <p:cBhvr>
                                        <p:cTn id="460"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1" dur="1" fill="hold">
                                          <p:stCondLst>
                                            <p:cond delay="1999"/>
                                          </p:stCondLst>
                                        </p:cTn>
                                        <p:tgtEl>
                                          <p:spTgt spid="33"/>
                                        </p:tgtEl>
                                        <p:attrNameLst>
                                          <p:attrName>style.visibility</p:attrName>
                                        </p:attrNameLst>
                                      </p:cBhvr>
                                      <p:to>
                                        <p:strVal val="hidden"/>
                                      </p:to>
                                    </p:set>
                                  </p:childTnLst>
                                </p:cTn>
                              </p:par>
                              <p:par>
                                <p:cTn id="462" presetID="19" presetClass="exit" presetSubtype="5" fill="hold" grpId="3" nodeType="withEffect">
                                  <p:stCondLst>
                                    <p:cond delay="0"/>
                                  </p:stCondLst>
                                  <p:childTnLst>
                                    <p:anim calcmode="lin" valueType="num">
                                      <p:cBhvr>
                                        <p:cTn id="463" dur="2000"/>
                                        <p:tgtEl>
                                          <p:spTgt spid="34"/>
                                        </p:tgtEl>
                                        <p:attrNameLst>
                                          <p:attrName>ppt_w</p:attrName>
                                        </p:attrNameLst>
                                      </p:cBhvr>
                                      <p:tavLst>
                                        <p:tav tm="0">
                                          <p:val>
                                            <p:strVal val="ppt_w"/>
                                          </p:val>
                                        </p:tav>
                                        <p:tav tm="100000">
                                          <p:val>
                                            <p:strVal val="ppt_w"/>
                                          </p:val>
                                        </p:tav>
                                      </p:tavLst>
                                    </p:anim>
                                    <p:anim calcmode="lin" valueType="num">
                                      <p:cBhvr>
                                        <p:cTn id="464"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5" dur="1" fill="hold">
                                          <p:stCondLst>
                                            <p:cond delay="1999"/>
                                          </p:stCondLst>
                                        </p:cTn>
                                        <p:tgtEl>
                                          <p:spTgt spid="34"/>
                                        </p:tgtEl>
                                        <p:attrNameLst>
                                          <p:attrName>style.visibility</p:attrName>
                                        </p:attrNameLst>
                                      </p:cBhvr>
                                      <p:to>
                                        <p:strVal val="hidden"/>
                                      </p:to>
                                    </p:set>
                                  </p:childTnLst>
                                </p:cTn>
                              </p:par>
                              <p:par>
                                <p:cTn id="466" presetID="19" presetClass="exit" presetSubtype="5" fill="hold" grpId="3" nodeType="withEffect">
                                  <p:stCondLst>
                                    <p:cond delay="0"/>
                                  </p:stCondLst>
                                  <p:childTnLst>
                                    <p:anim calcmode="lin" valueType="num">
                                      <p:cBhvr>
                                        <p:cTn id="467" dur="2000"/>
                                        <p:tgtEl>
                                          <p:spTgt spid="35"/>
                                        </p:tgtEl>
                                        <p:attrNameLst>
                                          <p:attrName>ppt_w</p:attrName>
                                        </p:attrNameLst>
                                      </p:cBhvr>
                                      <p:tavLst>
                                        <p:tav tm="0">
                                          <p:val>
                                            <p:strVal val="ppt_w"/>
                                          </p:val>
                                        </p:tav>
                                        <p:tav tm="100000">
                                          <p:val>
                                            <p:strVal val="ppt_w"/>
                                          </p:val>
                                        </p:tav>
                                      </p:tavLst>
                                    </p:anim>
                                    <p:anim calcmode="lin" valueType="num">
                                      <p:cBhvr>
                                        <p:cTn id="468"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9" dur="1" fill="hold">
                                          <p:stCondLst>
                                            <p:cond delay="1999"/>
                                          </p:stCondLst>
                                        </p:cTn>
                                        <p:tgtEl>
                                          <p:spTgt spid="35"/>
                                        </p:tgtEl>
                                        <p:attrNameLst>
                                          <p:attrName>style.visibility</p:attrName>
                                        </p:attrNameLst>
                                      </p:cBhvr>
                                      <p:to>
                                        <p:strVal val="hidden"/>
                                      </p:to>
                                    </p:set>
                                  </p:childTnLst>
                                </p:cTn>
                              </p:par>
                              <p:par>
                                <p:cTn id="470" presetID="3" presetClass="exit" presetSubtype="5" fill="hold" grpId="4" nodeType="withEffect">
                                  <p:stCondLst>
                                    <p:cond delay="0"/>
                                  </p:stCondLst>
                                  <p:childTnLst>
                                    <p:animEffect transition="out" filter="blinds(vertical)">
                                      <p:cBhvr>
                                        <p:cTn id="471" dur="2000"/>
                                        <p:tgtEl>
                                          <p:spTgt spid="5"/>
                                        </p:tgtEl>
                                      </p:cBhvr>
                                    </p:animEffect>
                                    <p:set>
                                      <p:cBhvr>
                                        <p:cTn id="472" dur="1" fill="hold">
                                          <p:stCondLst>
                                            <p:cond delay="1999"/>
                                          </p:stCondLst>
                                        </p:cTn>
                                        <p:tgtEl>
                                          <p:spTgt spid="5"/>
                                        </p:tgtEl>
                                        <p:attrNameLst>
                                          <p:attrName>style.visibility</p:attrName>
                                        </p:attrNameLst>
                                      </p:cBhvr>
                                      <p:to>
                                        <p:strVal val="hidden"/>
                                      </p:to>
                                    </p:set>
                                  </p:childTnLst>
                                </p:cTn>
                              </p:par>
                              <p:par>
                                <p:cTn id="473" presetID="3" presetClass="exit" presetSubtype="5" fill="hold" grpId="4" nodeType="withEffect">
                                  <p:stCondLst>
                                    <p:cond delay="0"/>
                                  </p:stCondLst>
                                  <p:childTnLst>
                                    <p:animEffect transition="out" filter="blinds(vertical)">
                                      <p:cBhvr>
                                        <p:cTn id="474" dur="2000"/>
                                        <p:tgtEl>
                                          <p:spTgt spid="7"/>
                                        </p:tgtEl>
                                      </p:cBhvr>
                                    </p:animEffect>
                                    <p:set>
                                      <p:cBhvr>
                                        <p:cTn id="475" dur="1" fill="hold">
                                          <p:stCondLst>
                                            <p:cond delay="1999"/>
                                          </p:stCondLst>
                                        </p:cTn>
                                        <p:tgtEl>
                                          <p:spTgt spid="7"/>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10"/>
                                        </p:tgtEl>
                                      </p:cBhvr>
                                    </p:animEffect>
                                    <p:set>
                                      <p:cBhvr>
                                        <p:cTn id="478" dur="1" fill="hold">
                                          <p:stCondLst>
                                            <p:cond delay="1999"/>
                                          </p:stCondLst>
                                        </p:cTn>
                                        <p:tgtEl>
                                          <p:spTgt spid="10"/>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11"/>
                                        </p:tgtEl>
                                      </p:cBhvr>
                                    </p:animEffect>
                                    <p:set>
                                      <p:cBhvr>
                                        <p:cTn id="481" dur="1" fill="hold">
                                          <p:stCondLst>
                                            <p:cond delay="1999"/>
                                          </p:stCondLst>
                                        </p:cTn>
                                        <p:tgtEl>
                                          <p:spTgt spid="11"/>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16"/>
                                        </p:tgtEl>
                                      </p:cBhvr>
                                    </p:animEffect>
                                    <p:set>
                                      <p:cBhvr>
                                        <p:cTn id="484" dur="1" fill="hold">
                                          <p:stCondLst>
                                            <p:cond delay="1999"/>
                                          </p:stCondLst>
                                        </p:cTn>
                                        <p:tgtEl>
                                          <p:spTgt spid="16"/>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17"/>
                                        </p:tgtEl>
                                      </p:cBhvr>
                                    </p:animEffect>
                                    <p:set>
                                      <p:cBhvr>
                                        <p:cTn id="487" dur="1" fill="hold">
                                          <p:stCondLst>
                                            <p:cond delay="1999"/>
                                          </p:stCondLst>
                                        </p:cTn>
                                        <p:tgtEl>
                                          <p:spTgt spid="17"/>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18"/>
                                        </p:tgtEl>
                                      </p:cBhvr>
                                    </p:animEffect>
                                    <p:set>
                                      <p:cBhvr>
                                        <p:cTn id="490" dur="1" fill="hold">
                                          <p:stCondLst>
                                            <p:cond delay="1999"/>
                                          </p:stCondLst>
                                        </p:cTn>
                                        <p:tgtEl>
                                          <p:spTgt spid="18"/>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19"/>
                                        </p:tgtEl>
                                      </p:cBhvr>
                                    </p:animEffect>
                                    <p:set>
                                      <p:cBhvr>
                                        <p:cTn id="493" dur="1" fill="hold">
                                          <p:stCondLst>
                                            <p:cond delay="1999"/>
                                          </p:stCondLst>
                                        </p:cTn>
                                        <p:tgtEl>
                                          <p:spTgt spid="19"/>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28"/>
                                        </p:tgtEl>
                                      </p:cBhvr>
                                    </p:animEffect>
                                    <p:set>
                                      <p:cBhvr>
                                        <p:cTn id="496" dur="1" fill="hold">
                                          <p:stCondLst>
                                            <p:cond delay="1999"/>
                                          </p:stCondLst>
                                        </p:cTn>
                                        <p:tgtEl>
                                          <p:spTgt spid="28"/>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29"/>
                                        </p:tgtEl>
                                      </p:cBhvr>
                                    </p:animEffect>
                                    <p:set>
                                      <p:cBhvr>
                                        <p:cTn id="499" dur="1" fill="hold">
                                          <p:stCondLst>
                                            <p:cond delay="1999"/>
                                          </p:stCondLst>
                                        </p:cTn>
                                        <p:tgtEl>
                                          <p:spTgt spid="29"/>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30"/>
                                        </p:tgtEl>
                                      </p:cBhvr>
                                    </p:animEffect>
                                    <p:set>
                                      <p:cBhvr>
                                        <p:cTn id="502" dur="1" fill="hold">
                                          <p:stCondLst>
                                            <p:cond delay="1999"/>
                                          </p:stCondLst>
                                        </p:cTn>
                                        <p:tgtEl>
                                          <p:spTgt spid="30"/>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31"/>
                                        </p:tgtEl>
                                      </p:cBhvr>
                                    </p:animEffect>
                                    <p:set>
                                      <p:cBhvr>
                                        <p:cTn id="505" dur="1" fill="hold">
                                          <p:stCondLst>
                                            <p:cond delay="1999"/>
                                          </p:stCondLst>
                                        </p:cTn>
                                        <p:tgtEl>
                                          <p:spTgt spid="31"/>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32"/>
                                        </p:tgtEl>
                                      </p:cBhvr>
                                    </p:animEffect>
                                    <p:set>
                                      <p:cBhvr>
                                        <p:cTn id="508" dur="1" fill="hold">
                                          <p:stCondLst>
                                            <p:cond delay="1999"/>
                                          </p:stCondLst>
                                        </p:cTn>
                                        <p:tgtEl>
                                          <p:spTgt spid="32"/>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33"/>
                                        </p:tgtEl>
                                      </p:cBhvr>
                                    </p:animEffect>
                                    <p:set>
                                      <p:cBhvr>
                                        <p:cTn id="511" dur="1" fill="hold">
                                          <p:stCondLst>
                                            <p:cond delay="1999"/>
                                          </p:stCondLst>
                                        </p:cTn>
                                        <p:tgtEl>
                                          <p:spTgt spid="33"/>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34"/>
                                        </p:tgtEl>
                                      </p:cBhvr>
                                    </p:animEffect>
                                    <p:set>
                                      <p:cBhvr>
                                        <p:cTn id="514" dur="1" fill="hold">
                                          <p:stCondLst>
                                            <p:cond delay="1999"/>
                                          </p:stCondLst>
                                        </p:cTn>
                                        <p:tgtEl>
                                          <p:spTgt spid="34"/>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35"/>
                                        </p:tgtEl>
                                      </p:cBhvr>
                                    </p:animEffect>
                                    <p:set>
                                      <p:cBhvr>
                                        <p:cTn id="517" dur="1" fill="hold">
                                          <p:stCondLst>
                                            <p:cond delay="1999"/>
                                          </p:stCondLst>
                                        </p:cTn>
                                        <p:tgtEl>
                                          <p:spTgt spid="35"/>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4"/>
                                        </p:tgtEl>
                                      </p:cBhvr>
                                    </p:animEffect>
                                    <p:set>
                                      <p:cBhvr>
                                        <p:cTn id="520" dur="1" fill="hold">
                                          <p:stCondLst>
                                            <p:cond delay="1999"/>
                                          </p:stCondLst>
                                        </p:cTn>
                                        <p:tgtEl>
                                          <p:spTgt spid="4"/>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6"/>
                                        </p:tgtEl>
                                      </p:cBhvr>
                                    </p:animEffect>
                                    <p:set>
                                      <p:cBhvr>
                                        <p:cTn id="523" dur="1" fill="hold">
                                          <p:stCondLst>
                                            <p:cond delay="1999"/>
                                          </p:stCondLst>
                                        </p:cTn>
                                        <p:tgtEl>
                                          <p:spTgt spid="6"/>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8"/>
                                        </p:tgtEl>
                                      </p:cBhvr>
                                    </p:animEffect>
                                    <p:set>
                                      <p:cBhvr>
                                        <p:cTn id="526" dur="1" fill="hold">
                                          <p:stCondLst>
                                            <p:cond delay="1999"/>
                                          </p:stCondLst>
                                        </p:cTn>
                                        <p:tgtEl>
                                          <p:spTgt spid="8"/>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9"/>
                                        </p:tgtEl>
                                      </p:cBhvr>
                                    </p:animEffect>
                                    <p:set>
                                      <p:cBhvr>
                                        <p:cTn id="529" dur="1" fill="hold">
                                          <p:stCondLst>
                                            <p:cond delay="1999"/>
                                          </p:stCondLst>
                                        </p:cTn>
                                        <p:tgtEl>
                                          <p:spTgt spid="9"/>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12"/>
                                        </p:tgtEl>
                                      </p:cBhvr>
                                    </p:animEffect>
                                    <p:set>
                                      <p:cBhvr>
                                        <p:cTn id="532" dur="1" fill="hold">
                                          <p:stCondLst>
                                            <p:cond delay="1999"/>
                                          </p:stCondLst>
                                        </p:cTn>
                                        <p:tgtEl>
                                          <p:spTgt spid="12"/>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13"/>
                                        </p:tgtEl>
                                      </p:cBhvr>
                                    </p:animEffect>
                                    <p:set>
                                      <p:cBhvr>
                                        <p:cTn id="535" dur="1" fill="hold">
                                          <p:stCondLst>
                                            <p:cond delay="1999"/>
                                          </p:stCondLst>
                                        </p:cTn>
                                        <p:tgtEl>
                                          <p:spTgt spid="13"/>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14"/>
                                        </p:tgtEl>
                                      </p:cBhvr>
                                    </p:animEffect>
                                    <p:set>
                                      <p:cBhvr>
                                        <p:cTn id="538" dur="1" fill="hold">
                                          <p:stCondLst>
                                            <p:cond delay="1999"/>
                                          </p:stCondLst>
                                        </p:cTn>
                                        <p:tgtEl>
                                          <p:spTgt spid="14"/>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15"/>
                                        </p:tgtEl>
                                      </p:cBhvr>
                                    </p:animEffect>
                                    <p:set>
                                      <p:cBhvr>
                                        <p:cTn id="541" dur="1" fill="hold">
                                          <p:stCondLst>
                                            <p:cond delay="1999"/>
                                          </p:stCondLst>
                                        </p:cTn>
                                        <p:tgtEl>
                                          <p:spTgt spid="15"/>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0"/>
                                        </p:tgtEl>
                                      </p:cBhvr>
                                    </p:animEffect>
                                    <p:set>
                                      <p:cBhvr>
                                        <p:cTn id="544" dur="1" fill="hold">
                                          <p:stCondLst>
                                            <p:cond delay="1999"/>
                                          </p:stCondLst>
                                        </p:cTn>
                                        <p:tgtEl>
                                          <p:spTgt spid="20"/>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1"/>
                                        </p:tgtEl>
                                      </p:cBhvr>
                                    </p:animEffect>
                                    <p:set>
                                      <p:cBhvr>
                                        <p:cTn id="547" dur="1" fill="hold">
                                          <p:stCondLst>
                                            <p:cond delay="1999"/>
                                          </p:stCondLst>
                                        </p:cTn>
                                        <p:tgtEl>
                                          <p:spTgt spid="21"/>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2"/>
                                        </p:tgtEl>
                                      </p:cBhvr>
                                    </p:animEffect>
                                    <p:set>
                                      <p:cBhvr>
                                        <p:cTn id="550" dur="1" fill="hold">
                                          <p:stCondLst>
                                            <p:cond delay="1999"/>
                                          </p:stCondLst>
                                        </p:cTn>
                                        <p:tgtEl>
                                          <p:spTgt spid="22"/>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3"/>
                                        </p:tgtEl>
                                      </p:cBhvr>
                                    </p:animEffect>
                                    <p:set>
                                      <p:cBhvr>
                                        <p:cTn id="553" dur="1" fill="hold">
                                          <p:stCondLst>
                                            <p:cond delay="1999"/>
                                          </p:stCondLst>
                                        </p:cTn>
                                        <p:tgtEl>
                                          <p:spTgt spid="23"/>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4"/>
                                        </p:tgtEl>
                                      </p:cBhvr>
                                    </p:animEffect>
                                    <p:set>
                                      <p:cBhvr>
                                        <p:cTn id="556" dur="1" fill="hold">
                                          <p:stCondLst>
                                            <p:cond delay="1999"/>
                                          </p:stCondLst>
                                        </p:cTn>
                                        <p:tgtEl>
                                          <p:spTgt spid="24"/>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25"/>
                                        </p:tgtEl>
                                      </p:cBhvr>
                                    </p:animEffect>
                                    <p:set>
                                      <p:cBhvr>
                                        <p:cTn id="559" dur="1" fill="hold">
                                          <p:stCondLst>
                                            <p:cond delay="1999"/>
                                          </p:stCondLst>
                                        </p:cTn>
                                        <p:tgtEl>
                                          <p:spTgt spid="25"/>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26"/>
                                        </p:tgtEl>
                                      </p:cBhvr>
                                    </p:animEffect>
                                    <p:set>
                                      <p:cBhvr>
                                        <p:cTn id="562" dur="1" fill="hold">
                                          <p:stCondLst>
                                            <p:cond delay="1999"/>
                                          </p:stCondLst>
                                        </p:cTn>
                                        <p:tgtEl>
                                          <p:spTgt spid="26"/>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27"/>
                                        </p:tgtEl>
                                      </p:cBhvr>
                                    </p:animEffect>
                                    <p:set>
                                      <p:cBhvr>
                                        <p:cTn id="565" dur="1" fill="hold">
                                          <p:stCondLst>
                                            <p:cond delay="1999"/>
                                          </p:stCondLst>
                                        </p:cTn>
                                        <p:tgtEl>
                                          <p:spTgt spid="27"/>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6"/>
                                        </p:tgtEl>
                                      </p:cBhvr>
                                    </p:animEffect>
                                    <p:set>
                                      <p:cBhvr>
                                        <p:cTn id="568" dur="1" fill="hold">
                                          <p:stCondLst>
                                            <p:cond delay="1999"/>
                                          </p:stCondLst>
                                        </p:cTn>
                                        <p:tgtEl>
                                          <p:spTgt spid="36"/>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4000">
              <a:schemeClr val="accent2">
                <a:lumMod val="50000"/>
              </a:schemeClr>
            </a:gs>
            <a:gs pos="50000">
              <a:srgbClr val="FFCC00">
                <a:shade val="67500"/>
                <a:satMod val="115000"/>
              </a:srgbClr>
            </a:gs>
            <a:gs pos="100000">
              <a:srgbClr val="FFCC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rillo del jardín de Dubai 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4572000" y="0"/>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2857488" y="0"/>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4572000" y="571486"/>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2857488" y="571486"/>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72000" y="1142990"/>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2857488" y="1142990"/>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72000" y="1714476"/>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2857488" y="1714476"/>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572000" y="2286034"/>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2857488" y="2286034"/>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4572000" y="2857520"/>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2857488" y="2857520"/>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4572000" y="3429024"/>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2857488" y="3429024"/>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4572000" y="4000510"/>
            <a:ext cx="1785950"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2857488" y="4000510"/>
            <a:ext cx="1714512" cy="642942"/>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4572000" y="4572014"/>
            <a:ext cx="1785950" cy="571486"/>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2857488" y="4572014"/>
            <a:ext cx="1714512" cy="571486"/>
          </a:xfrm>
          <a:prstGeom prst="wave">
            <a:avLst>
              <a:gd name="adj1" fmla="val 20000"/>
              <a:gd name="adj2" fmla="val -10000"/>
            </a:avLst>
          </a:prstGeom>
          <a:gradFill flip="none" rotWithShape="1">
            <a:gsLst>
              <a:gs pos="56000">
                <a:schemeClr val="accent2">
                  <a:lumMod val="75000"/>
                </a:schemeClr>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grpId="2"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5"/>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7"/>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nimals-Dubai-Garden-Glow.jpe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Franja diagonal"/>
          <p:cNvSpPr/>
          <p:nvPr/>
        </p:nvSpPr>
        <p:spPr>
          <a:xfrm flipV="1">
            <a:off x="3071802" y="0"/>
            <a:ext cx="1571636"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rot="10800000">
            <a:off x="1571604" y="0"/>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V="1">
            <a:off x="6072198" y="0"/>
            <a:ext cx="1500198" cy="1305483"/>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0800000">
            <a:off x="4572000" y="0"/>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3071802" y="571480"/>
            <a:ext cx="1571636"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0800000">
            <a:off x="1571604" y="571480"/>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6072198" y="571480"/>
            <a:ext cx="1500198" cy="1305483"/>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0800000">
            <a:off x="4572000" y="571480"/>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3071802" y="1143008"/>
            <a:ext cx="1571636"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0800000">
            <a:off x="1571604" y="1143008"/>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6072198" y="1143008"/>
            <a:ext cx="1500198" cy="1305483"/>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0800000">
            <a:off x="4572000" y="1143008"/>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3071802" y="1714488"/>
            <a:ext cx="1571636"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0800000">
            <a:off x="1571604" y="1714488"/>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6072198" y="1714488"/>
            <a:ext cx="1500198" cy="1305483"/>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10800000">
            <a:off x="4572000" y="1714488"/>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3071802" y="2286016"/>
            <a:ext cx="1571636"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rot="10800000">
            <a:off x="1571604" y="2286016"/>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6072198" y="2286016"/>
            <a:ext cx="1500198" cy="1305483"/>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10800000">
            <a:off x="4572000" y="2286016"/>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V="1">
            <a:off x="3071802" y="2857496"/>
            <a:ext cx="1571636"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10800000">
            <a:off x="1571604" y="2857496"/>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V="1">
            <a:off x="6072198" y="2857496"/>
            <a:ext cx="1500198" cy="1305483"/>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10800000">
            <a:off x="4572000" y="2857496"/>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V="1">
            <a:off x="3071802" y="3429024"/>
            <a:ext cx="1571636"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10800000">
            <a:off x="1571604" y="3429024"/>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V="1">
            <a:off x="6072198" y="3429024"/>
            <a:ext cx="1500198" cy="1305483"/>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10800000">
            <a:off x="4572000" y="3429024"/>
            <a:ext cx="1500198" cy="1285860"/>
          </a:xfrm>
          <a:prstGeom prst="diagStripe">
            <a:avLst>
              <a:gd name="adj" fmla="val 65764"/>
            </a:avLst>
          </a:prstGeom>
          <a:gradFill flip="none" rotWithShape="1">
            <a:gsLst>
              <a:gs pos="36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V="1">
            <a:off x="3071802" y="4000504"/>
            <a:ext cx="1571636"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10800000">
            <a:off x="1571604" y="4000504"/>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V="1">
            <a:off x="6072198" y="4000504"/>
            <a:ext cx="1500198" cy="1305483"/>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rot="10800000">
            <a:off x="4572000" y="4000504"/>
            <a:ext cx="1500198" cy="1285860"/>
          </a:xfrm>
          <a:prstGeom prst="diagStripe">
            <a:avLst>
              <a:gd name="adj" fmla="val 65764"/>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13" presetClass="entr" presetSubtype="16" fill="hold" grpId="1" nodeType="with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plus(in)">
                                      <p:cBhvr>
                                        <p:cTn id="137" dur="2000"/>
                                        <p:tgtEl>
                                          <p:spTgt spid="3"/>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plus(in)">
                                      <p:cBhvr>
                                        <p:cTn id="140" dur="2000"/>
                                        <p:tgtEl>
                                          <p:spTgt spid="4"/>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plus(in)">
                                      <p:cBhvr>
                                        <p:cTn id="143" dur="2000"/>
                                        <p:tgtEl>
                                          <p:spTgt spid="5"/>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6"/>
                                        </p:tgtEl>
                                        <p:attrNameLst>
                                          <p:attrName>style.visibility</p:attrName>
                                        </p:attrNameLst>
                                      </p:cBhvr>
                                      <p:to>
                                        <p:strVal val="visible"/>
                                      </p:to>
                                    </p:set>
                                    <p:animEffect transition="in" filter="plus(in)">
                                      <p:cBhvr>
                                        <p:cTn id="146" dur="2000"/>
                                        <p:tgtEl>
                                          <p:spTgt spid="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7"/>
                                        </p:tgtEl>
                                        <p:attrNameLst>
                                          <p:attrName>style.visibility</p:attrName>
                                        </p:attrNameLst>
                                      </p:cBhvr>
                                      <p:to>
                                        <p:strVal val="visible"/>
                                      </p:to>
                                    </p:set>
                                    <p:animEffect transition="in" filter="plus(in)">
                                      <p:cBhvr>
                                        <p:cTn id="149" dur="2000"/>
                                        <p:tgtEl>
                                          <p:spTgt spid="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8"/>
                                        </p:tgtEl>
                                        <p:attrNameLst>
                                          <p:attrName>style.visibility</p:attrName>
                                        </p:attrNameLst>
                                      </p:cBhvr>
                                      <p:to>
                                        <p:strVal val="visible"/>
                                      </p:to>
                                    </p:set>
                                    <p:animEffect transition="in" filter="plus(in)">
                                      <p:cBhvr>
                                        <p:cTn id="152" dur="2000"/>
                                        <p:tgtEl>
                                          <p:spTgt spid="8"/>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9"/>
                                        </p:tgtEl>
                                        <p:attrNameLst>
                                          <p:attrName>style.visibility</p:attrName>
                                        </p:attrNameLst>
                                      </p:cBhvr>
                                      <p:to>
                                        <p:strVal val="visible"/>
                                      </p:to>
                                    </p:set>
                                    <p:animEffect transition="in" filter="plus(in)">
                                      <p:cBhvr>
                                        <p:cTn id="155" dur="2000"/>
                                        <p:tgtEl>
                                          <p:spTgt spid="9"/>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0"/>
                                        </p:tgtEl>
                                        <p:attrNameLst>
                                          <p:attrName>style.visibility</p:attrName>
                                        </p:attrNameLst>
                                      </p:cBhvr>
                                      <p:to>
                                        <p:strVal val="visible"/>
                                      </p:to>
                                    </p:set>
                                    <p:animEffect transition="in" filter="plus(in)">
                                      <p:cBhvr>
                                        <p:cTn id="158" dur="2000"/>
                                        <p:tgtEl>
                                          <p:spTgt spid="10"/>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2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plus(in)">
                                      <p:cBhvr>
                                        <p:cTn id="167" dur="2000"/>
                                        <p:tgtEl>
                                          <p:spTgt spid="13"/>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4"/>
                                        </p:tgtEl>
                                        <p:attrNameLst>
                                          <p:attrName>style.visibility</p:attrName>
                                        </p:attrNameLst>
                                      </p:cBhvr>
                                      <p:to>
                                        <p:strVal val="visible"/>
                                      </p:to>
                                    </p:set>
                                    <p:animEffect transition="in" filter="plus(in)">
                                      <p:cBhvr>
                                        <p:cTn id="170" dur="2000"/>
                                        <p:tgtEl>
                                          <p:spTgt spid="14"/>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5"/>
                                        </p:tgtEl>
                                        <p:attrNameLst>
                                          <p:attrName>style.visibility</p:attrName>
                                        </p:attrNameLst>
                                      </p:cBhvr>
                                      <p:to>
                                        <p:strVal val="visible"/>
                                      </p:to>
                                    </p:set>
                                    <p:animEffect transition="in" filter="plus(in)">
                                      <p:cBhvr>
                                        <p:cTn id="173" dur="2000"/>
                                        <p:tgtEl>
                                          <p:spTgt spid="15"/>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16"/>
                                        </p:tgtEl>
                                        <p:attrNameLst>
                                          <p:attrName>style.visibility</p:attrName>
                                        </p:attrNameLst>
                                      </p:cBhvr>
                                      <p:to>
                                        <p:strVal val="visible"/>
                                      </p:to>
                                    </p:set>
                                    <p:animEffect transition="in" filter="plus(in)">
                                      <p:cBhvr>
                                        <p:cTn id="176" dur="2000"/>
                                        <p:tgtEl>
                                          <p:spTgt spid="16"/>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17"/>
                                        </p:tgtEl>
                                        <p:attrNameLst>
                                          <p:attrName>style.visibility</p:attrName>
                                        </p:attrNameLst>
                                      </p:cBhvr>
                                      <p:to>
                                        <p:strVal val="visible"/>
                                      </p:to>
                                    </p:set>
                                    <p:animEffect transition="in" filter="plus(in)">
                                      <p:cBhvr>
                                        <p:cTn id="179" dur="2000"/>
                                        <p:tgtEl>
                                          <p:spTgt spid="17"/>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Effect transition="in" filter="plus(in)">
                                      <p:cBhvr>
                                        <p:cTn id="182" dur="2000"/>
                                        <p:tgtEl>
                                          <p:spTgt spid="18"/>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19"/>
                                        </p:tgtEl>
                                        <p:attrNameLst>
                                          <p:attrName>style.visibility</p:attrName>
                                        </p:attrNameLst>
                                      </p:cBhvr>
                                      <p:to>
                                        <p:strVal val="visible"/>
                                      </p:to>
                                    </p:set>
                                    <p:animEffect transition="in" filter="plus(in)">
                                      <p:cBhvr>
                                        <p:cTn id="185" dur="2000"/>
                                        <p:tgtEl>
                                          <p:spTgt spid="19"/>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plus(in)">
                                      <p:cBhvr>
                                        <p:cTn id="188" dur="2000"/>
                                        <p:tgtEl>
                                          <p:spTgt spid="20"/>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1"/>
                                        </p:tgtEl>
                                        <p:attrNameLst>
                                          <p:attrName>style.visibility</p:attrName>
                                        </p:attrNameLst>
                                      </p:cBhvr>
                                      <p:to>
                                        <p:strVal val="visible"/>
                                      </p:to>
                                    </p:set>
                                    <p:animEffect transition="in" filter="plus(in)">
                                      <p:cBhvr>
                                        <p:cTn id="191" dur="2000"/>
                                        <p:tgtEl>
                                          <p:spTgt spid="21"/>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plus(in)">
                                      <p:cBhvr>
                                        <p:cTn id="194" dur="2000"/>
                                        <p:tgtEl>
                                          <p:spTgt spid="22"/>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23"/>
                                        </p:tgtEl>
                                        <p:attrNameLst>
                                          <p:attrName>style.visibility</p:attrName>
                                        </p:attrNameLst>
                                      </p:cBhvr>
                                      <p:to>
                                        <p:strVal val="visible"/>
                                      </p:to>
                                    </p:set>
                                    <p:animEffect transition="in" filter="plus(in)">
                                      <p:cBhvr>
                                        <p:cTn id="197" dur="2000"/>
                                        <p:tgtEl>
                                          <p:spTgt spid="23"/>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24"/>
                                        </p:tgtEl>
                                        <p:attrNameLst>
                                          <p:attrName>style.visibility</p:attrName>
                                        </p:attrNameLst>
                                      </p:cBhvr>
                                      <p:to>
                                        <p:strVal val="visible"/>
                                      </p:to>
                                    </p:set>
                                    <p:animEffect transition="in" filter="plus(in)">
                                      <p:cBhvr>
                                        <p:cTn id="200" dur="2000"/>
                                        <p:tgtEl>
                                          <p:spTgt spid="24"/>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25"/>
                                        </p:tgtEl>
                                        <p:attrNameLst>
                                          <p:attrName>style.visibility</p:attrName>
                                        </p:attrNameLst>
                                      </p:cBhvr>
                                      <p:to>
                                        <p:strVal val="visible"/>
                                      </p:to>
                                    </p:set>
                                    <p:animEffect transition="in" filter="plus(in)">
                                      <p:cBhvr>
                                        <p:cTn id="203" dur="2000"/>
                                        <p:tgtEl>
                                          <p:spTgt spid="25"/>
                                        </p:tgtEl>
                                      </p:cBhvr>
                                    </p:animEffect>
                                  </p:childTnLst>
                                </p:cTn>
                              </p:par>
                              <p:par>
                                <p:cTn id="204" presetID="13" presetClass="entr" presetSubtype="16"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Effect transition="in" filter="plus(in)">
                                      <p:cBhvr>
                                        <p:cTn id="206" dur="2000"/>
                                        <p:tgtEl>
                                          <p:spTgt spid="26"/>
                                        </p:tgtEl>
                                      </p:cBhvr>
                                    </p:animEffect>
                                  </p:childTnLst>
                                </p:cTn>
                              </p:par>
                              <p:par>
                                <p:cTn id="207" presetID="13" presetClass="entr" presetSubtype="16" fill="hold" grpId="1" nodeType="withEffect">
                                  <p:stCondLst>
                                    <p:cond delay="0"/>
                                  </p:stCondLst>
                                  <p:childTnLst>
                                    <p:set>
                                      <p:cBhvr>
                                        <p:cTn id="208" dur="1" fill="hold">
                                          <p:stCondLst>
                                            <p:cond delay="0"/>
                                          </p:stCondLst>
                                        </p:cTn>
                                        <p:tgtEl>
                                          <p:spTgt spid="27"/>
                                        </p:tgtEl>
                                        <p:attrNameLst>
                                          <p:attrName>style.visibility</p:attrName>
                                        </p:attrNameLst>
                                      </p:cBhvr>
                                      <p:to>
                                        <p:strVal val="visible"/>
                                      </p:to>
                                    </p:set>
                                    <p:animEffect transition="in" filter="plus(in)">
                                      <p:cBhvr>
                                        <p:cTn id="209" dur="2000"/>
                                        <p:tgtEl>
                                          <p:spTgt spid="27"/>
                                        </p:tgtEl>
                                      </p:cBhvr>
                                    </p:animEffect>
                                  </p:childTnLst>
                                </p:cTn>
                              </p:par>
                              <p:par>
                                <p:cTn id="210" presetID="13" presetClass="entr" presetSubtype="16" fill="hold" grpId="1" nodeType="withEffect">
                                  <p:stCondLst>
                                    <p:cond delay="0"/>
                                  </p:stCondLst>
                                  <p:childTnLst>
                                    <p:set>
                                      <p:cBhvr>
                                        <p:cTn id="211" dur="1" fill="hold">
                                          <p:stCondLst>
                                            <p:cond delay="0"/>
                                          </p:stCondLst>
                                        </p:cTn>
                                        <p:tgtEl>
                                          <p:spTgt spid="28"/>
                                        </p:tgtEl>
                                        <p:attrNameLst>
                                          <p:attrName>style.visibility</p:attrName>
                                        </p:attrNameLst>
                                      </p:cBhvr>
                                      <p:to>
                                        <p:strVal val="visible"/>
                                      </p:to>
                                    </p:set>
                                    <p:animEffect transition="in" filter="plus(in)">
                                      <p:cBhvr>
                                        <p:cTn id="212" dur="2000"/>
                                        <p:tgtEl>
                                          <p:spTgt spid="28"/>
                                        </p:tgtEl>
                                      </p:cBhvr>
                                    </p:animEffect>
                                  </p:childTnLst>
                                </p:cTn>
                              </p:par>
                              <p:par>
                                <p:cTn id="213" presetID="13" presetClass="entr" presetSubtype="16" fill="hold" grpId="1" nodeType="withEffect">
                                  <p:stCondLst>
                                    <p:cond delay="0"/>
                                  </p:stCondLst>
                                  <p:childTnLst>
                                    <p:set>
                                      <p:cBhvr>
                                        <p:cTn id="214" dur="1" fill="hold">
                                          <p:stCondLst>
                                            <p:cond delay="0"/>
                                          </p:stCondLst>
                                        </p:cTn>
                                        <p:tgtEl>
                                          <p:spTgt spid="29"/>
                                        </p:tgtEl>
                                        <p:attrNameLst>
                                          <p:attrName>style.visibility</p:attrName>
                                        </p:attrNameLst>
                                      </p:cBhvr>
                                      <p:to>
                                        <p:strVal val="visible"/>
                                      </p:to>
                                    </p:set>
                                    <p:animEffect transition="in" filter="plus(in)">
                                      <p:cBhvr>
                                        <p:cTn id="215" dur="2000"/>
                                        <p:tgtEl>
                                          <p:spTgt spid="29"/>
                                        </p:tgtEl>
                                      </p:cBhvr>
                                    </p:animEffect>
                                  </p:childTnLst>
                                </p:cTn>
                              </p:par>
                              <p:par>
                                <p:cTn id="216" presetID="13" presetClass="entr" presetSubtype="16" fill="hold" grpId="1" nodeType="withEffect">
                                  <p:stCondLst>
                                    <p:cond delay="0"/>
                                  </p:stCondLst>
                                  <p:childTnLst>
                                    <p:set>
                                      <p:cBhvr>
                                        <p:cTn id="217" dur="1" fill="hold">
                                          <p:stCondLst>
                                            <p:cond delay="0"/>
                                          </p:stCondLst>
                                        </p:cTn>
                                        <p:tgtEl>
                                          <p:spTgt spid="30"/>
                                        </p:tgtEl>
                                        <p:attrNameLst>
                                          <p:attrName>style.visibility</p:attrName>
                                        </p:attrNameLst>
                                      </p:cBhvr>
                                      <p:to>
                                        <p:strVal val="visible"/>
                                      </p:to>
                                    </p:set>
                                    <p:animEffect transition="in" filter="plus(in)">
                                      <p:cBhvr>
                                        <p:cTn id="218" dur="2000"/>
                                        <p:tgtEl>
                                          <p:spTgt spid="30"/>
                                        </p:tgtEl>
                                      </p:cBhvr>
                                    </p:animEffect>
                                  </p:childTnLst>
                                </p:cTn>
                              </p:par>
                              <p:par>
                                <p:cTn id="219" presetID="13" presetClass="entr" presetSubtype="16" fill="hold" grpId="1" nodeType="withEffect">
                                  <p:stCondLst>
                                    <p:cond delay="0"/>
                                  </p:stCondLst>
                                  <p:childTnLst>
                                    <p:set>
                                      <p:cBhvr>
                                        <p:cTn id="220" dur="1" fill="hold">
                                          <p:stCondLst>
                                            <p:cond delay="0"/>
                                          </p:stCondLst>
                                        </p:cTn>
                                        <p:tgtEl>
                                          <p:spTgt spid="31"/>
                                        </p:tgtEl>
                                        <p:attrNameLst>
                                          <p:attrName>style.visibility</p:attrName>
                                        </p:attrNameLst>
                                      </p:cBhvr>
                                      <p:to>
                                        <p:strVal val="visible"/>
                                      </p:to>
                                    </p:set>
                                    <p:animEffect transition="in" filter="plus(in)">
                                      <p:cBhvr>
                                        <p:cTn id="221" dur="2000"/>
                                        <p:tgtEl>
                                          <p:spTgt spid="31"/>
                                        </p:tgtEl>
                                      </p:cBhvr>
                                    </p:animEffect>
                                  </p:childTnLst>
                                </p:cTn>
                              </p:par>
                              <p:par>
                                <p:cTn id="222" presetID="13" presetClass="entr" presetSubtype="16" fill="hold" grpId="1" nodeType="withEffect">
                                  <p:stCondLst>
                                    <p:cond delay="0"/>
                                  </p:stCondLst>
                                  <p:childTnLst>
                                    <p:set>
                                      <p:cBhvr>
                                        <p:cTn id="223" dur="1" fill="hold">
                                          <p:stCondLst>
                                            <p:cond delay="0"/>
                                          </p:stCondLst>
                                        </p:cTn>
                                        <p:tgtEl>
                                          <p:spTgt spid="32"/>
                                        </p:tgtEl>
                                        <p:attrNameLst>
                                          <p:attrName>style.visibility</p:attrName>
                                        </p:attrNameLst>
                                      </p:cBhvr>
                                      <p:to>
                                        <p:strVal val="visible"/>
                                      </p:to>
                                    </p:set>
                                    <p:animEffect transition="in" filter="plus(in)">
                                      <p:cBhvr>
                                        <p:cTn id="224" dur="2000"/>
                                        <p:tgtEl>
                                          <p:spTgt spid="32"/>
                                        </p:tgtEl>
                                      </p:cBhvr>
                                    </p:animEffect>
                                  </p:childTnLst>
                                </p:cTn>
                              </p:par>
                              <p:par>
                                <p:cTn id="225" presetID="13" presetClass="entr" presetSubtype="16" fill="hold" grpId="1" nodeType="withEffect">
                                  <p:stCondLst>
                                    <p:cond delay="0"/>
                                  </p:stCondLst>
                                  <p:childTnLst>
                                    <p:set>
                                      <p:cBhvr>
                                        <p:cTn id="226" dur="1" fill="hold">
                                          <p:stCondLst>
                                            <p:cond delay="0"/>
                                          </p:stCondLst>
                                        </p:cTn>
                                        <p:tgtEl>
                                          <p:spTgt spid="33"/>
                                        </p:tgtEl>
                                        <p:attrNameLst>
                                          <p:attrName>style.visibility</p:attrName>
                                        </p:attrNameLst>
                                      </p:cBhvr>
                                      <p:to>
                                        <p:strVal val="visible"/>
                                      </p:to>
                                    </p:set>
                                    <p:animEffect transition="in" filter="plus(in)">
                                      <p:cBhvr>
                                        <p:cTn id="227" dur="2000"/>
                                        <p:tgtEl>
                                          <p:spTgt spid="33"/>
                                        </p:tgtEl>
                                      </p:cBhvr>
                                    </p:animEffect>
                                  </p:childTnLst>
                                </p:cTn>
                              </p:par>
                              <p:par>
                                <p:cTn id="228" presetID="13" presetClass="entr" presetSubtype="16" fill="hold" grpId="1" nodeType="withEffect">
                                  <p:stCondLst>
                                    <p:cond delay="0"/>
                                  </p:stCondLst>
                                  <p:childTnLst>
                                    <p:set>
                                      <p:cBhvr>
                                        <p:cTn id="229" dur="1" fill="hold">
                                          <p:stCondLst>
                                            <p:cond delay="0"/>
                                          </p:stCondLst>
                                        </p:cTn>
                                        <p:tgtEl>
                                          <p:spTgt spid="34"/>
                                        </p:tgtEl>
                                        <p:attrNameLst>
                                          <p:attrName>style.visibility</p:attrName>
                                        </p:attrNameLst>
                                      </p:cBhvr>
                                      <p:to>
                                        <p:strVal val="visible"/>
                                      </p:to>
                                    </p:set>
                                    <p:animEffect transition="in" filter="plus(in)">
                                      <p:cBhvr>
                                        <p:cTn id="230" dur="2000"/>
                                        <p:tgtEl>
                                          <p:spTgt spid="34"/>
                                        </p:tgtEl>
                                      </p:cBhvr>
                                    </p:animEffect>
                                  </p:childTnLst>
                                </p:cTn>
                              </p:par>
                              <p:par>
                                <p:cTn id="231" presetID="8" presetClass="emph" presetSubtype="0" fill="hold" grpId="2" nodeType="withEffect">
                                  <p:stCondLst>
                                    <p:cond delay="0"/>
                                  </p:stCondLst>
                                  <p:childTnLst>
                                    <p:animRot by="21600000">
                                      <p:cBhvr>
                                        <p:cTn id="232" dur="2000" fill="hold"/>
                                        <p:tgtEl>
                                          <p:spTgt spid="4"/>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8"/>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12"/>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16"/>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4"/>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8"/>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32"/>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3"/>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1"/>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5"/>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19"/>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23"/>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27"/>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31"/>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6"/>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4"/>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2"/>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6"/>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30"/>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34"/>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5"/>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9"/>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3"/>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7"/>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21"/>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25"/>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29"/>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3"/>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3"/>
                                        </p:tgtEl>
                                        <p:attrNameLst>
                                          <p:attrName>ppt_x</p:attrName>
                                        </p:attrNameLst>
                                      </p:cBhvr>
                                      <p:tavLst>
                                        <p:tav tm="0">
                                          <p:val>
                                            <p:strVal val="ppt_x"/>
                                          </p:val>
                                        </p:tav>
                                        <p:tav tm="100000">
                                          <p:val>
                                            <p:strVal val="ppt_x"/>
                                          </p:val>
                                        </p:tav>
                                      </p:tavLst>
                                    </p:anim>
                                    <p:anim calcmode="lin" valueType="num">
                                      <p:cBhvr additive="base">
                                        <p:cTn id="298" dur="2000"/>
                                        <p:tgtEl>
                                          <p:spTgt spid="3"/>
                                        </p:tgtEl>
                                        <p:attrNameLst>
                                          <p:attrName>ppt_y</p:attrName>
                                        </p:attrNameLst>
                                      </p:cBhvr>
                                      <p:tavLst>
                                        <p:tav tm="0">
                                          <p:val>
                                            <p:strVal val="ppt_y"/>
                                          </p:val>
                                        </p:tav>
                                        <p:tav tm="100000">
                                          <p:val>
                                            <p:strVal val="1+ppt_h/2"/>
                                          </p:val>
                                        </p:tav>
                                      </p:tavLst>
                                    </p:anim>
                                    <p:set>
                                      <p:cBhvr>
                                        <p:cTn id="299" dur="1" fill="hold">
                                          <p:stCondLst>
                                            <p:cond delay="1999"/>
                                          </p:stCondLst>
                                        </p:cTn>
                                        <p:tgtEl>
                                          <p:spTgt spid="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4"/>
                                        </p:tgtEl>
                                        <p:attrNameLst>
                                          <p:attrName>ppt_x</p:attrName>
                                        </p:attrNameLst>
                                      </p:cBhvr>
                                      <p:tavLst>
                                        <p:tav tm="0">
                                          <p:val>
                                            <p:strVal val="ppt_x"/>
                                          </p:val>
                                        </p:tav>
                                        <p:tav tm="100000">
                                          <p:val>
                                            <p:strVal val="ppt_x"/>
                                          </p:val>
                                        </p:tav>
                                      </p:tavLst>
                                    </p:anim>
                                    <p:anim calcmode="lin" valueType="num">
                                      <p:cBhvr additive="base">
                                        <p:cTn id="302" dur="2000"/>
                                        <p:tgtEl>
                                          <p:spTgt spid="4"/>
                                        </p:tgtEl>
                                        <p:attrNameLst>
                                          <p:attrName>ppt_y</p:attrName>
                                        </p:attrNameLst>
                                      </p:cBhvr>
                                      <p:tavLst>
                                        <p:tav tm="0">
                                          <p:val>
                                            <p:strVal val="ppt_y"/>
                                          </p:val>
                                        </p:tav>
                                        <p:tav tm="100000">
                                          <p:val>
                                            <p:strVal val="1+ppt_h/2"/>
                                          </p:val>
                                        </p:tav>
                                      </p:tavLst>
                                    </p:anim>
                                    <p:set>
                                      <p:cBhvr>
                                        <p:cTn id="303" dur="1" fill="hold">
                                          <p:stCondLst>
                                            <p:cond delay="1999"/>
                                          </p:stCondLst>
                                        </p:cTn>
                                        <p:tgtEl>
                                          <p:spTgt spid="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5"/>
                                        </p:tgtEl>
                                        <p:attrNameLst>
                                          <p:attrName>ppt_x</p:attrName>
                                        </p:attrNameLst>
                                      </p:cBhvr>
                                      <p:tavLst>
                                        <p:tav tm="0">
                                          <p:val>
                                            <p:strVal val="ppt_x"/>
                                          </p:val>
                                        </p:tav>
                                        <p:tav tm="100000">
                                          <p:val>
                                            <p:strVal val="ppt_x"/>
                                          </p:val>
                                        </p:tav>
                                      </p:tavLst>
                                    </p:anim>
                                    <p:anim calcmode="lin" valueType="num">
                                      <p:cBhvr additive="base">
                                        <p:cTn id="306" dur="2000"/>
                                        <p:tgtEl>
                                          <p:spTgt spid="5"/>
                                        </p:tgtEl>
                                        <p:attrNameLst>
                                          <p:attrName>ppt_y</p:attrName>
                                        </p:attrNameLst>
                                      </p:cBhvr>
                                      <p:tavLst>
                                        <p:tav tm="0">
                                          <p:val>
                                            <p:strVal val="ppt_y"/>
                                          </p:val>
                                        </p:tav>
                                        <p:tav tm="100000">
                                          <p:val>
                                            <p:strVal val="1+ppt_h/2"/>
                                          </p:val>
                                        </p:tav>
                                      </p:tavLst>
                                    </p:anim>
                                    <p:set>
                                      <p:cBhvr>
                                        <p:cTn id="307" dur="1" fill="hold">
                                          <p:stCondLst>
                                            <p:cond delay="1999"/>
                                          </p:stCondLst>
                                        </p:cTn>
                                        <p:tgtEl>
                                          <p:spTgt spid="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6"/>
                                        </p:tgtEl>
                                        <p:attrNameLst>
                                          <p:attrName>ppt_x</p:attrName>
                                        </p:attrNameLst>
                                      </p:cBhvr>
                                      <p:tavLst>
                                        <p:tav tm="0">
                                          <p:val>
                                            <p:strVal val="ppt_x"/>
                                          </p:val>
                                        </p:tav>
                                        <p:tav tm="100000">
                                          <p:val>
                                            <p:strVal val="ppt_x"/>
                                          </p:val>
                                        </p:tav>
                                      </p:tavLst>
                                    </p:anim>
                                    <p:anim calcmode="lin" valueType="num">
                                      <p:cBhvr additive="base">
                                        <p:cTn id="310" dur="2000"/>
                                        <p:tgtEl>
                                          <p:spTgt spid="6"/>
                                        </p:tgtEl>
                                        <p:attrNameLst>
                                          <p:attrName>ppt_y</p:attrName>
                                        </p:attrNameLst>
                                      </p:cBhvr>
                                      <p:tavLst>
                                        <p:tav tm="0">
                                          <p:val>
                                            <p:strVal val="ppt_y"/>
                                          </p:val>
                                        </p:tav>
                                        <p:tav tm="100000">
                                          <p:val>
                                            <p:strVal val="1+ppt_h/2"/>
                                          </p:val>
                                        </p:tav>
                                      </p:tavLst>
                                    </p:anim>
                                    <p:set>
                                      <p:cBhvr>
                                        <p:cTn id="311" dur="1" fill="hold">
                                          <p:stCondLst>
                                            <p:cond delay="1999"/>
                                          </p:stCondLst>
                                        </p:cTn>
                                        <p:tgtEl>
                                          <p:spTgt spid="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7"/>
                                        </p:tgtEl>
                                        <p:attrNameLst>
                                          <p:attrName>ppt_x</p:attrName>
                                        </p:attrNameLst>
                                      </p:cBhvr>
                                      <p:tavLst>
                                        <p:tav tm="0">
                                          <p:val>
                                            <p:strVal val="ppt_x"/>
                                          </p:val>
                                        </p:tav>
                                        <p:tav tm="100000">
                                          <p:val>
                                            <p:strVal val="ppt_x"/>
                                          </p:val>
                                        </p:tav>
                                      </p:tavLst>
                                    </p:anim>
                                    <p:anim calcmode="lin" valueType="num">
                                      <p:cBhvr additive="base">
                                        <p:cTn id="314" dur="2000"/>
                                        <p:tgtEl>
                                          <p:spTgt spid="7"/>
                                        </p:tgtEl>
                                        <p:attrNameLst>
                                          <p:attrName>ppt_y</p:attrName>
                                        </p:attrNameLst>
                                      </p:cBhvr>
                                      <p:tavLst>
                                        <p:tav tm="0">
                                          <p:val>
                                            <p:strVal val="ppt_y"/>
                                          </p:val>
                                        </p:tav>
                                        <p:tav tm="100000">
                                          <p:val>
                                            <p:strVal val="1+ppt_h/2"/>
                                          </p:val>
                                        </p:tav>
                                      </p:tavLst>
                                    </p:anim>
                                    <p:set>
                                      <p:cBhvr>
                                        <p:cTn id="315" dur="1" fill="hold">
                                          <p:stCondLst>
                                            <p:cond delay="1999"/>
                                          </p:stCondLst>
                                        </p:cTn>
                                        <p:tgtEl>
                                          <p:spTgt spid="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8"/>
                                        </p:tgtEl>
                                        <p:attrNameLst>
                                          <p:attrName>ppt_x</p:attrName>
                                        </p:attrNameLst>
                                      </p:cBhvr>
                                      <p:tavLst>
                                        <p:tav tm="0">
                                          <p:val>
                                            <p:strVal val="ppt_x"/>
                                          </p:val>
                                        </p:tav>
                                        <p:tav tm="100000">
                                          <p:val>
                                            <p:strVal val="ppt_x"/>
                                          </p:val>
                                        </p:tav>
                                      </p:tavLst>
                                    </p:anim>
                                    <p:anim calcmode="lin" valueType="num">
                                      <p:cBhvr additive="base">
                                        <p:cTn id="318" dur="2000"/>
                                        <p:tgtEl>
                                          <p:spTgt spid="8"/>
                                        </p:tgtEl>
                                        <p:attrNameLst>
                                          <p:attrName>ppt_y</p:attrName>
                                        </p:attrNameLst>
                                      </p:cBhvr>
                                      <p:tavLst>
                                        <p:tav tm="0">
                                          <p:val>
                                            <p:strVal val="ppt_y"/>
                                          </p:val>
                                        </p:tav>
                                        <p:tav tm="100000">
                                          <p:val>
                                            <p:strVal val="1+ppt_h/2"/>
                                          </p:val>
                                        </p:tav>
                                      </p:tavLst>
                                    </p:anim>
                                    <p:set>
                                      <p:cBhvr>
                                        <p:cTn id="319" dur="1" fill="hold">
                                          <p:stCondLst>
                                            <p:cond delay="1999"/>
                                          </p:stCondLst>
                                        </p:cTn>
                                        <p:tgtEl>
                                          <p:spTgt spid="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ppt_x"/>
                                          </p:val>
                                        </p:tav>
                                      </p:tavLst>
                                    </p:anim>
                                    <p:anim calcmode="lin" valueType="num">
                                      <p:cBhvr additive="base">
                                        <p:cTn id="322" dur="2000"/>
                                        <p:tgtEl>
                                          <p:spTgt spid="9"/>
                                        </p:tgtEl>
                                        <p:attrNameLst>
                                          <p:attrName>ppt_y</p:attrName>
                                        </p:attrNameLst>
                                      </p:cBhvr>
                                      <p:tavLst>
                                        <p:tav tm="0">
                                          <p:val>
                                            <p:strVal val="ppt_y"/>
                                          </p:val>
                                        </p:tav>
                                        <p:tav tm="100000">
                                          <p:val>
                                            <p:strVal val="1+ppt_h/2"/>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0"/>
                                        </p:tgtEl>
                                        <p:attrNameLst>
                                          <p:attrName>ppt_x</p:attrName>
                                        </p:attrNameLst>
                                      </p:cBhvr>
                                      <p:tavLst>
                                        <p:tav tm="0">
                                          <p:val>
                                            <p:strVal val="ppt_x"/>
                                          </p:val>
                                        </p:tav>
                                        <p:tav tm="100000">
                                          <p:val>
                                            <p:strVal val="ppt_x"/>
                                          </p:val>
                                        </p:tav>
                                      </p:tavLst>
                                    </p:anim>
                                    <p:anim calcmode="lin" valueType="num">
                                      <p:cBhvr additive="base">
                                        <p:cTn id="326" dur="2000"/>
                                        <p:tgtEl>
                                          <p:spTgt spid="10"/>
                                        </p:tgtEl>
                                        <p:attrNameLst>
                                          <p:attrName>ppt_y</p:attrName>
                                        </p:attrNameLst>
                                      </p:cBhvr>
                                      <p:tavLst>
                                        <p:tav tm="0">
                                          <p:val>
                                            <p:strVal val="ppt_y"/>
                                          </p:val>
                                        </p:tav>
                                        <p:tav tm="100000">
                                          <p:val>
                                            <p:strVal val="1+ppt_h/2"/>
                                          </p:val>
                                        </p:tav>
                                      </p:tavLst>
                                    </p:anim>
                                    <p:set>
                                      <p:cBhvr>
                                        <p:cTn id="327" dur="1" fill="hold">
                                          <p:stCondLst>
                                            <p:cond delay="1999"/>
                                          </p:stCondLst>
                                        </p:cTn>
                                        <p:tgtEl>
                                          <p:spTgt spid="1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1"/>
                                        </p:tgtEl>
                                        <p:attrNameLst>
                                          <p:attrName>ppt_x</p:attrName>
                                        </p:attrNameLst>
                                      </p:cBhvr>
                                      <p:tavLst>
                                        <p:tav tm="0">
                                          <p:val>
                                            <p:strVal val="ppt_x"/>
                                          </p:val>
                                        </p:tav>
                                        <p:tav tm="100000">
                                          <p:val>
                                            <p:strVal val="ppt_x"/>
                                          </p:val>
                                        </p:tav>
                                      </p:tavLst>
                                    </p:anim>
                                    <p:anim calcmode="lin" valueType="num">
                                      <p:cBhvr additive="base">
                                        <p:cTn id="330" dur="2000"/>
                                        <p:tgtEl>
                                          <p:spTgt spid="11"/>
                                        </p:tgtEl>
                                        <p:attrNameLst>
                                          <p:attrName>ppt_y</p:attrName>
                                        </p:attrNameLst>
                                      </p:cBhvr>
                                      <p:tavLst>
                                        <p:tav tm="0">
                                          <p:val>
                                            <p:strVal val="ppt_y"/>
                                          </p:val>
                                        </p:tav>
                                        <p:tav tm="100000">
                                          <p:val>
                                            <p:strVal val="1+ppt_h/2"/>
                                          </p:val>
                                        </p:tav>
                                      </p:tavLst>
                                    </p:anim>
                                    <p:set>
                                      <p:cBhvr>
                                        <p:cTn id="331" dur="1" fill="hold">
                                          <p:stCondLst>
                                            <p:cond delay="1999"/>
                                          </p:stCondLst>
                                        </p:cTn>
                                        <p:tgtEl>
                                          <p:spTgt spid="1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1+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ppt_x"/>
                                          </p:val>
                                        </p:tav>
                                      </p:tavLst>
                                    </p:anim>
                                    <p:anim calcmode="lin" valueType="num">
                                      <p:cBhvr additive="base">
                                        <p:cTn id="338" dur="2000"/>
                                        <p:tgtEl>
                                          <p:spTgt spid="13"/>
                                        </p:tgtEl>
                                        <p:attrNameLst>
                                          <p:attrName>ppt_y</p:attrName>
                                        </p:attrNameLst>
                                      </p:cBhvr>
                                      <p:tavLst>
                                        <p:tav tm="0">
                                          <p:val>
                                            <p:strVal val="ppt_y"/>
                                          </p:val>
                                        </p:tav>
                                        <p:tav tm="100000">
                                          <p:val>
                                            <p:strVal val="1+ppt_h/2"/>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ppt_x"/>
                                          </p:val>
                                        </p:tav>
                                      </p:tavLst>
                                    </p:anim>
                                    <p:anim calcmode="lin" valueType="num">
                                      <p:cBhvr additive="base">
                                        <p:cTn id="342" dur="2000"/>
                                        <p:tgtEl>
                                          <p:spTgt spid="14"/>
                                        </p:tgtEl>
                                        <p:attrNameLst>
                                          <p:attrName>ppt_y</p:attrName>
                                        </p:attrNameLst>
                                      </p:cBhvr>
                                      <p:tavLst>
                                        <p:tav tm="0">
                                          <p:val>
                                            <p:strVal val="ppt_y"/>
                                          </p:val>
                                        </p:tav>
                                        <p:tav tm="100000">
                                          <p:val>
                                            <p:strVal val="1+ppt_h/2"/>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ppt_x"/>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6"/>
                                        </p:tgtEl>
                                        <p:attrNameLst>
                                          <p:attrName>ppt_x</p:attrName>
                                        </p:attrNameLst>
                                      </p:cBhvr>
                                      <p:tavLst>
                                        <p:tav tm="0">
                                          <p:val>
                                            <p:strVal val="ppt_x"/>
                                          </p:val>
                                        </p:tav>
                                        <p:tav tm="100000">
                                          <p:val>
                                            <p:strVal val="ppt_x"/>
                                          </p:val>
                                        </p:tav>
                                      </p:tavLst>
                                    </p:anim>
                                    <p:anim calcmode="lin" valueType="num">
                                      <p:cBhvr additive="base">
                                        <p:cTn id="350" dur="2000"/>
                                        <p:tgtEl>
                                          <p:spTgt spid="16"/>
                                        </p:tgtEl>
                                        <p:attrNameLst>
                                          <p:attrName>ppt_y</p:attrName>
                                        </p:attrNameLst>
                                      </p:cBhvr>
                                      <p:tavLst>
                                        <p:tav tm="0">
                                          <p:val>
                                            <p:strVal val="ppt_y"/>
                                          </p:val>
                                        </p:tav>
                                        <p:tav tm="100000">
                                          <p:val>
                                            <p:strVal val="1+ppt_h/2"/>
                                          </p:val>
                                        </p:tav>
                                      </p:tavLst>
                                    </p:anim>
                                    <p:set>
                                      <p:cBhvr>
                                        <p:cTn id="351" dur="1" fill="hold">
                                          <p:stCondLst>
                                            <p:cond delay="1999"/>
                                          </p:stCondLst>
                                        </p:cTn>
                                        <p:tgtEl>
                                          <p:spTgt spid="1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7"/>
                                        </p:tgtEl>
                                        <p:attrNameLst>
                                          <p:attrName>ppt_x</p:attrName>
                                        </p:attrNameLst>
                                      </p:cBhvr>
                                      <p:tavLst>
                                        <p:tav tm="0">
                                          <p:val>
                                            <p:strVal val="ppt_x"/>
                                          </p:val>
                                        </p:tav>
                                        <p:tav tm="100000">
                                          <p:val>
                                            <p:strVal val="ppt_x"/>
                                          </p:val>
                                        </p:tav>
                                      </p:tavLst>
                                    </p:anim>
                                    <p:anim calcmode="lin" valueType="num">
                                      <p:cBhvr additive="base">
                                        <p:cTn id="354" dur="2000"/>
                                        <p:tgtEl>
                                          <p:spTgt spid="17"/>
                                        </p:tgtEl>
                                        <p:attrNameLst>
                                          <p:attrName>ppt_y</p:attrName>
                                        </p:attrNameLst>
                                      </p:cBhvr>
                                      <p:tavLst>
                                        <p:tav tm="0">
                                          <p:val>
                                            <p:strVal val="ppt_y"/>
                                          </p:val>
                                        </p:tav>
                                        <p:tav tm="100000">
                                          <p:val>
                                            <p:strVal val="1+ppt_h/2"/>
                                          </p:val>
                                        </p:tav>
                                      </p:tavLst>
                                    </p:anim>
                                    <p:set>
                                      <p:cBhvr>
                                        <p:cTn id="355" dur="1" fill="hold">
                                          <p:stCondLst>
                                            <p:cond delay="1999"/>
                                          </p:stCondLst>
                                        </p:cTn>
                                        <p:tgtEl>
                                          <p:spTgt spid="1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8"/>
                                        </p:tgtEl>
                                        <p:attrNameLst>
                                          <p:attrName>ppt_x</p:attrName>
                                        </p:attrNameLst>
                                      </p:cBhvr>
                                      <p:tavLst>
                                        <p:tav tm="0">
                                          <p:val>
                                            <p:strVal val="ppt_x"/>
                                          </p:val>
                                        </p:tav>
                                        <p:tav tm="100000">
                                          <p:val>
                                            <p:strVal val="ppt_x"/>
                                          </p:val>
                                        </p:tav>
                                      </p:tavLst>
                                    </p:anim>
                                    <p:anim calcmode="lin" valueType="num">
                                      <p:cBhvr additive="base">
                                        <p:cTn id="358" dur="2000"/>
                                        <p:tgtEl>
                                          <p:spTgt spid="18"/>
                                        </p:tgtEl>
                                        <p:attrNameLst>
                                          <p:attrName>ppt_y</p:attrName>
                                        </p:attrNameLst>
                                      </p:cBhvr>
                                      <p:tavLst>
                                        <p:tav tm="0">
                                          <p:val>
                                            <p:strVal val="ppt_y"/>
                                          </p:val>
                                        </p:tav>
                                        <p:tav tm="100000">
                                          <p:val>
                                            <p:strVal val="1+ppt_h/2"/>
                                          </p:val>
                                        </p:tav>
                                      </p:tavLst>
                                    </p:anim>
                                    <p:set>
                                      <p:cBhvr>
                                        <p:cTn id="359" dur="1" fill="hold">
                                          <p:stCondLst>
                                            <p:cond delay="1999"/>
                                          </p:stCondLst>
                                        </p:cTn>
                                        <p:tgtEl>
                                          <p:spTgt spid="18"/>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9"/>
                                        </p:tgtEl>
                                        <p:attrNameLst>
                                          <p:attrName>ppt_x</p:attrName>
                                        </p:attrNameLst>
                                      </p:cBhvr>
                                      <p:tavLst>
                                        <p:tav tm="0">
                                          <p:val>
                                            <p:strVal val="ppt_x"/>
                                          </p:val>
                                        </p:tav>
                                        <p:tav tm="100000">
                                          <p:val>
                                            <p:strVal val="ppt_x"/>
                                          </p:val>
                                        </p:tav>
                                      </p:tavLst>
                                    </p:anim>
                                    <p:anim calcmode="lin" valueType="num">
                                      <p:cBhvr additive="base">
                                        <p:cTn id="362" dur="2000"/>
                                        <p:tgtEl>
                                          <p:spTgt spid="19"/>
                                        </p:tgtEl>
                                        <p:attrNameLst>
                                          <p:attrName>ppt_y</p:attrName>
                                        </p:attrNameLst>
                                      </p:cBhvr>
                                      <p:tavLst>
                                        <p:tav tm="0">
                                          <p:val>
                                            <p:strVal val="ppt_y"/>
                                          </p:val>
                                        </p:tav>
                                        <p:tav tm="100000">
                                          <p:val>
                                            <p:strVal val="1+ppt_h/2"/>
                                          </p:val>
                                        </p:tav>
                                      </p:tavLst>
                                    </p:anim>
                                    <p:set>
                                      <p:cBhvr>
                                        <p:cTn id="363" dur="1" fill="hold">
                                          <p:stCondLst>
                                            <p:cond delay="1999"/>
                                          </p:stCondLst>
                                        </p:cTn>
                                        <p:tgtEl>
                                          <p:spTgt spid="19"/>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1+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2"/>
                                        </p:tgtEl>
                                        <p:attrNameLst>
                                          <p:attrName>ppt_x</p:attrName>
                                        </p:attrNameLst>
                                      </p:cBhvr>
                                      <p:tavLst>
                                        <p:tav tm="0">
                                          <p:val>
                                            <p:strVal val="ppt_x"/>
                                          </p:val>
                                        </p:tav>
                                        <p:tav tm="100000">
                                          <p:val>
                                            <p:strVal val="ppt_x"/>
                                          </p:val>
                                        </p:tav>
                                      </p:tavLst>
                                    </p:anim>
                                    <p:anim calcmode="lin" valueType="num">
                                      <p:cBhvr additive="base">
                                        <p:cTn id="374" dur="2000"/>
                                        <p:tgtEl>
                                          <p:spTgt spid="22"/>
                                        </p:tgtEl>
                                        <p:attrNameLst>
                                          <p:attrName>ppt_y</p:attrName>
                                        </p:attrNameLst>
                                      </p:cBhvr>
                                      <p:tavLst>
                                        <p:tav tm="0">
                                          <p:val>
                                            <p:strVal val="ppt_y"/>
                                          </p:val>
                                        </p:tav>
                                        <p:tav tm="100000">
                                          <p:val>
                                            <p:strVal val="1+ppt_h/2"/>
                                          </p:val>
                                        </p:tav>
                                      </p:tavLst>
                                    </p:anim>
                                    <p:set>
                                      <p:cBhvr>
                                        <p:cTn id="375" dur="1" fill="hold">
                                          <p:stCondLst>
                                            <p:cond delay="1999"/>
                                          </p:stCondLst>
                                        </p:cTn>
                                        <p:tgtEl>
                                          <p:spTgt spid="22"/>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3"/>
                                        </p:tgtEl>
                                        <p:attrNameLst>
                                          <p:attrName>ppt_x</p:attrName>
                                        </p:attrNameLst>
                                      </p:cBhvr>
                                      <p:tavLst>
                                        <p:tav tm="0">
                                          <p:val>
                                            <p:strVal val="ppt_x"/>
                                          </p:val>
                                        </p:tav>
                                        <p:tav tm="100000">
                                          <p:val>
                                            <p:strVal val="ppt_x"/>
                                          </p:val>
                                        </p:tav>
                                      </p:tavLst>
                                    </p:anim>
                                    <p:anim calcmode="lin" valueType="num">
                                      <p:cBhvr additive="base">
                                        <p:cTn id="378" dur="2000"/>
                                        <p:tgtEl>
                                          <p:spTgt spid="23"/>
                                        </p:tgtEl>
                                        <p:attrNameLst>
                                          <p:attrName>ppt_y</p:attrName>
                                        </p:attrNameLst>
                                      </p:cBhvr>
                                      <p:tavLst>
                                        <p:tav tm="0">
                                          <p:val>
                                            <p:strVal val="ppt_y"/>
                                          </p:val>
                                        </p:tav>
                                        <p:tav tm="100000">
                                          <p:val>
                                            <p:strVal val="1+ppt_h/2"/>
                                          </p:val>
                                        </p:tav>
                                      </p:tavLst>
                                    </p:anim>
                                    <p:set>
                                      <p:cBhvr>
                                        <p:cTn id="379" dur="1" fill="hold">
                                          <p:stCondLst>
                                            <p:cond delay="1999"/>
                                          </p:stCondLst>
                                        </p:cTn>
                                        <p:tgtEl>
                                          <p:spTgt spid="23"/>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4"/>
                                        </p:tgtEl>
                                        <p:attrNameLst>
                                          <p:attrName>ppt_x</p:attrName>
                                        </p:attrNameLst>
                                      </p:cBhvr>
                                      <p:tavLst>
                                        <p:tav tm="0">
                                          <p:val>
                                            <p:strVal val="ppt_x"/>
                                          </p:val>
                                        </p:tav>
                                        <p:tav tm="100000">
                                          <p:val>
                                            <p:strVal val="ppt_x"/>
                                          </p:val>
                                        </p:tav>
                                      </p:tavLst>
                                    </p:anim>
                                    <p:anim calcmode="lin" valueType="num">
                                      <p:cBhvr additive="base">
                                        <p:cTn id="382" dur="2000"/>
                                        <p:tgtEl>
                                          <p:spTgt spid="24"/>
                                        </p:tgtEl>
                                        <p:attrNameLst>
                                          <p:attrName>ppt_y</p:attrName>
                                        </p:attrNameLst>
                                      </p:cBhvr>
                                      <p:tavLst>
                                        <p:tav tm="0">
                                          <p:val>
                                            <p:strVal val="ppt_y"/>
                                          </p:val>
                                        </p:tav>
                                        <p:tav tm="100000">
                                          <p:val>
                                            <p:strVal val="1+ppt_h/2"/>
                                          </p:val>
                                        </p:tav>
                                      </p:tavLst>
                                    </p:anim>
                                    <p:set>
                                      <p:cBhvr>
                                        <p:cTn id="383" dur="1" fill="hold">
                                          <p:stCondLst>
                                            <p:cond delay="1999"/>
                                          </p:stCondLst>
                                        </p:cTn>
                                        <p:tgtEl>
                                          <p:spTgt spid="24"/>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5"/>
                                        </p:tgtEl>
                                        <p:attrNameLst>
                                          <p:attrName>ppt_x</p:attrName>
                                        </p:attrNameLst>
                                      </p:cBhvr>
                                      <p:tavLst>
                                        <p:tav tm="0">
                                          <p:val>
                                            <p:strVal val="ppt_x"/>
                                          </p:val>
                                        </p:tav>
                                        <p:tav tm="100000">
                                          <p:val>
                                            <p:strVal val="ppt_x"/>
                                          </p:val>
                                        </p:tav>
                                      </p:tavLst>
                                    </p:anim>
                                    <p:anim calcmode="lin" valueType="num">
                                      <p:cBhvr additive="base">
                                        <p:cTn id="386" dur="2000"/>
                                        <p:tgtEl>
                                          <p:spTgt spid="25"/>
                                        </p:tgtEl>
                                        <p:attrNameLst>
                                          <p:attrName>ppt_y</p:attrName>
                                        </p:attrNameLst>
                                      </p:cBhvr>
                                      <p:tavLst>
                                        <p:tav tm="0">
                                          <p:val>
                                            <p:strVal val="ppt_y"/>
                                          </p:val>
                                        </p:tav>
                                        <p:tav tm="100000">
                                          <p:val>
                                            <p:strVal val="1+ppt_h/2"/>
                                          </p:val>
                                        </p:tav>
                                      </p:tavLst>
                                    </p:anim>
                                    <p:set>
                                      <p:cBhvr>
                                        <p:cTn id="387" dur="1" fill="hold">
                                          <p:stCondLst>
                                            <p:cond delay="1999"/>
                                          </p:stCondLst>
                                        </p:cTn>
                                        <p:tgtEl>
                                          <p:spTgt spid="25"/>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26"/>
                                        </p:tgtEl>
                                        <p:attrNameLst>
                                          <p:attrName>ppt_x</p:attrName>
                                        </p:attrNameLst>
                                      </p:cBhvr>
                                      <p:tavLst>
                                        <p:tav tm="0">
                                          <p:val>
                                            <p:strVal val="ppt_x"/>
                                          </p:val>
                                        </p:tav>
                                        <p:tav tm="100000">
                                          <p:val>
                                            <p:strVal val="ppt_x"/>
                                          </p:val>
                                        </p:tav>
                                      </p:tavLst>
                                    </p:anim>
                                    <p:anim calcmode="lin" valueType="num">
                                      <p:cBhvr additive="base">
                                        <p:cTn id="390" dur="2000"/>
                                        <p:tgtEl>
                                          <p:spTgt spid="26"/>
                                        </p:tgtEl>
                                        <p:attrNameLst>
                                          <p:attrName>ppt_y</p:attrName>
                                        </p:attrNameLst>
                                      </p:cBhvr>
                                      <p:tavLst>
                                        <p:tav tm="0">
                                          <p:val>
                                            <p:strVal val="ppt_y"/>
                                          </p:val>
                                        </p:tav>
                                        <p:tav tm="100000">
                                          <p:val>
                                            <p:strVal val="1+ppt_h/2"/>
                                          </p:val>
                                        </p:tav>
                                      </p:tavLst>
                                    </p:anim>
                                    <p:set>
                                      <p:cBhvr>
                                        <p:cTn id="391" dur="1" fill="hold">
                                          <p:stCondLst>
                                            <p:cond delay="1999"/>
                                          </p:stCondLst>
                                        </p:cTn>
                                        <p:tgtEl>
                                          <p:spTgt spid="26"/>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27"/>
                                        </p:tgtEl>
                                        <p:attrNameLst>
                                          <p:attrName>ppt_x</p:attrName>
                                        </p:attrNameLst>
                                      </p:cBhvr>
                                      <p:tavLst>
                                        <p:tav tm="0">
                                          <p:val>
                                            <p:strVal val="ppt_x"/>
                                          </p:val>
                                        </p:tav>
                                        <p:tav tm="100000">
                                          <p:val>
                                            <p:strVal val="ppt_x"/>
                                          </p:val>
                                        </p:tav>
                                      </p:tavLst>
                                    </p:anim>
                                    <p:anim calcmode="lin" valueType="num">
                                      <p:cBhvr additive="base">
                                        <p:cTn id="394" dur="2000"/>
                                        <p:tgtEl>
                                          <p:spTgt spid="27"/>
                                        </p:tgtEl>
                                        <p:attrNameLst>
                                          <p:attrName>ppt_y</p:attrName>
                                        </p:attrNameLst>
                                      </p:cBhvr>
                                      <p:tavLst>
                                        <p:tav tm="0">
                                          <p:val>
                                            <p:strVal val="ppt_y"/>
                                          </p:val>
                                        </p:tav>
                                        <p:tav tm="100000">
                                          <p:val>
                                            <p:strVal val="1+ppt_h/2"/>
                                          </p:val>
                                        </p:tav>
                                      </p:tavLst>
                                    </p:anim>
                                    <p:set>
                                      <p:cBhvr>
                                        <p:cTn id="395" dur="1" fill="hold">
                                          <p:stCondLst>
                                            <p:cond delay="1999"/>
                                          </p:stCondLst>
                                        </p:cTn>
                                        <p:tgtEl>
                                          <p:spTgt spid="27"/>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28"/>
                                        </p:tgtEl>
                                        <p:attrNameLst>
                                          <p:attrName>ppt_x</p:attrName>
                                        </p:attrNameLst>
                                      </p:cBhvr>
                                      <p:tavLst>
                                        <p:tav tm="0">
                                          <p:val>
                                            <p:strVal val="ppt_x"/>
                                          </p:val>
                                        </p:tav>
                                        <p:tav tm="100000">
                                          <p:val>
                                            <p:strVal val="ppt_x"/>
                                          </p:val>
                                        </p:tav>
                                      </p:tavLst>
                                    </p:anim>
                                    <p:anim calcmode="lin" valueType="num">
                                      <p:cBhvr additive="base">
                                        <p:cTn id="398" dur="2000"/>
                                        <p:tgtEl>
                                          <p:spTgt spid="28"/>
                                        </p:tgtEl>
                                        <p:attrNameLst>
                                          <p:attrName>ppt_y</p:attrName>
                                        </p:attrNameLst>
                                      </p:cBhvr>
                                      <p:tavLst>
                                        <p:tav tm="0">
                                          <p:val>
                                            <p:strVal val="ppt_y"/>
                                          </p:val>
                                        </p:tav>
                                        <p:tav tm="100000">
                                          <p:val>
                                            <p:strVal val="1+ppt_h/2"/>
                                          </p:val>
                                        </p:tav>
                                      </p:tavLst>
                                    </p:anim>
                                    <p:set>
                                      <p:cBhvr>
                                        <p:cTn id="399" dur="1" fill="hold">
                                          <p:stCondLst>
                                            <p:cond delay="1999"/>
                                          </p:stCondLst>
                                        </p:cTn>
                                        <p:tgtEl>
                                          <p:spTgt spid="28"/>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29"/>
                                        </p:tgtEl>
                                        <p:attrNameLst>
                                          <p:attrName>ppt_x</p:attrName>
                                        </p:attrNameLst>
                                      </p:cBhvr>
                                      <p:tavLst>
                                        <p:tav tm="0">
                                          <p:val>
                                            <p:strVal val="ppt_x"/>
                                          </p:val>
                                        </p:tav>
                                        <p:tav tm="100000">
                                          <p:val>
                                            <p:strVal val="ppt_x"/>
                                          </p:val>
                                        </p:tav>
                                      </p:tavLst>
                                    </p:anim>
                                    <p:anim calcmode="lin" valueType="num">
                                      <p:cBhvr additive="base">
                                        <p:cTn id="402" dur="2000"/>
                                        <p:tgtEl>
                                          <p:spTgt spid="29"/>
                                        </p:tgtEl>
                                        <p:attrNameLst>
                                          <p:attrName>ppt_y</p:attrName>
                                        </p:attrNameLst>
                                      </p:cBhvr>
                                      <p:tavLst>
                                        <p:tav tm="0">
                                          <p:val>
                                            <p:strVal val="ppt_y"/>
                                          </p:val>
                                        </p:tav>
                                        <p:tav tm="100000">
                                          <p:val>
                                            <p:strVal val="1+ppt_h/2"/>
                                          </p:val>
                                        </p:tav>
                                      </p:tavLst>
                                    </p:anim>
                                    <p:set>
                                      <p:cBhvr>
                                        <p:cTn id="403" dur="1" fill="hold">
                                          <p:stCondLst>
                                            <p:cond delay="1999"/>
                                          </p:stCondLst>
                                        </p:cTn>
                                        <p:tgtEl>
                                          <p:spTgt spid="29"/>
                                        </p:tgtEl>
                                        <p:attrNameLst>
                                          <p:attrName>style.visibility</p:attrName>
                                        </p:attrNameLst>
                                      </p:cBhvr>
                                      <p:to>
                                        <p:strVal val="hidden"/>
                                      </p:to>
                                    </p:set>
                                  </p:childTnLst>
                                </p:cTn>
                              </p:par>
                              <p:par>
                                <p:cTn id="404" presetID="2" presetClass="exit" presetSubtype="4" fill="hold" grpId="3" nodeType="withEffect">
                                  <p:stCondLst>
                                    <p:cond delay="0"/>
                                  </p:stCondLst>
                                  <p:childTnLst>
                                    <p:anim calcmode="lin" valueType="num">
                                      <p:cBhvr additive="base">
                                        <p:cTn id="405" dur="2000"/>
                                        <p:tgtEl>
                                          <p:spTgt spid="30"/>
                                        </p:tgtEl>
                                        <p:attrNameLst>
                                          <p:attrName>ppt_x</p:attrName>
                                        </p:attrNameLst>
                                      </p:cBhvr>
                                      <p:tavLst>
                                        <p:tav tm="0">
                                          <p:val>
                                            <p:strVal val="ppt_x"/>
                                          </p:val>
                                        </p:tav>
                                        <p:tav tm="100000">
                                          <p:val>
                                            <p:strVal val="ppt_x"/>
                                          </p:val>
                                        </p:tav>
                                      </p:tavLst>
                                    </p:anim>
                                    <p:anim calcmode="lin" valueType="num">
                                      <p:cBhvr additive="base">
                                        <p:cTn id="406" dur="2000"/>
                                        <p:tgtEl>
                                          <p:spTgt spid="30"/>
                                        </p:tgtEl>
                                        <p:attrNameLst>
                                          <p:attrName>ppt_y</p:attrName>
                                        </p:attrNameLst>
                                      </p:cBhvr>
                                      <p:tavLst>
                                        <p:tav tm="0">
                                          <p:val>
                                            <p:strVal val="ppt_y"/>
                                          </p:val>
                                        </p:tav>
                                        <p:tav tm="100000">
                                          <p:val>
                                            <p:strVal val="1+ppt_h/2"/>
                                          </p:val>
                                        </p:tav>
                                      </p:tavLst>
                                    </p:anim>
                                    <p:set>
                                      <p:cBhvr>
                                        <p:cTn id="407" dur="1" fill="hold">
                                          <p:stCondLst>
                                            <p:cond delay="1999"/>
                                          </p:stCondLst>
                                        </p:cTn>
                                        <p:tgtEl>
                                          <p:spTgt spid="30"/>
                                        </p:tgtEl>
                                        <p:attrNameLst>
                                          <p:attrName>style.visibility</p:attrName>
                                        </p:attrNameLst>
                                      </p:cBhvr>
                                      <p:to>
                                        <p:strVal val="hidden"/>
                                      </p:to>
                                    </p:set>
                                  </p:childTnLst>
                                </p:cTn>
                              </p:par>
                              <p:par>
                                <p:cTn id="408" presetID="2" presetClass="exit" presetSubtype="4" fill="hold" grpId="3" nodeType="withEffect">
                                  <p:stCondLst>
                                    <p:cond delay="0"/>
                                  </p:stCondLst>
                                  <p:childTnLst>
                                    <p:anim calcmode="lin" valueType="num">
                                      <p:cBhvr additive="base">
                                        <p:cTn id="409" dur="2000"/>
                                        <p:tgtEl>
                                          <p:spTgt spid="31"/>
                                        </p:tgtEl>
                                        <p:attrNameLst>
                                          <p:attrName>ppt_x</p:attrName>
                                        </p:attrNameLst>
                                      </p:cBhvr>
                                      <p:tavLst>
                                        <p:tav tm="0">
                                          <p:val>
                                            <p:strVal val="ppt_x"/>
                                          </p:val>
                                        </p:tav>
                                        <p:tav tm="100000">
                                          <p:val>
                                            <p:strVal val="ppt_x"/>
                                          </p:val>
                                        </p:tav>
                                      </p:tavLst>
                                    </p:anim>
                                    <p:anim calcmode="lin" valueType="num">
                                      <p:cBhvr additive="base">
                                        <p:cTn id="410" dur="2000"/>
                                        <p:tgtEl>
                                          <p:spTgt spid="31"/>
                                        </p:tgtEl>
                                        <p:attrNameLst>
                                          <p:attrName>ppt_y</p:attrName>
                                        </p:attrNameLst>
                                      </p:cBhvr>
                                      <p:tavLst>
                                        <p:tav tm="0">
                                          <p:val>
                                            <p:strVal val="ppt_y"/>
                                          </p:val>
                                        </p:tav>
                                        <p:tav tm="100000">
                                          <p:val>
                                            <p:strVal val="1+ppt_h/2"/>
                                          </p:val>
                                        </p:tav>
                                      </p:tavLst>
                                    </p:anim>
                                    <p:set>
                                      <p:cBhvr>
                                        <p:cTn id="411" dur="1" fill="hold">
                                          <p:stCondLst>
                                            <p:cond delay="1999"/>
                                          </p:stCondLst>
                                        </p:cTn>
                                        <p:tgtEl>
                                          <p:spTgt spid="31"/>
                                        </p:tgtEl>
                                        <p:attrNameLst>
                                          <p:attrName>style.visibility</p:attrName>
                                        </p:attrNameLst>
                                      </p:cBhvr>
                                      <p:to>
                                        <p:strVal val="hidden"/>
                                      </p:to>
                                    </p:set>
                                  </p:childTnLst>
                                </p:cTn>
                              </p:par>
                              <p:par>
                                <p:cTn id="412" presetID="2" presetClass="exit" presetSubtype="4" fill="hold" grpId="3" nodeType="withEffect">
                                  <p:stCondLst>
                                    <p:cond delay="0"/>
                                  </p:stCondLst>
                                  <p:childTnLst>
                                    <p:anim calcmode="lin" valueType="num">
                                      <p:cBhvr additive="base">
                                        <p:cTn id="413" dur="2000"/>
                                        <p:tgtEl>
                                          <p:spTgt spid="32"/>
                                        </p:tgtEl>
                                        <p:attrNameLst>
                                          <p:attrName>ppt_x</p:attrName>
                                        </p:attrNameLst>
                                      </p:cBhvr>
                                      <p:tavLst>
                                        <p:tav tm="0">
                                          <p:val>
                                            <p:strVal val="ppt_x"/>
                                          </p:val>
                                        </p:tav>
                                        <p:tav tm="100000">
                                          <p:val>
                                            <p:strVal val="ppt_x"/>
                                          </p:val>
                                        </p:tav>
                                      </p:tavLst>
                                    </p:anim>
                                    <p:anim calcmode="lin" valueType="num">
                                      <p:cBhvr additive="base">
                                        <p:cTn id="414" dur="2000"/>
                                        <p:tgtEl>
                                          <p:spTgt spid="32"/>
                                        </p:tgtEl>
                                        <p:attrNameLst>
                                          <p:attrName>ppt_y</p:attrName>
                                        </p:attrNameLst>
                                      </p:cBhvr>
                                      <p:tavLst>
                                        <p:tav tm="0">
                                          <p:val>
                                            <p:strVal val="ppt_y"/>
                                          </p:val>
                                        </p:tav>
                                        <p:tav tm="100000">
                                          <p:val>
                                            <p:strVal val="1+ppt_h/2"/>
                                          </p:val>
                                        </p:tav>
                                      </p:tavLst>
                                    </p:anim>
                                    <p:set>
                                      <p:cBhvr>
                                        <p:cTn id="415" dur="1" fill="hold">
                                          <p:stCondLst>
                                            <p:cond delay="1999"/>
                                          </p:stCondLst>
                                        </p:cTn>
                                        <p:tgtEl>
                                          <p:spTgt spid="32"/>
                                        </p:tgtEl>
                                        <p:attrNameLst>
                                          <p:attrName>style.visibility</p:attrName>
                                        </p:attrNameLst>
                                      </p:cBhvr>
                                      <p:to>
                                        <p:strVal val="hidden"/>
                                      </p:to>
                                    </p:set>
                                  </p:childTnLst>
                                </p:cTn>
                              </p:par>
                              <p:par>
                                <p:cTn id="416" presetID="2" presetClass="exit" presetSubtype="4" fill="hold" grpId="3" nodeType="withEffect">
                                  <p:stCondLst>
                                    <p:cond delay="0"/>
                                  </p:stCondLst>
                                  <p:childTnLst>
                                    <p:anim calcmode="lin" valueType="num">
                                      <p:cBhvr additive="base">
                                        <p:cTn id="417" dur="2000"/>
                                        <p:tgtEl>
                                          <p:spTgt spid="33"/>
                                        </p:tgtEl>
                                        <p:attrNameLst>
                                          <p:attrName>ppt_x</p:attrName>
                                        </p:attrNameLst>
                                      </p:cBhvr>
                                      <p:tavLst>
                                        <p:tav tm="0">
                                          <p:val>
                                            <p:strVal val="ppt_x"/>
                                          </p:val>
                                        </p:tav>
                                        <p:tav tm="100000">
                                          <p:val>
                                            <p:strVal val="ppt_x"/>
                                          </p:val>
                                        </p:tav>
                                      </p:tavLst>
                                    </p:anim>
                                    <p:anim calcmode="lin" valueType="num">
                                      <p:cBhvr additive="base">
                                        <p:cTn id="418" dur="2000"/>
                                        <p:tgtEl>
                                          <p:spTgt spid="33"/>
                                        </p:tgtEl>
                                        <p:attrNameLst>
                                          <p:attrName>ppt_y</p:attrName>
                                        </p:attrNameLst>
                                      </p:cBhvr>
                                      <p:tavLst>
                                        <p:tav tm="0">
                                          <p:val>
                                            <p:strVal val="ppt_y"/>
                                          </p:val>
                                        </p:tav>
                                        <p:tav tm="100000">
                                          <p:val>
                                            <p:strVal val="1+ppt_h/2"/>
                                          </p:val>
                                        </p:tav>
                                      </p:tavLst>
                                    </p:anim>
                                    <p:set>
                                      <p:cBhvr>
                                        <p:cTn id="419" dur="1" fill="hold">
                                          <p:stCondLst>
                                            <p:cond delay="1999"/>
                                          </p:stCondLst>
                                        </p:cTn>
                                        <p:tgtEl>
                                          <p:spTgt spid="33"/>
                                        </p:tgtEl>
                                        <p:attrNameLst>
                                          <p:attrName>style.visibility</p:attrName>
                                        </p:attrNameLst>
                                      </p:cBhvr>
                                      <p:to>
                                        <p:strVal val="hidden"/>
                                      </p:to>
                                    </p:set>
                                  </p:childTnLst>
                                </p:cTn>
                              </p:par>
                              <p:par>
                                <p:cTn id="420" presetID="2" presetClass="exit" presetSubtype="4" fill="hold" grpId="3" nodeType="withEffect">
                                  <p:stCondLst>
                                    <p:cond delay="0"/>
                                  </p:stCondLst>
                                  <p:childTnLst>
                                    <p:anim calcmode="lin" valueType="num">
                                      <p:cBhvr additive="base">
                                        <p:cTn id="421" dur="2000"/>
                                        <p:tgtEl>
                                          <p:spTgt spid="34"/>
                                        </p:tgtEl>
                                        <p:attrNameLst>
                                          <p:attrName>ppt_x</p:attrName>
                                        </p:attrNameLst>
                                      </p:cBhvr>
                                      <p:tavLst>
                                        <p:tav tm="0">
                                          <p:val>
                                            <p:strVal val="ppt_x"/>
                                          </p:val>
                                        </p:tav>
                                        <p:tav tm="100000">
                                          <p:val>
                                            <p:strVal val="ppt_x"/>
                                          </p:val>
                                        </p:tav>
                                      </p:tavLst>
                                    </p:anim>
                                    <p:anim calcmode="lin" valueType="num">
                                      <p:cBhvr additive="base">
                                        <p:cTn id="422" dur="2000"/>
                                        <p:tgtEl>
                                          <p:spTgt spid="34"/>
                                        </p:tgtEl>
                                        <p:attrNameLst>
                                          <p:attrName>ppt_y</p:attrName>
                                        </p:attrNameLst>
                                      </p:cBhvr>
                                      <p:tavLst>
                                        <p:tav tm="0">
                                          <p:val>
                                            <p:strVal val="ppt_y"/>
                                          </p:val>
                                        </p:tav>
                                        <p:tav tm="100000">
                                          <p:val>
                                            <p:strVal val="1+ppt_h/2"/>
                                          </p:val>
                                        </p:tav>
                                      </p:tavLst>
                                    </p:anim>
                                    <p:set>
                                      <p:cBhvr>
                                        <p:cTn id="423" dur="1" fill="hold">
                                          <p:stCondLst>
                                            <p:cond delay="1999"/>
                                          </p:stCondLst>
                                        </p:cTn>
                                        <p:tgtEl>
                                          <p:spTgt spid="34"/>
                                        </p:tgtEl>
                                        <p:attrNameLst>
                                          <p:attrName>style.visibility</p:attrName>
                                        </p:attrNameLst>
                                      </p:cBhvr>
                                      <p:to>
                                        <p:strVal val="hidden"/>
                                      </p:to>
                                    </p:set>
                                  </p:childTnLst>
                                </p:cTn>
                              </p:par>
                              <p:par>
                                <p:cTn id="424" presetID="8" presetClass="emph" presetSubtype="0" fill="hold" grpId="5" nodeType="withEffect">
                                  <p:stCondLst>
                                    <p:cond delay="0"/>
                                  </p:stCondLst>
                                  <p:childTnLst>
                                    <p:animRot by="21600000">
                                      <p:cBhvr>
                                        <p:cTn id="425" dur="2000" fill="hold"/>
                                        <p:tgtEl>
                                          <p:spTgt spid="4"/>
                                        </p:tgtEl>
                                        <p:attrNameLst>
                                          <p:attrName>r</p:attrName>
                                        </p:attrNameLst>
                                      </p:cBhvr>
                                    </p:animRot>
                                  </p:childTnLst>
                                </p:cTn>
                              </p:par>
                              <p:par>
                                <p:cTn id="426" presetID="8" presetClass="emph" presetSubtype="0" fill="hold" grpId="5" nodeType="withEffect">
                                  <p:stCondLst>
                                    <p:cond delay="0"/>
                                  </p:stCondLst>
                                  <p:childTnLst>
                                    <p:animRot by="21600000">
                                      <p:cBhvr>
                                        <p:cTn id="427" dur="2000" fill="hold"/>
                                        <p:tgtEl>
                                          <p:spTgt spid="8"/>
                                        </p:tgtEl>
                                        <p:attrNameLst>
                                          <p:attrName>r</p:attrName>
                                        </p:attrNameLst>
                                      </p:cBhvr>
                                    </p:animRot>
                                  </p:childTnLst>
                                </p:cTn>
                              </p:par>
                              <p:par>
                                <p:cTn id="428" presetID="8" presetClass="emph" presetSubtype="0" fill="hold" grpId="5" nodeType="withEffect">
                                  <p:stCondLst>
                                    <p:cond delay="0"/>
                                  </p:stCondLst>
                                  <p:childTnLst>
                                    <p:animRot by="21600000">
                                      <p:cBhvr>
                                        <p:cTn id="429" dur="2000" fill="hold"/>
                                        <p:tgtEl>
                                          <p:spTgt spid="12"/>
                                        </p:tgtEl>
                                        <p:attrNameLst>
                                          <p:attrName>r</p:attrName>
                                        </p:attrNameLst>
                                      </p:cBhvr>
                                    </p:animRot>
                                  </p:childTnLst>
                                </p:cTn>
                              </p:par>
                              <p:par>
                                <p:cTn id="430" presetID="8" presetClass="emph" presetSubtype="0" fill="hold" grpId="5" nodeType="withEffect">
                                  <p:stCondLst>
                                    <p:cond delay="0"/>
                                  </p:stCondLst>
                                  <p:childTnLst>
                                    <p:animRot by="21600000">
                                      <p:cBhvr>
                                        <p:cTn id="431" dur="2000" fill="hold"/>
                                        <p:tgtEl>
                                          <p:spTgt spid="16"/>
                                        </p:tgtEl>
                                        <p:attrNameLst>
                                          <p:attrName>r</p:attrName>
                                        </p:attrNameLst>
                                      </p:cBhvr>
                                    </p:animRot>
                                  </p:childTnLst>
                                </p:cTn>
                              </p:par>
                              <p:par>
                                <p:cTn id="432" presetID="8" presetClass="emph" presetSubtype="0" fill="hold" grpId="5" nodeType="withEffect">
                                  <p:stCondLst>
                                    <p:cond delay="0"/>
                                  </p:stCondLst>
                                  <p:childTnLst>
                                    <p:animRot by="21600000">
                                      <p:cBhvr>
                                        <p:cTn id="433" dur="2000" fill="hold"/>
                                        <p:tgtEl>
                                          <p:spTgt spid="20"/>
                                        </p:tgtEl>
                                        <p:attrNameLst>
                                          <p:attrName>r</p:attrName>
                                        </p:attrNameLst>
                                      </p:cBhvr>
                                    </p:animRot>
                                  </p:childTnLst>
                                </p:cTn>
                              </p:par>
                              <p:par>
                                <p:cTn id="434" presetID="8" presetClass="emph" presetSubtype="0" fill="hold" grpId="5" nodeType="withEffect">
                                  <p:stCondLst>
                                    <p:cond delay="0"/>
                                  </p:stCondLst>
                                  <p:childTnLst>
                                    <p:animRot by="21600000">
                                      <p:cBhvr>
                                        <p:cTn id="435" dur="2000" fill="hold"/>
                                        <p:tgtEl>
                                          <p:spTgt spid="24"/>
                                        </p:tgtEl>
                                        <p:attrNameLst>
                                          <p:attrName>r</p:attrName>
                                        </p:attrNameLst>
                                      </p:cBhvr>
                                    </p:animRot>
                                  </p:childTnLst>
                                </p:cTn>
                              </p:par>
                              <p:par>
                                <p:cTn id="436" presetID="8" presetClass="emph" presetSubtype="0" fill="hold" grpId="5" nodeType="withEffect">
                                  <p:stCondLst>
                                    <p:cond delay="0"/>
                                  </p:stCondLst>
                                  <p:childTnLst>
                                    <p:animRot by="21600000">
                                      <p:cBhvr>
                                        <p:cTn id="437" dur="2000" fill="hold"/>
                                        <p:tgtEl>
                                          <p:spTgt spid="28"/>
                                        </p:tgtEl>
                                        <p:attrNameLst>
                                          <p:attrName>r</p:attrName>
                                        </p:attrNameLst>
                                      </p:cBhvr>
                                    </p:animRot>
                                  </p:childTnLst>
                                </p:cTn>
                              </p:par>
                              <p:par>
                                <p:cTn id="438" presetID="8" presetClass="emph" presetSubtype="0" fill="hold" grpId="5" nodeType="withEffect">
                                  <p:stCondLst>
                                    <p:cond delay="0"/>
                                  </p:stCondLst>
                                  <p:childTnLst>
                                    <p:animRot by="21600000">
                                      <p:cBhvr>
                                        <p:cTn id="439" dur="2000" fill="hold"/>
                                        <p:tgtEl>
                                          <p:spTgt spid="32"/>
                                        </p:tgtEl>
                                        <p:attrNameLst>
                                          <p:attrName>r</p:attrName>
                                        </p:attrNameLst>
                                      </p:cBhvr>
                                    </p:animRot>
                                  </p:childTnLst>
                                </p:cTn>
                              </p:par>
                              <p:par>
                                <p:cTn id="440" presetID="8" presetClass="emph" presetSubtype="0" fill="hold" grpId="5" nodeType="withEffect">
                                  <p:stCondLst>
                                    <p:cond delay="0"/>
                                  </p:stCondLst>
                                  <p:childTnLst>
                                    <p:animRot by="-21600000">
                                      <p:cBhvr>
                                        <p:cTn id="441" dur="2000" fill="hold"/>
                                        <p:tgtEl>
                                          <p:spTgt spid="3"/>
                                        </p:tgtEl>
                                        <p:attrNameLst>
                                          <p:attrName>r</p:attrName>
                                        </p:attrNameLst>
                                      </p:cBhvr>
                                    </p:animRot>
                                  </p:childTnLst>
                                </p:cTn>
                              </p:par>
                              <p:par>
                                <p:cTn id="442" presetID="8" presetClass="emph" presetSubtype="0" fill="hold" grpId="5" nodeType="withEffect">
                                  <p:stCondLst>
                                    <p:cond delay="0"/>
                                  </p:stCondLst>
                                  <p:childTnLst>
                                    <p:animRot by="-21600000">
                                      <p:cBhvr>
                                        <p:cTn id="443" dur="2000" fill="hold"/>
                                        <p:tgtEl>
                                          <p:spTgt spid="7"/>
                                        </p:tgtEl>
                                        <p:attrNameLst>
                                          <p:attrName>r</p:attrName>
                                        </p:attrNameLst>
                                      </p:cBhvr>
                                    </p:animRot>
                                  </p:childTnLst>
                                </p:cTn>
                              </p:par>
                              <p:par>
                                <p:cTn id="444" presetID="8" presetClass="emph" presetSubtype="0" fill="hold" grpId="5" nodeType="withEffect">
                                  <p:stCondLst>
                                    <p:cond delay="0"/>
                                  </p:stCondLst>
                                  <p:childTnLst>
                                    <p:animRot by="-21600000">
                                      <p:cBhvr>
                                        <p:cTn id="445" dur="2000" fill="hold"/>
                                        <p:tgtEl>
                                          <p:spTgt spid="11"/>
                                        </p:tgtEl>
                                        <p:attrNameLst>
                                          <p:attrName>r</p:attrName>
                                        </p:attrNameLst>
                                      </p:cBhvr>
                                    </p:animRot>
                                  </p:childTnLst>
                                </p:cTn>
                              </p:par>
                              <p:par>
                                <p:cTn id="446" presetID="8" presetClass="emph" presetSubtype="0" fill="hold" grpId="5" nodeType="withEffect">
                                  <p:stCondLst>
                                    <p:cond delay="0"/>
                                  </p:stCondLst>
                                  <p:childTnLst>
                                    <p:animRot by="-21600000">
                                      <p:cBhvr>
                                        <p:cTn id="447" dur="2000" fill="hold"/>
                                        <p:tgtEl>
                                          <p:spTgt spid="15"/>
                                        </p:tgtEl>
                                        <p:attrNameLst>
                                          <p:attrName>r</p:attrName>
                                        </p:attrNameLst>
                                      </p:cBhvr>
                                    </p:animRot>
                                  </p:childTnLst>
                                </p:cTn>
                              </p:par>
                              <p:par>
                                <p:cTn id="448" presetID="8" presetClass="emph" presetSubtype="0" fill="hold" grpId="5" nodeType="withEffect">
                                  <p:stCondLst>
                                    <p:cond delay="0"/>
                                  </p:stCondLst>
                                  <p:childTnLst>
                                    <p:animRot by="-21600000">
                                      <p:cBhvr>
                                        <p:cTn id="449" dur="2000" fill="hold"/>
                                        <p:tgtEl>
                                          <p:spTgt spid="19"/>
                                        </p:tgtEl>
                                        <p:attrNameLst>
                                          <p:attrName>r</p:attrName>
                                        </p:attrNameLst>
                                      </p:cBhvr>
                                    </p:animRot>
                                  </p:childTnLst>
                                </p:cTn>
                              </p:par>
                              <p:par>
                                <p:cTn id="450" presetID="8" presetClass="emph" presetSubtype="0" fill="hold" grpId="5" nodeType="withEffect">
                                  <p:stCondLst>
                                    <p:cond delay="0"/>
                                  </p:stCondLst>
                                  <p:childTnLst>
                                    <p:animRot by="-21600000">
                                      <p:cBhvr>
                                        <p:cTn id="451" dur="2000" fill="hold"/>
                                        <p:tgtEl>
                                          <p:spTgt spid="23"/>
                                        </p:tgtEl>
                                        <p:attrNameLst>
                                          <p:attrName>r</p:attrName>
                                        </p:attrNameLst>
                                      </p:cBhvr>
                                    </p:animRot>
                                  </p:childTnLst>
                                </p:cTn>
                              </p:par>
                              <p:par>
                                <p:cTn id="452" presetID="8" presetClass="emph" presetSubtype="0" fill="hold" grpId="5" nodeType="withEffect">
                                  <p:stCondLst>
                                    <p:cond delay="0"/>
                                  </p:stCondLst>
                                  <p:childTnLst>
                                    <p:animRot by="-21600000">
                                      <p:cBhvr>
                                        <p:cTn id="453" dur="2000" fill="hold"/>
                                        <p:tgtEl>
                                          <p:spTgt spid="27"/>
                                        </p:tgtEl>
                                        <p:attrNameLst>
                                          <p:attrName>r</p:attrName>
                                        </p:attrNameLst>
                                      </p:cBhvr>
                                    </p:animRot>
                                  </p:childTnLst>
                                </p:cTn>
                              </p:par>
                              <p:par>
                                <p:cTn id="454" presetID="8" presetClass="emph" presetSubtype="0" fill="hold" grpId="5" nodeType="withEffect">
                                  <p:stCondLst>
                                    <p:cond delay="0"/>
                                  </p:stCondLst>
                                  <p:childTnLst>
                                    <p:animRot by="-21600000">
                                      <p:cBhvr>
                                        <p:cTn id="455" dur="2000" fill="hold"/>
                                        <p:tgtEl>
                                          <p:spTgt spid="31"/>
                                        </p:tgtEl>
                                        <p:attrNameLst>
                                          <p:attrName>r</p:attrName>
                                        </p:attrNameLst>
                                      </p:cBhvr>
                                    </p:animRot>
                                  </p:childTnLst>
                                </p:cTn>
                              </p:par>
                              <p:par>
                                <p:cTn id="456" presetID="8" presetClass="emph" presetSubtype="0" fill="hold" grpId="5" nodeType="withEffect">
                                  <p:stCondLst>
                                    <p:cond delay="0"/>
                                  </p:stCondLst>
                                  <p:childTnLst>
                                    <p:animRot by="21600000">
                                      <p:cBhvr>
                                        <p:cTn id="457" dur="2000" fill="hold"/>
                                        <p:tgtEl>
                                          <p:spTgt spid="6"/>
                                        </p:tgtEl>
                                        <p:attrNameLst>
                                          <p:attrName>r</p:attrName>
                                        </p:attrNameLst>
                                      </p:cBhvr>
                                    </p:animRot>
                                  </p:childTnLst>
                                </p:cTn>
                              </p:par>
                              <p:par>
                                <p:cTn id="458" presetID="8" presetClass="emph" presetSubtype="0" fill="hold" grpId="5" nodeType="withEffect">
                                  <p:stCondLst>
                                    <p:cond delay="0"/>
                                  </p:stCondLst>
                                  <p:childTnLst>
                                    <p:animRot by="21600000">
                                      <p:cBhvr>
                                        <p:cTn id="459" dur="2000" fill="hold"/>
                                        <p:tgtEl>
                                          <p:spTgt spid="10"/>
                                        </p:tgtEl>
                                        <p:attrNameLst>
                                          <p:attrName>r</p:attrName>
                                        </p:attrNameLst>
                                      </p:cBhvr>
                                    </p:animRot>
                                  </p:childTnLst>
                                </p:cTn>
                              </p:par>
                              <p:par>
                                <p:cTn id="460" presetID="8" presetClass="emph" presetSubtype="0" fill="hold" grpId="5" nodeType="withEffect">
                                  <p:stCondLst>
                                    <p:cond delay="0"/>
                                  </p:stCondLst>
                                  <p:childTnLst>
                                    <p:animRot by="21600000">
                                      <p:cBhvr>
                                        <p:cTn id="461" dur="2000" fill="hold"/>
                                        <p:tgtEl>
                                          <p:spTgt spid="14"/>
                                        </p:tgtEl>
                                        <p:attrNameLst>
                                          <p:attrName>r</p:attrName>
                                        </p:attrNameLst>
                                      </p:cBhvr>
                                    </p:animRot>
                                  </p:childTnLst>
                                </p:cTn>
                              </p:par>
                              <p:par>
                                <p:cTn id="462" presetID="8" presetClass="emph" presetSubtype="0" fill="hold" grpId="5" nodeType="withEffect">
                                  <p:stCondLst>
                                    <p:cond delay="0"/>
                                  </p:stCondLst>
                                  <p:childTnLst>
                                    <p:animRot by="21600000">
                                      <p:cBhvr>
                                        <p:cTn id="463" dur="2000" fill="hold"/>
                                        <p:tgtEl>
                                          <p:spTgt spid="18"/>
                                        </p:tgtEl>
                                        <p:attrNameLst>
                                          <p:attrName>r</p:attrName>
                                        </p:attrNameLst>
                                      </p:cBhvr>
                                    </p:animRot>
                                  </p:childTnLst>
                                </p:cTn>
                              </p:par>
                              <p:par>
                                <p:cTn id="464" presetID="8" presetClass="emph" presetSubtype="0" fill="hold" grpId="5" nodeType="withEffect">
                                  <p:stCondLst>
                                    <p:cond delay="0"/>
                                  </p:stCondLst>
                                  <p:childTnLst>
                                    <p:animRot by="21600000">
                                      <p:cBhvr>
                                        <p:cTn id="465" dur="2000" fill="hold"/>
                                        <p:tgtEl>
                                          <p:spTgt spid="22"/>
                                        </p:tgtEl>
                                        <p:attrNameLst>
                                          <p:attrName>r</p:attrName>
                                        </p:attrNameLst>
                                      </p:cBhvr>
                                    </p:animRot>
                                  </p:childTnLst>
                                </p:cTn>
                              </p:par>
                              <p:par>
                                <p:cTn id="466" presetID="8" presetClass="emph" presetSubtype="0" fill="hold" grpId="5" nodeType="withEffect">
                                  <p:stCondLst>
                                    <p:cond delay="0"/>
                                  </p:stCondLst>
                                  <p:childTnLst>
                                    <p:animRot by="21600000">
                                      <p:cBhvr>
                                        <p:cTn id="467" dur="2000" fill="hold"/>
                                        <p:tgtEl>
                                          <p:spTgt spid="26"/>
                                        </p:tgtEl>
                                        <p:attrNameLst>
                                          <p:attrName>r</p:attrName>
                                        </p:attrNameLst>
                                      </p:cBhvr>
                                    </p:animRot>
                                  </p:childTnLst>
                                </p:cTn>
                              </p:par>
                              <p:par>
                                <p:cTn id="468" presetID="8" presetClass="emph" presetSubtype="0" fill="hold" grpId="5" nodeType="withEffect">
                                  <p:stCondLst>
                                    <p:cond delay="0"/>
                                  </p:stCondLst>
                                  <p:childTnLst>
                                    <p:animRot by="21600000">
                                      <p:cBhvr>
                                        <p:cTn id="469" dur="2000" fill="hold"/>
                                        <p:tgtEl>
                                          <p:spTgt spid="30"/>
                                        </p:tgtEl>
                                        <p:attrNameLst>
                                          <p:attrName>r</p:attrName>
                                        </p:attrNameLst>
                                      </p:cBhvr>
                                    </p:animRot>
                                  </p:childTnLst>
                                </p:cTn>
                              </p:par>
                              <p:par>
                                <p:cTn id="470" presetID="8" presetClass="emph" presetSubtype="0" fill="hold" grpId="5" nodeType="withEffect">
                                  <p:stCondLst>
                                    <p:cond delay="0"/>
                                  </p:stCondLst>
                                  <p:childTnLst>
                                    <p:animRot by="21600000">
                                      <p:cBhvr>
                                        <p:cTn id="471" dur="2000" fill="hold"/>
                                        <p:tgtEl>
                                          <p:spTgt spid="34"/>
                                        </p:tgtEl>
                                        <p:attrNameLst>
                                          <p:attrName>r</p:attrName>
                                        </p:attrNameLst>
                                      </p:cBhvr>
                                    </p:animRot>
                                  </p:childTnLst>
                                </p:cTn>
                              </p:par>
                              <p:par>
                                <p:cTn id="472" presetID="8" presetClass="emph" presetSubtype="0" fill="hold" grpId="5" nodeType="withEffect">
                                  <p:stCondLst>
                                    <p:cond delay="0"/>
                                  </p:stCondLst>
                                  <p:childTnLst>
                                    <p:animRot by="-21600000">
                                      <p:cBhvr>
                                        <p:cTn id="473" dur="2000" fill="hold"/>
                                        <p:tgtEl>
                                          <p:spTgt spid="5"/>
                                        </p:tgtEl>
                                        <p:attrNameLst>
                                          <p:attrName>r</p:attrName>
                                        </p:attrNameLst>
                                      </p:cBhvr>
                                    </p:animRot>
                                  </p:childTnLst>
                                </p:cTn>
                              </p:par>
                              <p:par>
                                <p:cTn id="474" presetID="8" presetClass="emph" presetSubtype="0" fill="hold" grpId="5"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5" nodeType="withEffect">
                                  <p:stCondLst>
                                    <p:cond delay="0"/>
                                  </p:stCondLst>
                                  <p:childTnLst>
                                    <p:animRot by="-21600000">
                                      <p:cBhvr>
                                        <p:cTn id="477" dur="2000" fill="hold"/>
                                        <p:tgtEl>
                                          <p:spTgt spid="13"/>
                                        </p:tgtEl>
                                        <p:attrNameLst>
                                          <p:attrName>r</p:attrName>
                                        </p:attrNameLst>
                                      </p:cBhvr>
                                    </p:animRot>
                                  </p:childTnLst>
                                </p:cTn>
                              </p:par>
                              <p:par>
                                <p:cTn id="478" presetID="8" presetClass="emph" presetSubtype="0" fill="hold" grpId="5" nodeType="withEffect">
                                  <p:stCondLst>
                                    <p:cond delay="0"/>
                                  </p:stCondLst>
                                  <p:childTnLst>
                                    <p:animRot by="-21600000">
                                      <p:cBhvr>
                                        <p:cTn id="479" dur="2000" fill="hold"/>
                                        <p:tgtEl>
                                          <p:spTgt spid="17"/>
                                        </p:tgtEl>
                                        <p:attrNameLst>
                                          <p:attrName>r</p:attrName>
                                        </p:attrNameLst>
                                      </p:cBhvr>
                                    </p:animRot>
                                  </p:childTnLst>
                                </p:cTn>
                              </p:par>
                              <p:par>
                                <p:cTn id="480" presetID="8" presetClass="emph" presetSubtype="0" fill="hold" grpId="5" nodeType="withEffect">
                                  <p:stCondLst>
                                    <p:cond delay="0"/>
                                  </p:stCondLst>
                                  <p:childTnLst>
                                    <p:animRot by="-21600000">
                                      <p:cBhvr>
                                        <p:cTn id="481" dur="2000" fill="hold"/>
                                        <p:tgtEl>
                                          <p:spTgt spid="21"/>
                                        </p:tgtEl>
                                        <p:attrNameLst>
                                          <p:attrName>r</p:attrName>
                                        </p:attrNameLst>
                                      </p:cBhvr>
                                    </p:animRot>
                                  </p:childTnLst>
                                </p:cTn>
                              </p:par>
                              <p:par>
                                <p:cTn id="482" presetID="8" presetClass="emph" presetSubtype="0" fill="hold" grpId="5" nodeType="withEffect">
                                  <p:stCondLst>
                                    <p:cond delay="0"/>
                                  </p:stCondLst>
                                  <p:childTnLst>
                                    <p:animRot by="-21600000">
                                      <p:cBhvr>
                                        <p:cTn id="483" dur="2000" fill="hold"/>
                                        <p:tgtEl>
                                          <p:spTgt spid="25"/>
                                        </p:tgtEl>
                                        <p:attrNameLst>
                                          <p:attrName>r</p:attrName>
                                        </p:attrNameLst>
                                      </p:cBhvr>
                                    </p:animRot>
                                  </p:childTnLst>
                                </p:cTn>
                              </p:par>
                              <p:par>
                                <p:cTn id="484" presetID="8" presetClass="emph" presetSubtype="0" fill="hold" grpId="5" nodeType="withEffect">
                                  <p:stCondLst>
                                    <p:cond delay="0"/>
                                  </p:stCondLst>
                                  <p:childTnLst>
                                    <p:animRot by="-21600000">
                                      <p:cBhvr>
                                        <p:cTn id="485" dur="2000" fill="hold"/>
                                        <p:tgtEl>
                                          <p:spTgt spid="29"/>
                                        </p:tgtEl>
                                        <p:attrNameLst>
                                          <p:attrName>r</p:attrName>
                                        </p:attrNameLst>
                                      </p:cBhvr>
                                    </p:animRot>
                                  </p:childTnLst>
                                </p:cTn>
                              </p:par>
                              <p:par>
                                <p:cTn id="486" presetID="8" presetClass="emph" presetSubtype="0" fill="hold" grpId="5" nodeType="withEffect">
                                  <p:stCondLst>
                                    <p:cond delay="0"/>
                                  </p:stCondLst>
                                  <p:childTnLst>
                                    <p:animRot by="-21600000">
                                      <p:cBhvr>
                                        <p:cTn id="487" dur="2000" fill="hold"/>
                                        <p:tgtEl>
                                          <p:spTgt spid="33"/>
                                        </p:tgtEl>
                                        <p:attrNameLst>
                                          <p:attrName>r</p:attrName>
                                        </p:attrNameLst>
                                      </p:cBhvr>
                                    </p:animRot>
                                  </p:childTnLst>
                                </p:cTn>
                              </p:par>
                              <p:par>
                                <p:cTn id="488" presetID="17" presetClass="entr" presetSubtype="1"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
                                          </p:val>
                                        </p:tav>
                                        <p:tav tm="100000">
                                          <p:val>
                                            <p:strVal val="#ppt_x"/>
                                          </p:val>
                                        </p:tav>
                                      </p:tavLst>
                                    </p:anim>
                                    <p:anim calcmode="lin" valueType="num">
                                      <p:cBhvr>
                                        <p:cTn id="491" dur="2000" fill="hold"/>
                                        <p:tgtEl>
                                          <p:spTgt spid="2"/>
                                        </p:tgtEl>
                                        <p:attrNameLst>
                                          <p:attrName>ppt_y</p:attrName>
                                        </p:attrNameLst>
                                      </p:cBhvr>
                                      <p:tavLst>
                                        <p:tav tm="0">
                                          <p:val>
                                            <p:strVal val="#ppt_y-#ppt_h/2"/>
                                          </p:val>
                                        </p:tav>
                                        <p:tav tm="100000">
                                          <p:val>
                                            <p:strVal val="#ppt_y"/>
                                          </p:val>
                                        </p:tav>
                                      </p:tavLst>
                                    </p:anim>
                                    <p:anim calcmode="lin" valueType="num">
                                      <p:cBhvr>
                                        <p:cTn id="492" dur="2000" fill="hold"/>
                                        <p:tgtEl>
                                          <p:spTgt spid="2"/>
                                        </p:tgtEl>
                                        <p:attrNameLst>
                                          <p:attrName>ppt_w</p:attrName>
                                        </p:attrNameLst>
                                      </p:cBhvr>
                                      <p:tavLst>
                                        <p:tav tm="0">
                                          <p:val>
                                            <p:strVal val="#ppt_w"/>
                                          </p:val>
                                        </p:tav>
                                        <p:tav tm="100000">
                                          <p:val>
                                            <p:strVal val="#ppt_w"/>
                                          </p:val>
                                        </p:tav>
                                      </p:tavLst>
                                    </p:anim>
                                    <p:anim calcmode="lin" valueType="num">
                                      <p:cBhvr>
                                        <p:cTn id="4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5" animBg="1"/>
      <p:bldP spid="4" grpId="0" animBg="1"/>
      <p:bldP spid="4" grpId="1" animBg="1"/>
      <p:bldP spid="4" grpId="2" animBg="1"/>
      <p:bldP spid="4" grpId="3" animBg="1"/>
      <p:bldP spid="4" grpId="5" animBg="1"/>
      <p:bldP spid="5" grpId="0" animBg="1"/>
      <p:bldP spid="5" grpId="1" animBg="1"/>
      <p:bldP spid="5" grpId="2" animBg="1"/>
      <p:bldP spid="5" grpId="3" animBg="1"/>
      <p:bldP spid="5" grpId="5" animBg="1"/>
      <p:bldP spid="6" grpId="0" animBg="1"/>
      <p:bldP spid="6" grpId="1" animBg="1"/>
      <p:bldP spid="6" grpId="2" animBg="1"/>
      <p:bldP spid="6" grpId="3" animBg="1"/>
      <p:bldP spid="6"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P spid="11" grpId="1" animBg="1"/>
      <p:bldP spid="11" grpId="2" animBg="1"/>
      <p:bldP spid="11" grpId="3" animBg="1"/>
      <p:bldP spid="11" grpId="5" animBg="1"/>
      <p:bldP spid="12" grpId="0" animBg="1"/>
      <p:bldP spid="12" grpId="1" animBg="1"/>
      <p:bldP spid="12" grpId="2" animBg="1"/>
      <p:bldP spid="12" grpId="3" animBg="1"/>
      <p:bldP spid="12" grpId="5" animBg="1"/>
      <p:bldP spid="13" grpId="0" animBg="1"/>
      <p:bldP spid="13" grpId="1" animBg="1"/>
      <p:bldP spid="13" grpId="2" animBg="1"/>
      <p:bldP spid="13" grpId="3" animBg="1"/>
      <p:bldP spid="13" grpId="5" animBg="1"/>
      <p:bldP spid="14" grpId="0" animBg="1"/>
      <p:bldP spid="14" grpId="1" animBg="1"/>
      <p:bldP spid="14" grpId="2" animBg="1"/>
      <p:bldP spid="14" grpId="3" animBg="1"/>
      <p:bldP spid="14" grpId="5" animBg="1"/>
      <p:bldP spid="15" grpId="0" animBg="1"/>
      <p:bldP spid="15" grpId="1" animBg="1"/>
      <p:bldP spid="15" grpId="2" animBg="1"/>
      <p:bldP spid="15" grpId="3" animBg="1"/>
      <p:bldP spid="15" grpId="5" animBg="1"/>
      <p:bldP spid="16" grpId="0" animBg="1"/>
      <p:bldP spid="16" grpId="1" animBg="1"/>
      <p:bldP spid="16" grpId="2" animBg="1"/>
      <p:bldP spid="16" grpId="3" animBg="1"/>
      <p:bldP spid="16" grpId="5" animBg="1"/>
      <p:bldP spid="17" grpId="0" animBg="1"/>
      <p:bldP spid="17" grpId="1" animBg="1"/>
      <p:bldP spid="17" grpId="2" animBg="1"/>
      <p:bldP spid="17" grpId="3" animBg="1"/>
      <p:bldP spid="17" grpId="5" animBg="1"/>
      <p:bldP spid="18" grpId="0" animBg="1"/>
      <p:bldP spid="18" grpId="1" animBg="1"/>
      <p:bldP spid="18" grpId="2" animBg="1"/>
      <p:bldP spid="18" grpId="3" animBg="1"/>
      <p:bldP spid="18" grpId="5" animBg="1"/>
      <p:bldP spid="19" grpId="0" animBg="1"/>
      <p:bldP spid="19" grpId="1" animBg="1"/>
      <p:bldP spid="19" grpId="2" animBg="1"/>
      <p:bldP spid="19" grpId="3" animBg="1"/>
      <p:bldP spid="19" grpId="5" animBg="1"/>
      <p:bldP spid="20" grpId="0" animBg="1"/>
      <p:bldP spid="20" grpId="1" animBg="1"/>
      <p:bldP spid="20" grpId="2" animBg="1"/>
      <p:bldP spid="20" grpId="3" animBg="1"/>
      <p:bldP spid="20" grpId="5" animBg="1"/>
      <p:bldP spid="21" grpId="0" animBg="1"/>
      <p:bldP spid="21" grpId="1" animBg="1"/>
      <p:bldP spid="21" grpId="2" animBg="1"/>
      <p:bldP spid="21" grpId="3" animBg="1"/>
      <p:bldP spid="21" grpId="5" animBg="1"/>
      <p:bldP spid="22" grpId="0" animBg="1"/>
      <p:bldP spid="22" grpId="1" animBg="1"/>
      <p:bldP spid="22" grpId="2" animBg="1"/>
      <p:bldP spid="22" grpId="3" animBg="1"/>
      <p:bldP spid="22" grpId="5" animBg="1"/>
      <p:bldP spid="23" grpId="0" animBg="1"/>
      <p:bldP spid="23" grpId="1" animBg="1"/>
      <p:bldP spid="23" grpId="2" animBg="1"/>
      <p:bldP spid="23" grpId="3" animBg="1"/>
      <p:bldP spid="23" grpId="5" animBg="1"/>
      <p:bldP spid="24" grpId="0" animBg="1"/>
      <p:bldP spid="24" grpId="1" animBg="1"/>
      <p:bldP spid="24" grpId="2" animBg="1"/>
      <p:bldP spid="24" grpId="3" animBg="1"/>
      <p:bldP spid="24" grpId="5" animBg="1"/>
      <p:bldP spid="25" grpId="0" animBg="1"/>
      <p:bldP spid="25" grpId="1" animBg="1"/>
      <p:bldP spid="25" grpId="2" animBg="1"/>
      <p:bldP spid="25" grpId="3" animBg="1"/>
      <p:bldP spid="25" grpId="5" animBg="1"/>
      <p:bldP spid="26" grpId="0" animBg="1"/>
      <p:bldP spid="26" grpId="1" animBg="1"/>
      <p:bldP spid="26" grpId="2" animBg="1"/>
      <p:bldP spid="26" grpId="3" animBg="1"/>
      <p:bldP spid="26" grpId="5" animBg="1"/>
      <p:bldP spid="27" grpId="0" animBg="1"/>
      <p:bldP spid="27" grpId="1" animBg="1"/>
      <p:bldP spid="27" grpId="2" animBg="1"/>
      <p:bldP spid="27" grpId="3" animBg="1"/>
      <p:bldP spid="27" grpId="5" animBg="1"/>
      <p:bldP spid="28" grpId="0" animBg="1"/>
      <p:bldP spid="28" grpId="1" animBg="1"/>
      <p:bldP spid="28" grpId="2" animBg="1"/>
      <p:bldP spid="28" grpId="3" animBg="1"/>
      <p:bldP spid="28" grpId="5" animBg="1"/>
      <p:bldP spid="29" grpId="0" animBg="1"/>
      <p:bldP spid="29" grpId="1" animBg="1"/>
      <p:bldP spid="29" grpId="2" animBg="1"/>
      <p:bldP spid="29" grpId="3" animBg="1"/>
      <p:bldP spid="29" grpId="5" animBg="1"/>
      <p:bldP spid="30" grpId="0" animBg="1"/>
      <p:bldP spid="30" grpId="1" animBg="1"/>
      <p:bldP spid="30" grpId="2" animBg="1"/>
      <p:bldP spid="30" grpId="3" animBg="1"/>
      <p:bldP spid="30" grpId="5" animBg="1"/>
      <p:bldP spid="31" grpId="0" animBg="1"/>
      <p:bldP spid="31" grpId="1" animBg="1"/>
      <p:bldP spid="31" grpId="2" animBg="1"/>
      <p:bldP spid="31" grpId="3" animBg="1"/>
      <p:bldP spid="31" grpId="5" animBg="1"/>
      <p:bldP spid="32" grpId="0" animBg="1"/>
      <p:bldP spid="32" grpId="1" animBg="1"/>
      <p:bldP spid="32" grpId="2" animBg="1"/>
      <p:bldP spid="32" grpId="3" animBg="1"/>
      <p:bldP spid="32" grpId="5" animBg="1"/>
      <p:bldP spid="33" grpId="0" animBg="1"/>
      <p:bldP spid="33" grpId="1" animBg="1"/>
      <p:bldP spid="33" grpId="2" animBg="1"/>
      <p:bldP spid="33" grpId="3" animBg="1"/>
      <p:bldP spid="33" grpId="5" animBg="1"/>
      <p:bldP spid="34" grpId="0" animBg="1"/>
      <p:bldP spid="34" grpId="1" animBg="1"/>
      <p:bldP spid="34" grpId="2" animBg="1"/>
      <p:bldP spid="34" grpId="3" animBg="1"/>
      <p:bldP spid="34" grpId="5" animBg="1"/>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rillo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7157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1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48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21471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186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92905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28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62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5785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00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7219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42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76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500990"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14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21533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72528" y="785800"/>
            <a:ext cx="357158"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858280" y="785800"/>
            <a:ext cx="285720" cy="3357586"/>
          </a:xfrm>
          <a:prstGeom prst="rect">
            <a:avLst/>
          </a:prstGeom>
          <a:gradFill flip="none" rotWithShape="1">
            <a:gsLst>
              <a:gs pos="41000">
                <a:srgbClr val="FFFF00"/>
              </a:gs>
              <a:gs pos="25000">
                <a:srgbClr val="21D6E0"/>
              </a:gs>
              <a:gs pos="75000">
                <a:srgbClr val="0087E6"/>
              </a:gs>
              <a:gs pos="100000">
                <a:srgbClr val="005CBF"/>
              </a:gs>
            </a:gsLst>
            <a:lin ang="135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2000"/>
                            </p:stCondLst>
                            <p:childTnLst>
                              <p:par>
                                <p:cTn id="164" presetID="2" presetClass="exit" presetSubtype="2" fill="hold" grpId="2"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1+ppt_w/2"/>
                                          </p:val>
                                        </p:tav>
                                      </p:tavLst>
                                    </p:anim>
                                    <p:anim calcmode="lin" valueType="num">
                                      <p:cBhvr additive="base">
                                        <p:cTn id="182" dur="2000"/>
                                        <p:tgtEl>
                                          <p:spTgt spid="8"/>
                                        </p:tgtEl>
                                        <p:attrNameLst>
                                          <p:attrName>ppt_y</p:attrName>
                                        </p:attrNameLst>
                                      </p:cBhvr>
                                      <p:tavLst>
                                        <p:tav tm="0">
                                          <p:val>
                                            <p:strVal val="ppt_y"/>
                                          </p:val>
                                        </p:tav>
                                        <p:tav tm="100000">
                                          <p:val>
                                            <p:strVal val="ppt_y"/>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ppt_y"/>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ppt_y"/>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0-ppt_w/2"/>
                                          </p:val>
                                        </p:tav>
                                      </p:tavLst>
                                    </p:anim>
                                    <p:anim calcmode="lin" valueType="num">
                                      <p:cBhvr additive="base">
                                        <p:cTn id="218" dur="2000"/>
                                        <p:tgtEl>
                                          <p:spTgt spid="17"/>
                                        </p:tgtEl>
                                        <p:attrNameLst>
                                          <p:attrName>ppt_y</p:attrName>
                                        </p:attrNameLst>
                                      </p:cBhvr>
                                      <p:tavLst>
                                        <p:tav tm="0">
                                          <p:val>
                                            <p:strVal val="ppt_y"/>
                                          </p:val>
                                        </p:tav>
                                        <p:tav tm="100000">
                                          <p:val>
                                            <p:strVal val="ppt_y"/>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ppt_y"/>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0-ppt_w/2"/>
                                          </p:val>
                                        </p:tav>
                                      </p:tavLst>
                                    </p:anim>
                                    <p:anim calcmode="lin" valueType="num">
                                      <p:cBhvr additive="base">
                                        <p:cTn id="226" dur="2000"/>
                                        <p:tgtEl>
                                          <p:spTgt spid="19"/>
                                        </p:tgtEl>
                                        <p:attrNameLst>
                                          <p:attrName>ppt_y</p:attrName>
                                        </p:attrNameLst>
                                      </p:cBhvr>
                                      <p:tavLst>
                                        <p:tav tm="0">
                                          <p:val>
                                            <p:strVal val="ppt_y"/>
                                          </p:val>
                                        </p:tav>
                                        <p:tav tm="100000">
                                          <p:val>
                                            <p:strVal val="ppt_y"/>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1+ppt_w/2"/>
                                          </p:val>
                                        </p:tav>
                                      </p:tavLst>
                                    </p:anim>
                                    <p:anim calcmode="lin" valueType="num">
                                      <p:cBhvr additive="base">
                                        <p:cTn id="230" dur="2000"/>
                                        <p:tgtEl>
                                          <p:spTgt spid="20"/>
                                        </p:tgtEl>
                                        <p:attrNameLst>
                                          <p:attrName>ppt_y</p:attrName>
                                        </p:attrNameLst>
                                      </p:cBhvr>
                                      <p:tavLst>
                                        <p:tav tm="0">
                                          <p:val>
                                            <p:strVal val="ppt_y"/>
                                          </p:val>
                                        </p:tav>
                                        <p:tav tm="100000">
                                          <p:val>
                                            <p:strVal val="ppt_y"/>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ppt_y"/>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ppt_y"/>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ppt_y"/>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0-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0-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23" presetClass="entr" presetSubtype="28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strVal val="4/3*#ppt_w"/>
                                          </p:val>
                                        </p:tav>
                                        <p:tav tm="100000">
                                          <p:val>
                                            <p:strVal val="#ppt_w"/>
                                          </p:val>
                                        </p:tav>
                                      </p:tavLst>
                                    </p:anim>
                                    <p:anim calcmode="lin" valueType="num">
                                      <p:cBhvr>
                                        <p:cTn id="271" dur="2000" fill="hold"/>
                                        <p:tgtEl>
                                          <p:spTgt spid="2"/>
                                        </p:tgtEl>
                                        <p:attrNameLst>
                                          <p:attrName>ppt_h</p:attrName>
                                        </p:attrNameLst>
                                      </p:cBhvr>
                                      <p:tavLst>
                                        <p:tav tm="0">
                                          <p:val>
                                            <p:strVal val="4/3*#ppt_h"/>
                                          </p:val>
                                        </p:tav>
                                        <p:tav tm="100000">
                                          <p:val>
                                            <p:strVal val="#ppt_h"/>
                                          </p:val>
                                        </p:tav>
                                      </p:tavLst>
                                    </p:anim>
                                  </p:childTnLst>
                                </p:cTn>
                              </p:par>
                              <p:par>
                                <p:cTn id="272" presetID="16" presetClass="entr" presetSubtype="37"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Effect transition="in" filter="barn(outVertical)">
                                      <p:cBhvr>
                                        <p:cTn id="2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gg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676676" y="0"/>
            <a:ext cx="5395653" cy="4931542"/>
          </a:xfrm>
          <a:prstGeom prst="donut">
            <a:avLst/>
          </a:prstGeom>
        </p:spPr>
      </p:pic>
      <p:pic>
        <p:nvPicPr>
          <p:cNvPr id="5" name="4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3255718" y="1453962"/>
            <a:ext cx="2539115" cy="2320711"/>
          </a:xfrm>
          <a:prstGeom prst="donut">
            <a:avLst/>
          </a:prstGeom>
        </p:spPr>
      </p:pic>
      <p:sp>
        <p:nvSpPr>
          <p:cNvPr id="6" name="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strVal val="4/3*#ppt_w"/>
                                          </p:val>
                                        </p:tav>
                                        <p:tav tm="100000">
                                          <p:val>
                                            <p:strVal val="#ppt_w"/>
                                          </p:val>
                                        </p:tav>
                                      </p:tavLst>
                                    </p:anim>
                                    <p:anim calcmode="lin" valueType="num">
                                      <p:cBhvr>
                                        <p:cTn id="10" dur="2000" fill="hold"/>
                                        <p:tgtEl>
                                          <p:spTgt spid="4"/>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4/3*#ppt_w"/>
                                          </p:val>
                                        </p:tav>
                                        <p:tav tm="100000">
                                          <p:val>
                                            <p:strVal val="#ppt_w"/>
                                          </p:val>
                                        </p:tav>
                                      </p:tavLst>
                                    </p:anim>
                                    <p:anim calcmode="lin" valueType="num">
                                      <p:cBhvr>
                                        <p:cTn id="14" dur="2000" fill="hold"/>
                                        <p:tgtEl>
                                          <p:spTgt spid="5"/>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000" fill="hold"/>
                                        <p:tgtEl>
                                          <p:spTgt spid="4"/>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23" presetClass="exit" presetSubtype="272" fill="hold" nodeType="afterEffect">
                                  <p:stCondLst>
                                    <p:cond delay="0"/>
                                  </p:stCondLst>
                                  <p:childTnLst>
                                    <p:anim calcmode="lin" valueType="num">
                                      <p:cBhvr>
                                        <p:cTn id="21" dur="2000"/>
                                        <p:tgtEl>
                                          <p:spTgt spid="4"/>
                                        </p:tgtEl>
                                        <p:attrNameLst>
                                          <p:attrName>ppt_w</p:attrName>
                                        </p:attrNameLst>
                                      </p:cBhvr>
                                      <p:tavLst>
                                        <p:tav tm="0">
                                          <p:val>
                                            <p:strVal val="ppt_w"/>
                                          </p:val>
                                        </p:tav>
                                        <p:tav tm="100000">
                                          <p:val>
                                            <p:strVal val="4/3*ppt_w"/>
                                          </p:val>
                                        </p:tav>
                                      </p:tavLst>
                                    </p:anim>
                                    <p:anim calcmode="lin" valueType="num">
                                      <p:cBhvr>
                                        <p:cTn id="22" dur="2000"/>
                                        <p:tgtEl>
                                          <p:spTgt spid="4"/>
                                        </p:tgtEl>
                                        <p:attrNameLst>
                                          <p:attrName>ppt_h</p:attrName>
                                        </p:attrNameLst>
                                      </p:cBhvr>
                                      <p:tavLst>
                                        <p:tav tm="0">
                                          <p:val>
                                            <p:strVal val="ppt_h"/>
                                          </p:val>
                                        </p:tav>
                                        <p:tav tm="100000">
                                          <p:val>
                                            <p:strVal val="4/3*ppt_h"/>
                                          </p:val>
                                        </p:tav>
                                      </p:tavLst>
                                    </p:anim>
                                    <p:set>
                                      <p:cBhvr>
                                        <p:cTn id="23" dur="1" fill="hold">
                                          <p:stCondLst>
                                            <p:cond delay="1999"/>
                                          </p:stCondLst>
                                        </p:cTn>
                                        <p:tgtEl>
                                          <p:spTgt spid="4"/>
                                        </p:tgtEl>
                                        <p:attrNameLst>
                                          <p:attrName>style.visibility</p:attrName>
                                        </p:attrNameLst>
                                      </p:cBhvr>
                                      <p:to>
                                        <p:strVal val="hidden"/>
                                      </p:to>
                                    </p:set>
                                  </p:childTnLst>
                                </p:cTn>
                              </p:par>
                              <p:par>
                                <p:cTn id="24" presetID="23" presetClass="exit" presetSubtype="272" fill="hold" nodeType="withEffect">
                                  <p:stCondLst>
                                    <p:cond delay="0"/>
                                  </p:stCondLst>
                                  <p:childTnLst>
                                    <p:anim calcmode="lin" valueType="num">
                                      <p:cBhvr>
                                        <p:cTn id="25" dur="2000"/>
                                        <p:tgtEl>
                                          <p:spTgt spid="5"/>
                                        </p:tgtEl>
                                        <p:attrNameLst>
                                          <p:attrName>ppt_w</p:attrName>
                                        </p:attrNameLst>
                                      </p:cBhvr>
                                      <p:tavLst>
                                        <p:tav tm="0">
                                          <p:val>
                                            <p:strVal val="ppt_w"/>
                                          </p:val>
                                        </p:tav>
                                        <p:tav tm="100000">
                                          <p:val>
                                            <p:strVal val="4/3*ppt_w"/>
                                          </p:val>
                                        </p:tav>
                                      </p:tavLst>
                                    </p:anim>
                                    <p:anim calcmode="lin" valueType="num">
                                      <p:cBhvr>
                                        <p:cTn id="26" dur="2000"/>
                                        <p:tgtEl>
                                          <p:spTgt spid="5"/>
                                        </p:tgtEl>
                                        <p:attrNameLst>
                                          <p:attrName>ppt_h</p:attrName>
                                        </p:attrNameLst>
                                      </p:cBhvr>
                                      <p:tavLst>
                                        <p:tav tm="0">
                                          <p:val>
                                            <p:strVal val="ppt_h"/>
                                          </p:val>
                                        </p:tav>
                                        <p:tav tm="100000">
                                          <p:val>
                                            <p:strVal val="4/3*ppt_h"/>
                                          </p:val>
                                        </p:tav>
                                      </p:tavLst>
                                    </p:anim>
                                    <p:set>
                                      <p:cBhvr>
                                        <p:cTn id="27" dur="1" fill="hold">
                                          <p:stCondLst>
                                            <p:cond delay="1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5"/>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0000FF">
                <a:shade val="67500"/>
                <a:satMod val="115000"/>
              </a:srgbClr>
            </a:gs>
            <a:gs pos="100000">
              <a:srgbClr val="00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gg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lecha curvada hacia la derecha"/>
          <p:cNvSpPr/>
          <p:nvPr/>
        </p:nvSpPr>
        <p:spPr>
          <a:xfrm>
            <a:off x="2625315" y="0"/>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lecha curvada hacia la izquierda"/>
          <p:cNvSpPr/>
          <p:nvPr/>
        </p:nvSpPr>
        <p:spPr>
          <a:xfrm>
            <a:off x="3482571" y="0"/>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a:off x="2625315" y="642918"/>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izquierda"/>
          <p:cNvSpPr/>
          <p:nvPr/>
        </p:nvSpPr>
        <p:spPr>
          <a:xfrm>
            <a:off x="3482571" y="642918"/>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a:off x="2625315" y="1428736"/>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izquierda"/>
          <p:cNvSpPr/>
          <p:nvPr/>
        </p:nvSpPr>
        <p:spPr>
          <a:xfrm>
            <a:off x="3482571" y="1428736"/>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a:off x="2625315" y="2214554"/>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lecha curvada hacia la izquierda"/>
          <p:cNvSpPr/>
          <p:nvPr/>
        </p:nvSpPr>
        <p:spPr>
          <a:xfrm>
            <a:off x="3482571" y="2214554"/>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lecha curvada hacia la derecha"/>
          <p:cNvSpPr/>
          <p:nvPr/>
        </p:nvSpPr>
        <p:spPr>
          <a:xfrm>
            <a:off x="2625315" y="3000372"/>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lecha curvada hacia la izquierda"/>
          <p:cNvSpPr/>
          <p:nvPr/>
        </p:nvSpPr>
        <p:spPr>
          <a:xfrm>
            <a:off x="3482571" y="3000372"/>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lecha curvada hacia la derecha"/>
          <p:cNvSpPr/>
          <p:nvPr/>
        </p:nvSpPr>
        <p:spPr>
          <a:xfrm>
            <a:off x="2625315" y="3714752"/>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lecha curvada hacia la izquierda"/>
          <p:cNvSpPr/>
          <p:nvPr/>
        </p:nvSpPr>
        <p:spPr>
          <a:xfrm>
            <a:off x="3482571" y="3714752"/>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lecha curvada hacia la derecha"/>
          <p:cNvSpPr/>
          <p:nvPr/>
        </p:nvSpPr>
        <p:spPr>
          <a:xfrm>
            <a:off x="4482703" y="0"/>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lecha curvada hacia la izquierda"/>
          <p:cNvSpPr/>
          <p:nvPr/>
        </p:nvSpPr>
        <p:spPr>
          <a:xfrm>
            <a:off x="5339959" y="0"/>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lecha curvada hacia la derecha"/>
          <p:cNvSpPr/>
          <p:nvPr/>
        </p:nvSpPr>
        <p:spPr>
          <a:xfrm>
            <a:off x="4482703" y="642918"/>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lecha curvada hacia la izquierda"/>
          <p:cNvSpPr/>
          <p:nvPr/>
        </p:nvSpPr>
        <p:spPr>
          <a:xfrm>
            <a:off x="5339959" y="642918"/>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lecha curvada hacia la derecha"/>
          <p:cNvSpPr/>
          <p:nvPr/>
        </p:nvSpPr>
        <p:spPr>
          <a:xfrm>
            <a:off x="4482703" y="1428736"/>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lecha curvada hacia la izquierda"/>
          <p:cNvSpPr/>
          <p:nvPr/>
        </p:nvSpPr>
        <p:spPr>
          <a:xfrm>
            <a:off x="5339959" y="1428736"/>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lecha curvada hacia la derecha"/>
          <p:cNvSpPr/>
          <p:nvPr/>
        </p:nvSpPr>
        <p:spPr>
          <a:xfrm>
            <a:off x="4482703" y="2214554"/>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lecha curvada hacia la izquierda"/>
          <p:cNvSpPr/>
          <p:nvPr/>
        </p:nvSpPr>
        <p:spPr>
          <a:xfrm>
            <a:off x="5339959" y="2214554"/>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lecha curvada hacia la derecha"/>
          <p:cNvSpPr/>
          <p:nvPr/>
        </p:nvSpPr>
        <p:spPr>
          <a:xfrm>
            <a:off x="4482703" y="3000372"/>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lecha curvada hacia la izquierda"/>
          <p:cNvSpPr/>
          <p:nvPr/>
        </p:nvSpPr>
        <p:spPr>
          <a:xfrm>
            <a:off x="5339959" y="3000372"/>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lecha curvada hacia la derecha"/>
          <p:cNvSpPr/>
          <p:nvPr/>
        </p:nvSpPr>
        <p:spPr>
          <a:xfrm>
            <a:off x="4482703" y="3714752"/>
            <a:ext cx="928694" cy="1571612"/>
          </a:xfrm>
          <a:prstGeom prst="curvedRightArrow">
            <a:avLst>
              <a:gd name="adj1" fmla="val 39783"/>
              <a:gd name="adj2" fmla="val 50000"/>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lecha curvada hacia la izquierda"/>
          <p:cNvSpPr/>
          <p:nvPr/>
        </p:nvSpPr>
        <p:spPr>
          <a:xfrm>
            <a:off x="5339959" y="3714752"/>
            <a:ext cx="928694" cy="1571612"/>
          </a:xfrm>
          <a:prstGeom prst="curvedLeftArrow">
            <a:avLst>
              <a:gd name="adj1" fmla="val 39834"/>
              <a:gd name="adj2" fmla="val 49475"/>
              <a:gd name="adj3" fmla="val 0"/>
            </a:avLst>
          </a:prstGeo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0-#ppt_w/2"/>
                                          </p:val>
                                        </p:tav>
                                        <p:tav tm="100000">
                                          <p:val>
                                            <p:strVal val="#ppt_x"/>
                                          </p:val>
                                        </p:tav>
                                      </p:tavLst>
                                    </p:anim>
                                    <p:anim calcmode="lin" valueType="num">
                                      <p:cBhvr additive="base">
                                        <p:cTn id="70" dur="2000" fill="hold"/>
                                        <p:tgtEl>
                                          <p:spTgt spid="2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000" fill="hold"/>
                                        <p:tgtEl>
                                          <p:spTgt spid="24"/>
                                        </p:tgtEl>
                                        <p:attrNameLst>
                                          <p:attrName>ppt_x</p:attrName>
                                        </p:attrNameLst>
                                      </p:cBhvr>
                                      <p:tavLst>
                                        <p:tav tm="0">
                                          <p:val>
                                            <p:strVal val="0-#ppt_w/2"/>
                                          </p:val>
                                        </p:tav>
                                        <p:tav tm="100000">
                                          <p:val>
                                            <p:strVal val="#ppt_x"/>
                                          </p:val>
                                        </p:tav>
                                      </p:tavLst>
                                    </p:anim>
                                    <p:anim calcmode="lin" valueType="num">
                                      <p:cBhvr additive="base">
                                        <p:cTn id="74" dur="2000" fill="hold"/>
                                        <p:tgtEl>
                                          <p:spTgt spid="2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2000" fill="hold"/>
                                        <p:tgtEl>
                                          <p:spTgt spid="25"/>
                                        </p:tgtEl>
                                        <p:attrNameLst>
                                          <p:attrName>ppt_x</p:attrName>
                                        </p:attrNameLst>
                                      </p:cBhvr>
                                      <p:tavLst>
                                        <p:tav tm="0">
                                          <p:val>
                                            <p:strVal val="0-#ppt_w/2"/>
                                          </p:val>
                                        </p:tav>
                                        <p:tav tm="100000">
                                          <p:val>
                                            <p:strVal val="#ppt_x"/>
                                          </p:val>
                                        </p:tav>
                                      </p:tavLst>
                                    </p:anim>
                                    <p:anim calcmode="lin" valueType="num">
                                      <p:cBhvr additive="base">
                                        <p:cTn id="78" dur="2000" fill="hold"/>
                                        <p:tgtEl>
                                          <p:spTgt spid="2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2000" fill="hold"/>
                                        <p:tgtEl>
                                          <p:spTgt spid="26"/>
                                        </p:tgtEl>
                                        <p:attrNameLst>
                                          <p:attrName>ppt_x</p:attrName>
                                        </p:attrNameLst>
                                      </p:cBhvr>
                                      <p:tavLst>
                                        <p:tav tm="0">
                                          <p:val>
                                            <p:strVal val="0-#ppt_w/2"/>
                                          </p:val>
                                        </p:tav>
                                        <p:tav tm="100000">
                                          <p:val>
                                            <p:strVal val="#ppt_x"/>
                                          </p:val>
                                        </p:tav>
                                      </p:tavLst>
                                    </p:anim>
                                    <p:anim calcmode="lin" valueType="num">
                                      <p:cBhvr additive="base">
                                        <p:cTn id="82" dur="2000" fill="hold"/>
                                        <p:tgtEl>
                                          <p:spTgt spid="26"/>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2000" fill="hold"/>
                                        <p:tgtEl>
                                          <p:spTgt spid="27"/>
                                        </p:tgtEl>
                                        <p:attrNameLst>
                                          <p:attrName>ppt_x</p:attrName>
                                        </p:attrNameLst>
                                      </p:cBhvr>
                                      <p:tavLst>
                                        <p:tav tm="0">
                                          <p:val>
                                            <p:strVal val="0-#ppt_w/2"/>
                                          </p:val>
                                        </p:tav>
                                        <p:tav tm="100000">
                                          <p:val>
                                            <p:strVal val="#ppt_x"/>
                                          </p:val>
                                        </p:tav>
                                      </p:tavLst>
                                    </p:anim>
                                    <p:anim calcmode="lin" valueType="num">
                                      <p:cBhvr additive="base">
                                        <p:cTn id="86" dur="2000" fill="hold"/>
                                        <p:tgtEl>
                                          <p:spTgt spid="27"/>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2000" fill="hold"/>
                                        <p:tgtEl>
                                          <p:spTgt spid="28"/>
                                        </p:tgtEl>
                                        <p:attrNameLst>
                                          <p:attrName>ppt_x</p:attrName>
                                        </p:attrNameLst>
                                      </p:cBhvr>
                                      <p:tavLst>
                                        <p:tav tm="0">
                                          <p:val>
                                            <p:strVal val="0-#ppt_w/2"/>
                                          </p:val>
                                        </p:tav>
                                        <p:tav tm="100000">
                                          <p:val>
                                            <p:strVal val="#ppt_x"/>
                                          </p:val>
                                        </p:tav>
                                      </p:tavLst>
                                    </p:anim>
                                    <p:anim calcmode="lin" valueType="num">
                                      <p:cBhvr additive="base">
                                        <p:cTn id="90" dur="2000" fill="hold"/>
                                        <p:tgtEl>
                                          <p:spTgt spid="28"/>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0-#ppt_w/2"/>
                                          </p:val>
                                        </p:tav>
                                        <p:tav tm="100000">
                                          <p:val>
                                            <p:strVal val="#ppt_x"/>
                                          </p:val>
                                        </p:tav>
                                      </p:tavLst>
                                    </p:anim>
                                    <p:anim calcmode="lin" valueType="num">
                                      <p:cBhvr additive="base">
                                        <p:cTn id="94" dur="2000" fill="hold"/>
                                        <p:tgtEl>
                                          <p:spTgt spid="29"/>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2000" fill="hold"/>
                                        <p:tgtEl>
                                          <p:spTgt spid="30"/>
                                        </p:tgtEl>
                                        <p:attrNameLst>
                                          <p:attrName>ppt_x</p:attrName>
                                        </p:attrNameLst>
                                      </p:cBhvr>
                                      <p:tavLst>
                                        <p:tav tm="0">
                                          <p:val>
                                            <p:strVal val="0-#ppt_w/2"/>
                                          </p:val>
                                        </p:tav>
                                        <p:tav tm="100000">
                                          <p:val>
                                            <p:strVal val="#ppt_x"/>
                                          </p:val>
                                        </p:tav>
                                      </p:tavLst>
                                    </p:anim>
                                    <p:anim calcmode="lin" valueType="num">
                                      <p:cBhvr additive="base">
                                        <p:cTn id="98" dur="2000" fill="hold"/>
                                        <p:tgtEl>
                                          <p:spTgt spid="30"/>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2000" fill="hold"/>
                                        <p:tgtEl>
                                          <p:spTgt spid="31"/>
                                        </p:tgtEl>
                                        <p:attrNameLst>
                                          <p:attrName>ppt_x</p:attrName>
                                        </p:attrNameLst>
                                      </p:cBhvr>
                                      <p:tavLst>
                                        <p:tav tm="0">
                                          <p:val>
                                            <p:strVal val="0-#ppt_w/2"/>
                                          </p:val>
                                        </p:tav>
                                        <p:tav tm="100000">
                                          <p:val>
                                            <p:strVal val="#ppt_x"/>
                                          </p:val>
                                        </p:tav>
                                      </p:tavLst>
                                    </p:anim>
                                    <p:anim calcmode="lin" valueType="num">
                                      <p:cBhvr additive="base">
                                        <p:cTn id="102" dur="2000" fill="hold"/>
                                        <p:tgtEl>
                                          <p:spTgt spid="31"/>
                                        </p:tgtEl>
                                        <p:attrNameLst>
                                          <p:attrName>ppt_y</p:attrName>
                                        </p:attrNameLst>
                                      </p:cBhvr>
                                      <p:tavLst>
                                        <p:tav tm="0">
                                          <p:val>
                                            <p:strVal val="#ppt_y"/>
                                          </p:val>
                                        </p:tav>
                                        <p:tav tm="100000">
                                          <p:val>
                                            <p:strVal val="#ppt_y"/>
                                          </p:val>
                                        </p:tav>
                                      </p:tavLst>
                                    </p:anim>
                                  </p:childTnLst>
                                </p:cTn>
                              </p:par>
                              <p:par>
                                <p:cTn id="103" presetID="8" presetClass="emph" presetSubtype="0" fill="hold" grpId="1"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5"/>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30"/>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9"/>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31"/>
                                        </p:tgtEl>
                                        <p:attrNameLst>
                                          <p:attrName>r</p:attrName>
                                        </p:attrNameLst>
                                      </p:cBhvr>
                                    </p:animRot>
                                  </p:childTnLst>
                                </p:cTn>
                              </p:par>
                            </p:childTnLst>
                          </p:cTn>
                        </p:par>
                        <p:par>
                          <p:cTn id="151" fill="hold">
                            <p:stCondLst>
                              <p:cond delay="2000"/>
                            </p:stCondLst>
                            <p:childTnLst>
                              <p:par>
                                <p:cTn id="152" presetID="2" presetClass="exit" presetSubtype="4" fill="hold" grpId="2"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ppt_x"/>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ppt_x"/>
                                          </p:val>
                                        </p:tav>
                                      </p:tavLst>
                                    </p:anim>
                                    <p:anim calcmode="lin" valueType="num">
                                      <p:cBhvr additive="base">
                                        <p:cTn id="162" dur="2000"/>
                                        <p:tgtEl>
                                          <p:spTgt spid="6"/>
                                        </p:tgtEl>
                                        <p:attrNameLst>
                                          <p:attrName>ppt_y</p:attrName>
                                        </p:attrNameLst>
                                      </p:cBhvr>
                                      <p:tavLst>
                                        <p:tav tm="0">
                                          <p:val>
                                            <p:strVal val="ppt_y"/>
                                          </p:val>
                                        </p:tav>
                                        <p:tav tm="100000">
                                          <p:val>
                                            <p:strVal val="1+ppt_h/2"/>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ppt_x"/>
                                          </p:val>
                                        </p:tav>
                                      </p:tavLst>
                                    </p:anim>
                                    <p:anim calcmode="lin" valueType="num">
                                      <p:cBhvr additive="base">
                                        <p:cTn id="166" dur="2000"/>
                                        <p:tgtEl>
                                          <p:spTgt spid="7"/>
                                        </p:tgtEl>
                                        <p:attrNameLst>
                                          <p:attrName>ppt_y</p:attrName>
                                        </p:attrNameLst>
                                      </p:cBhvr>
                                      <p:tavLst>
                                        <p:tav tm="0">
                                          <p:val>
                                            <p:strVal val="ppt_y"/>
                                          </p:val>
                                        </p:tav>
                                        <p:tav tm="100000">
                                          <p:val>
                                            <p:strVal val="1+ppt_h/2"/>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ppt_x"/>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ppt_x"/>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ppt_x"/>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ppt_x"/>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ppt_x"/>
                                          </p:val>
                                        </p:tav>
                                      </p:tavLst>
                                    </p:anim>
                                    <p:anim calcmode="lin" valueType="num">
                                      <p:cBhvr additive="base">
                                        <p:cTn id="194" dur="2000"/>
                                        <p:tgtEl>
                                          <p:spTgt spid="14"/>
                                        </p:tgtEl>
                                        <p:attrNameLst>
                                          <p:attrName>ppt_y</p:attrName>
                                        </p:attrNameLst>
                                      </p:cBhvr>
                                      <p:tavLst>
                                        <p:tav tm="0">
                                          <p:val>
                                            <p:strVal val="ppt_y"/>
                                          </p:val>
                                        </p:tav>
                                        <p:tav tm="100000">
                                          <p:val>
                                            <p:strVal val="1+ppt_h/2"/>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ppt_x"/>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ppt_x"/>
                                          </p:val>
                                        </p:tav>
                                      </p:tavLst>
                                    </p:anim>
                                    <p:anim calcmode="lin" valueType="num">
                                      <p:cBhvr additive="base">
                                        <p:cTn id="206" dur="2000"/>
                                        <p:tgtEl>
                                          <p:spTgt spid="21"/>
                                        </p:tgtEl>
                                        <p:attrNameLst>
                                          <p:attrName>ppt_y</p:attrName>
                                        </p:attrNameLst>
                                      </p:cBhvr>
                                      <p:tavLst>
                                        <p:tav tm="0">
                                          <p:val>
                                            <p:strVal val="ppt_y"/>
                                          </p:val>
                                        </p:tav>
                                        <p:tav tm="100000">
                                          <p:val>
                                            <p:strVal val="0-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22"/>
                                        </p:tgtEl>
                                        <p:attrNameLst>
                                          <p:attrName>ppt_x</p:attrName>
                                        </p:attrNameLst>
                                      </p:cBhvr>
                                      <p:tavLst>
                                        <p:tav tm="0">
                                          <p:val>
                                            <p:strVal val="ppt_x"/>
                                          </p:val>
                                        </p:tav>
                                        <p:tav tm="100000">
                                          <p:val>
                                            <p:strVal val="ppt_x"/>
                                          </p:val>
                                        </p:tav>
                                      </p:tavLst>
                                    </p:anim>
                                    <p:anim calcmode="lin" valueType="num">
                                      <p:cBhvr additive="base">
                                        <p:cTn id="210" dur="2000"/>
                                        <p:tgtEl>
                                          <p:spTgt spid="22"/>
                                        </p:tgtEl>
                                        <p:attrNameLst>
                                          <p:attrName>ppt_y</p:attrName>
                                        </p:attrNameLst>
                                      </p:cBhvr>
                                      <p:tavLst>
                                        <p:tav tm="0">
                                          <p:val>
                                            <p:strVal val="ppt_y"/>
                                          </p:val>
                                        </p:tav>
                                        <p:tav tm="100000">
                                          <p:val>
                                            <p:strVal val="0-ppt_h/2"/>
                                          </p:val>
                                        </p:tav>
                                      </p:tavLst>
                                    </p:anim>
                                    <p:set>
                                      <p:cBhvr>
                                        <p:cTn id="211" dur="1" fill="hold">
                                          <p:stCondLst>
                                            <p:cond delay="1999"/>
                                          </p:stCondLst>
                                        </p:cTn>
                                        <p:tgtEl>
                                          <p:spTgt spid="22"/>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ppt_x"/>
                                          </p:val>
                                        </p:tav>
                                      </p:tavLst>
                                    </p:anim>
                                    <p:anim calcmode="lin" valueType="num">
                                      <p:cBhvr additive="base">
                                        <p:cTn id="214" dur="2000"/>
                                        <p:tgtEl>
                                          <p:spTgt spid="23"/>
                                        </p:tgtEl>
                                        <p:attrNameLst>
                                          <p:attrName>ppt_y</p:attrName>
                                        </p:attrNameLst>
                                      </p:cBhvr>
                                      <p:tavLst>
                                        <p:tav tm="0">
                                          <p:val>
                                            <p:strVal val="ppt_y"/>
                                          </p:val>
                                        </p:tav>
                                        <p:tav tm="100000">
                                          <p:val>
                                            <p:strVal val="0-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ppt_x"/>
                                          </p:val>
                                        </p:tav>
                                      </p:tavLst>
                                    </p:anim>
                                    <p:anim calcmode="lin" valueType="num">
                                      <p:cBhvr additive="base">
                                        <p:cTn id="218" dur="2000"/>
                                        <p:tgtEl>
                                          <p:spTgt spid="24"/>
                                        </p:tgtEl>
                                        <p:attrNameLst>
                                          <p:attrName>ppt_y</p:attrName>
                                        </p:attrNameLst>
                                      </p:cBhvr>
                                      <p:tavLst>
                                        <p:tav tm="0">
                                          <p:val>
                                            <p:strVal val="ppt_y"/>
                                          </p:val>
                                        </p:tav>
                                        <p:tav tm="100000">
                                          <p:val>
                                            <p:strVal val="0-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ppt_x"/>
                                          </p:val>
                                        </p:tav>
                                      </p:tavLst>
                                    </p:anim>
                                    <p:anim calcmode="lin" valueType="num">
                                      <p:cBhvr additive="base">
                                        <p:cTn id="222" dur="2000"/>
                                        <p:tgtEl>
                                          <p:spTgt spid="25"/>
                                        </p:tgtEl>
                                        <p:attrNameLst>
                                          <p:attrName>ppt_y</p:attrName>
                                        </p:attrNameLst>
                                      </p:cBhvr>
                                      <p:tavLst>
                                        <p:tav tm="0">
                                          <p:val>
                                            <p:strVal val="ppt_y"/>
                                          </p:val>
                                        </p:tav>
                                        <p:tav tm="100000">
                                          <p:val>
                                            <p:strVal val="0-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ppt_x"/>
                                          </p:val>
                                        </p:tav>
                                      </p:tavLst>
                                    </p:anim>
                                    <p:anim calcmode="lin" valueType="num">
                                      <p:cBhvr additive="base">
                                        <p:cTn id="226" dur="2000"/>
                                        <p:tgtEl>
                                          <p:spTgt spid="26"/>
                                        </p:tgtEl>
                                        <p:attrNameLst>
                                          <p:attrName>ppt_y</p:attrName>
                                        </p:attrNameLst>
                                      </p:cBhvr>
                                      <p:tavLst>
                                        <p:tav tm="0">
                                          <p:val>
                                            <p:strVal val="ppt_y"/>
                                          </p:val>
                                        </p:tav>
                                        <p:tav tm="100000">
                                          <p:val>
                                            <p:strVal val="0-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ppt_x"/>
                                          </p:val>
                                        </p:tav>
                                      </p:tavLst>
                                    </p:anim>
                                    <p:anim calcmode="lin" valueType="num">
                                      <p:cBhvr additive="base">
                                        <p:cTn id="230" dur="2000"/>
                                        <p:tgtEl>
                                          <p:spTgt spid="27"/>
                                        </p:tgtEl>
                                        <p:attrNameLst>
                                          <p:attrName>ppt_y</p:attrName>
                                        </p:attrNameLst>
                                      </p:cBhvr>
                                      <p:tavLst>
                                        <p:tav tm="0">
                                          <p:val>
                                            <p:strVal val="ppt_y"/>
                                          </p:val>
                                        </p:tav>
                                        <p:tav tm="100000">
                                          <p:val>
                                            <p:strVal val="0-ppt_h/2"/>
                                          </p:val>
                                        </p:tav>
                                      </p:tavLst>
                                    </p:anim>
                                    <p:set>
                                      <p:cBhvr>
                                        <p:cTn id="231" dur="1" fill="hold">
                                          <p:stCondLst>
                                            <p:cond delay="1999"/>
                                          </p:stCondLst>
                                        </p:cTn>
                                        <p:tgtEl>
                                          <p:spTgt spid="27"/>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28"/>
                                        </p:tgtEl>
                                        <p:attrNameLst>
                                          <p:attrName>ppt_x</p:attrName>
                                        </p:attrNameLst>
                                      </p:cBhvr>
                                      <p:tavLst>
                                        <p:tav tm="0">
                                          <p:val>
                                            <p:strVal val="ppt_x"/>
                                          </p:val>
                                        </p:tav>
                                        <p:tav tm="100000">
                                          <p:val>
                                            <p:strVal val="ppt_x"/>
                                          </p:val>
                                        </p:tav>
                                      </p:tavLst>
                                    </p:anim>
                                    <p:anim calcmode="lin" valueType="num">
                                      <p:cBhvr additive="base">
                                        <p:cTn id="234" dur="2000"/>
                                        <p:tgtEl>
                                          <p:spTgt spid="28"/>
                                        </p:tgtEl>
                                        <p:attrNameLst>
                                          <p:attrName>ppt_y</p:attrName>
                                        </p:attrNameLst>
                                      </p:cBhvr>
                                      <p:tavLst>
                                        <p:tav tm="0">
                                          <p:val>
                                            <p:strVal val="ppt_y"/>
                                          </p:val>
                                        </p:tav>
                                        <p:tav tm="100000">
                                          <p:val>
                                            <p:strVal val="0-ppt_h/2"/>
                                          </p:val>
                                        </p:tav>
                                      </p:tavLst>
                                    </p:anim>
                                    <p:set>
                                      <p:cBhvr>
                                        <p:cTn id="235" dur="1" fill="hold">
                                          <p:stCondLst>
                                            <p:cond delay="1999"/>
                                          </p:stCondLst>
                                        </p:cTn>
                                        <p:tgtEl>
                                          <p:spTgt spid="28"/>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29"/>
                                        </p:tgtEl>
                                        <p:attrNameLst>
                                          <p:attrName>ppt_x</p:attrName>
                                        </p:attrNameLst>
                                      </p:cBhvr>
                                      <p:tavLst>
                                        <p:tav tm="0">
                                          <p:val>
                                            <p:strVal val="ppt_x"/>
                                          </p:val>
                                        </p:tav>
                                        <p:tav tm="100000">
                                          <p:val>
                                            <p:strVal val="ppt_x"/>
                                          </p:val>
                                        </p:tav>
                                      </p:tavLst>
                                    </p:anim>
                                    <p:anim calcmode="lin" valueType="num">
                                      <p:cBhvr additive="base">
                                        <p:cTn id="238" dur="2000"/>
                                        <p:tgtEl>
                                          <p:spTgt spid="29"/>
                                        </p:tgtEl>
                                        <p:attrNameLst>
                                          <p:attrName>ppt_y</p:attrName>
                                        </p:attrNameLst>
                                      </p:cBhvr>
                                      <p:tavLst>
                                        <p:tav tm="0">
                                          <p:val>
                                            <p:strVal val="ppt_y"/>
                                          </p:val>
                                        </p:tav>
                                        <p:tav tm="100000">
                                          <p:val>
                                            <p:strVal val="0-ppt_h/2"/>
                                          </p:val>
                                        </p:tav>
                                      </p:tavLst>
                                    </p:anim>
                                    <p:set>
                                      <p:cBhvr>
                                        <p:cTn id="239" dur="1" fill="hold">
                                          <p:stCondLst>
                                            <p:cond delay="1999"/>
                                          </p:stCondLst>
                                        </p:cTn>
                                        <p:tgtEl>
                                          <p:spTgt spid="29"/>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ppt_x"/>
                                          </p:val>
                                        </p:tav>
                                      </p:tavLst>
                                    </p:anim>
                                    <p:anim calcmode="lin" valueType="num">
                                      <p:cBhvr additive="base">
                                        <p:cTn id="242" dur="2000"/>
                                        <p:tgtEl>
                                          <p:spTgt spid="30"/>
                                        </p:tgtEl>
                                        <p:attrNameLst>
                                          <p:attrName>ppt_y</p:attrName>
                                        </p:attrNameLst>
                                      </p:cBhvr>
                                      <p:tavLst>
                                        <p:tav tm="0">
                                          <p:val>
                                            <p:strVal val="ppt_y"/>
                                          </p:val>
                                        </p:tav>
                                        <p:tav tm="100000">
                                          <p:val>
                                            <p:strVal val="0-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ppt_x"/>
                                          </p:val>
                                        </p:tav>
                                      </p:tavLst>
                                    </p:anim>
                                    <p:anim calcmode="lin" valueType="num">
                                      <p:cBhvr additive="base">
                                        <p:cTn id="246" dur="2000"/>
                                        <p:tgtEl>
                                          <p:spTgt spid="31"/>
                                        </p:tgtEl>
                                        <p:attrNameLst>
                                          <p:attrName>ppt_y</p:attrName>
                                        </p:attrNameLst>
                                      </p:cBhvr>
                                      <p:tavLst>
                                        <p:tav tm="0">
                                          <p:val>
                                            <p:strVal val="ppt_y"/>
                                          </p:val>
                                        </p:tav>
                                        <p:tav tm="100000">
                                          <p:val>
                                            <p:strVal val="0-ppt_h/2"/>
                                          </p:val>
                                        </p:tav>
                                      </p:tavLst>
                                    </p:anim>
                                    <p:set>
                                      <p:cBhvr>
                                        <p:cTn id="247" dur="1" fill="hold">
                                          <p:stCondLst>
                                            <p:cond delay="1999"/>
                                          </p:stCondLst>
                                        </p:cTn>
                                        <p:tgtEl>
                                          <p:spTgt spid="31"/>
                                        </p:tgtEl>
                                        <p:attrNameLst>
                                          <p:attrName>style.visibility</p:attrName>
                                        </p:attrNameLst>
                                      </p:cBhvr>
                                      <p:to>
                                        <p:strVal val="hidden"/>
                                      </p:to>
                                    </p:set>
                                  </p:childTnLst>
                                </p:cTn>
                              </p:par>
                              <p:par>
                                <p:cTn id="248" presetID="3" presetClass="exit" presetSubtype="5" fill="hold" grpId="3" nodeType="withEffect">
                                  <p:stCondLst>
                                    <p:cond delay="0"/>
                                  </p:stCondLst>
                                  <p:childTnLst>
                                    <p:animEffect transition="out" filter="blinds(vertical)">
                                      <p:cBhvr>
                                        <p:cTn id="249" dur="2000"/>
                                        <p:tgtEl>
                                          <p:spTgt spid="4"/>
                                        </p:tgtEl>
                                      </p:cBhvr>
                                    </p:animEffect>
                                    <p:set>
                                      <p:cBhvr>
                                        <p:cTn id="250" dur="1" fill="hold">
                                          <p:stCondLst>
                                            <p:cond delay="1999"/>
                                          </p:stCondLst>
                                        </p:cTn>
                                        <p:tgtEl>
                                          <p:spTgt spid="4"/>
                                        </p:tgtEl>
                                        <p:attrNameLst>
                                          <p:attrName>style.visibility</p:attrName>
                                        </p:attrNameLst>
                                      </p:cBhvr>
                                      <p:to>
                                        <p:strVal val="hidden"/>
                                      </p:to>
                                    </p:set>
                                  </p:childTnLst>
                                </p:cTn>
                              </p:par>
                              <p:par>
                                <p:cTn id="251" presetID="3" presetClass="exit" presetSubtype="5" fill="hold" grpId="3" nodeType="withEffect">
                                  <p:stCondLst>
                                    <p:cond delay="0"/>
                                  </p:stCondLst>
                                  <p:childTnLst>
                                    <p:animEffect transition="out" filter="blinds(vertical)">
                                      <p:cBhvr>
                                        <p:cTn id="252" dur="2000"/>
                                        <p:tgtEl>
                                          <p:spTgt spid="5"/>
                                        </p:tgtEl>
                                      </p:cBhvr>
                                    </p:animEffect>
                                    <p:set>
                                      <p:cBhvr>
                                        <p:cTn id="253" dur="1" fill="hold">
                                          <p:stCondLst>
                                            <p:cond delay="1999"/>
                                          </p:stCondLst>
                                        </p:cTn>
                                        <p:tgtEl>
                                          <p:spTgt spid="5"/>
                                        </p:tgtEl>
                                        <p:attrNameLst>
                                          <p:attrName>style.visibility</p:attrName>
                                        </p:attrNameLst>
                                      </p:cBhvr>
                                      <p:to>
                                        <p:strVal val="hidden"/>
                                      </p:to>
                                    </p:set>
                                  </p:childTnLst>
                                </p:cTn>
                              </p:par>
                              <p:par>
                                <p:cTn id="254" presetID="3" presetClass="exit" presetSubtype="5" fill="hold" grpId="3" nodeType="withEffect">
                                  <p:stCondLst>
                                    <p:cond delay="0"/>
                                  </p:stCondLst>
                                  <p:childTnLst>
                                    <p:animEffect transition="out" filter="blinds(vertical)">
                                      <p:cBhvr>
                                        <p:cTn id="255" dur="2000"/>
                                        <p:tgtEl>
                                          <p:spTgt spid="6"/>
                                        </p:tgtEl>
                                      </p:cBhvr>
                                    </p:animEffect>
                                    <p:set>
                                      <p:cBhvr>
                                        <p:cTn id="256" dur="1" fill="hold">
                                          <p:stCondLst>
                                            <p:cond delay="1999"/>
                                          </p:stCondLst>
                                        </p:cTn>
                                        <p:tgtEl>
                                          <p:spTgt spid="6"/>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2000"/>
                                        <p:tgtEl>
                                          <p:spTgt spid="7"/>
                                        </p:tgtEl>
                                      </p:cBhvr>
                                    </p:animEffect>
                                    <p:set>
                                      <p:cBhvr>
                                        <p:cTn id="259" dur="1" fill="hold">
                                          <p:stCondLst>
                                            <p:cond delay="1999"/>
                                          </p:stCondLst>
                                        </p:cTn>
                                        <p:tgtEl>
                                          <p:spTgt spid="7"/>
                                        </p:tgtEl>
                                        <p:attrNameLst>
                                          <p:attrName>style.visibility</p:attrName>
                                        </p:attrNameLst>
                                      </p:cBhvr>
                                      <p:to>
                                        <p:strVal val="hidden"/>
                                      </p:to>
                                    </p:set>
                                  </p:childTnLst>
                                </p:cTn>
                              </p:par>
                              <p:par>
                                <p:cTn id="260" presetID="3" presetClass="exit" presetSubtype="5" fill="hold" grpId="3" nodeType="withEffect">
                                  <p:stCondLst>
                                    <p:cond delay="0"/>
                                  </p:stCondLst>
                                  <p:childTnLst>
                                    <p:animEffect transition="out" filter="blinds(vertical)">
                                      <p:cBhvr>
                                        <p:cTn id="261" dur="2000"/>
                                        <p:tgtEl>
                                          <p:spTgt spid="8"/>
                                        </p:tgtEl>
                                      </p:cBhvr>
                                    </p:animEffect>
                                    <p:set>
                                      <p:cBhvr>
                                        <p:cTn id="262" dur="1" fill="hold">
                                          <p:stCondLst>
                                            <p:cond delay="1999"/>
                                          </p:stCondLst>
                                        </p:cTn>
                                        <p:tgtEl>
                                          <p:spTgt spid="8"/>
                                        </p:tgtEl>
                                        <p:attrNameLst>
                                          <p:attrName>style.visibility</p:attrName>
                                        </p:attrNameLst>
                                      </p:cBhvr>
                                      <p:to>
                                        <p:strVal val="hidden"/>
                                      </p:to>
                                    </p:set>
                                  </p:childTnLst>
                                </p:cTn>
                              </p:par>
                              <p:par>
                                <p:cTn id="263" presetID="3" presetClass="exit" presetSubtype="5" fill="hold" grpId="3" nodeType="withEffect">
                                  <p:stCondLst>
                                    <p:cond delay="0"/>
                                  </p:stCondLst>
                                  <p:childTnLst>
                                    <p:animEffect transition="out" filter="blinds(vertical)">
                                      <p:cBhvr>
                                        <p:cTn id="264" dur="2000"/>
                                        <p:tgtEl>
                                          <p:spTgt spid="9"/>
                                        </p:tgtEl>
                                      </p:cBhvr>
                                    </p:animEffect>
                                    <p:set>
                                      <p:cBhvr>
                                        <p:cTn id="265" dur="1" fill="hold">
                                          <p:stCondLst>
                                            <p:cond delay="1999"/>
                                          </p:stCondLst>
                                        </p:cTn>
                                        <p:tgtEl>
                                          <p:spTgt spid="9"/>
                                        </p:tgtEl>
                                        <p:attrNameLst>
                                          <p:attrName>style.visibility</p:attrName>
                                        </p:attrNameLst>
                                      </p:cBhvr>
                                      <p:to>
                                        <p:strVal val="hidden"/>
                                      </p:to>
                                    </p:set>
                                  </p:childTnLst>
                                </p:cTn>
                              </p:par>
                              <p:par>
                                <p:cTn id="266" presetID="3" presetClass="exit" presetSubtype="5" fill="hold" grpId="3" nodeType="withEffect">
                                  <p:stCondLst>
                                    <p:cond delay="0"/>
                                  </p:stCondLst>
                                  <p:childTnLst>
                                    <p:animEffect transition="out" filter="blinds(vertical)">
                                      <p:cBhvr>
                                        <p:cTn id="267" dur="2000"/>
                                        <p:tgtEl>
                                          <p:spTgt spid="10"/>
                                        </p:tgtEl>
                                      </p:cBhvr>
                                    </p:animEffect>
                                    <p:set>
                                      <p:cBhvr>
                                        <p:cTn id="268" dur="1" fill="hold">
                                          <p:stCondLst>
                                            <p:cond delay="1999"/>
                                          </p:stCondLst>
                                        </p:cTn>
                                        <p:tgtEl>
                                          <p:spTgt spid="10"/>
                                        </p:tgtEl>
                                        <p:attrNameLst>
                                          <p:attrName>style.visibility</p:attrName>
                                        </p:attrNameLst>
                                      </p:cBhvr>
                                      <p:to>
                                        <p:strVal val="hidden"/>
                                      </p:to>
                                    </p:set>
                                  </p:childTnLst>
                                </p:cTn>
                              </p:par>
                              <p:par>
                                <p:cTn id="269" presetID="3" presetClass="exit" presetSubtype="5" fill="hold" grpId="3" nodeType="withEffect">
                                  <p:stCondLst>
                                    <p:cond delay="0"/>
                                  </p:stCondLst>
                                  <p:childTnLst>
                                    <p:animEffect transition="out" filter="blinds(vertical)">
                                      <p:cBhvr>
                                        <p:cTn id="270" dur="2000"/>
                                        <p:tgtEl>
                                          <p:spTgt spid="11"/>
                                        </p:tgtEl>
                                      </p:cBhvr>
                                    </p:animEffect>
                                    <p:set>
                                      <p:cBhvr>
                                        <p:cTn id="271" dur="1" fill="hold">
                                          <p:stCondLst>
                                            <p:cond delay="1999"/>
                                          </p:stCondLst>
                                        </p:cTn>
                                        <p:tgtEl>
                                          <p:spTgt spid="11"/>
                                        </p:tgtEl>
                                        <p:attrNameLst>
                                          <p:attrName>style.visibility</p:attrName>
                                        </p:attrNameLst>
                                      </p:cBhvr>
                                      <p:to>
                                        <p:strVal val="hidden"/>
                                      </p:to>
                                    </p:set>
                                  </p:childTnLst>
                                </p:cTn>
                              </p:par>
                              <p:par>
                                <p:cTn id="272" presetID="3" presetClass="exit" presetSubtype="5" fill="hold" grpId="3" nodeType="withEffect">
                                  <p:stCondLst>
                                    <p:cond delay="0"/>
                                  </p:stCondLst>
                                  <p:childTnLst>
                                    <p:animEffect transition="out" filter="blinds(vertical)">
                                      <p:cBhvr>
                                        <p:cTn id="273" dur="2000"/>
                                        <p:tgtEl>
                                          <p:spTgt spid="12"/>
                                        </p:tgtEl>
                                      </p:cBhvr>
                                    </p:animEffect>
                                    <p:set>
                                      <p:cBhvr>
                                        <p:cTn id="274" dur="1" fill="hold">
                                          <p:stCondLst>
                                            <p:cond delay="1999"/>
                                          </p:stCondLst>
                                        </p:cTn>
                                        <p:tgtEl>
                                          <p:spTgt spid="12"/>
                                        </p:tgtEl>
                                        <p:attrNameLst>
                                          <p:attrName>style.visibility</p:attrName>
                                        </p:attrNameLst>
                                      </p:cBhvr>
                                      <p:to>
                                        <p:strVal val="hidden"/>
                                      </p:to>
                                    </p:set>
                                  </p:childTnLst>
                                </p:cTn>
                              </p:par>
                              <p:par>
                                <p:cTn id="275" presetID="3" presetClass="exit" presetSubtype="5" fill="hold" grpId="3" nodeType="withEffect">
                                  <p:stCondLst>
                                    <p:cond delay="0"/>
                                  </p:stCondLst>
                                  <p:childTnLst>
                                    <p:animEffect transition="out" filter="blinds(vertical)">
                                      <p:cBhvr>
                                        <p:cTn id="276" dur="2000"/>
                                        <p:tgtEl>
                                          <p:spTgt spid="13"/>
                                        </p:tgtEl>
                                      </p:cBhvr>
                                    </p:animEffect>
                                    <p:set>
                                      <p:cBhvr>
                                        <p:cTn id="277" dur="1" fill="hold">
                                          <p:stCondLst>
                                            <p:cond delay="1999"/>
                                          </p:stCondLst>
                                        </p:cTn>
                                        <p:tgtEl>
                                          <p:spTgt spid="13"/>
                                        </p:tgtEl>
                                        <p:attrNameLst>
                                          <p:attrName>style.visibility</p:attrName>
                                        </p:attrNameLst>
                                      </p:cBhvr>
                                      <p:to>
                                        <p:strVal val="hidden"/>
                                      </p:to>
                                    </p:set>
                                  </p:childTnLst>
                                </p:cTn>
                              </p:par>
                              <p:par>
                                <p:cTn id="278" presetID="3" presetClass="exit" presetSubtype="5" fill="hold" grpId="3" nodeType="withEffect">
                                  <p:stCondLst>
                                    <p:cond delay="0"/>
                                  </p:stCondLst>
                                  <p:childTnLst>
                                    <p:animEffect transition="out" filter="blinds(vertical)">
                                      <p:cBhvr>
                                        <p:cTn id="279" dur="2000"/>
                                        <p:tgtEl>
                                          <p:spTgt spid="14"/>
                                        </p:tgtEl>
                                      </p:cBhvr>
                                    </p:animEffect>
                                    <p:set>
                                      <p:cBhvr>
                                        <p:cTn id="280" dur="1" fill="hold">
                                          <p:stCondLst>
                                            <p:cond delay="1999"/>
                                          </p:stCondLst>
                                        </p:cTn>
                                        <p:tgtEl>
                                          <p:spTgt spid="14"/>
                                        </p:tgtEl>
                                        <p:attrNameLst>
                                          <p:attrName>style.visibility</p:attrName>
                                        </p:attrNameLst>
                                      </p:cBhvr>
                                      <p:to>
                                        <p:strVal val="hidden"/>
                                      </p:to>
                                    </p:set>
                                  </p:childTnLst>
                                </p:cTn>
                              </p:par>
                              <p:par>
                                <p:cTn id="281" presetID="3" presetClass="exit" presetSubtype="5" fill="hold" grpId="3" nodeType="withEffect">
                                  <p:stCondLst>
                                    <p:cond delay="0"/>
                                  </p:stCondLst>
                                  <p:childTnLst>
                                    <p:animEffect transition="out" filter="blinds(vertical)">
                                      <p:cBhvr>
                                        <p:cTn id="282" dur="2000"/>
                                        <p:tgtEl>
                                          <p:spTgt spid="15"/>
                                        </p:tgtEl>
                                      </p:cBhvr>
                                    </p:animEffect>
                                    <p:set>
                                      <p:cBhvr>
                                        <p:cTn id="283" dur="1" fill="hold">
                                          <p:stCondLst>
                                            <p:cond delay="1999"/>
                                          </p:stCondLst>
                                        </p:cTn>
                                        <p:tgtEl>
                                          <p:spTgt spid="15"/>
                                        </p:tgtEl>
                                        <p:attrNameLst>
                                          <p:attrName>style.visibility</p:attrName>
                                        </p:attrNameLst>
                                      </p:cBhvr>
                                      <p:to>
                                        <p:strVal val="hidden"/>
                                      </p:to>
                                    </p:set>
                                  </p:childTnLst>
                                </p:cTn>
                              </p:par>
                              <p:par>
                                <p:cTn id="284" presetID="3" presetClass="exit" presetSubtype="5" fill="hold" grpId="3" nodeType="withEffect">
                                  <p:stCondLst>
                                    <p:cond delay="0"/>
                                  </p:stCondLst>
                                  <p:childTnLst>
                                    <p:animEffect transition="out" filter="blinds(vertical)">
                                      <p:cBhvr>
                                        <p:cTn id="285" dur="2000"/>
                                        <p:tgtEl>
                                          <p:spTgt spid="20"/>
                                        </p:tgtEl>
                                      </p:cBhvr>
                                    </p:animEffect>
                                    <p:set>
                                      <p:cBhvr>
                                        <p:cTn id="286" dur="1" fill="hold">
                                          <p:stCondLst>
                                            <p:cond delay="1999"/>
                                          </p:stCondLst>
                                        </p:cTn>
                                        <p:tgtEl>
                                          <p:spTgt spid="20"/>
                                        </p:tgtEl>
                                        <p:attrNameLst>
                                          <p:attrName>style.visibility</p:attrName>
                                        </p:attrNameLst>
                                      </p:cBhvr>
                                      <p:to>
                                        <p:strVal val="hidden"/>
                                      </p:to>
                                    </p:set>
                                  </p:childTnLst>
                                </p:cTn>
                              </p:par>
                              <p:par>
                                <p:cTn id="287" presetID="3" presetClass="exit" presetSubtype="5" fill="hold" grpId="3" nodeType="withEffect">
                                  <p:stCondLst>
                                    <p:cond delay="0"/>
                                  </p:stCondLst>
                                  <p:childTnLst>
                                    <p:animEffect transition="out" filter="blinds(vertical)">
                                      <p:cBhvr>
                                        <p:cTn id="288" dur="2000"/>
                                        <p:tgtEl>
                                          <p:spTgt spid="21"/>
                                        </p:tgtEl>
                                      </p:cBhvr>
                                    </p:animEffect>
                                    <p:set>
                                      <p:cBhvr>
                                        <p:cTn id="289" dur="1" fill="hold">
                                          <p:stCondLst>
                                            <p:cond delay="1999"/>
                                          </p:stCondLst>
                                        </p:cTn>
                                        <p:tgtEl>
                                          <p:spTgt spid="21"/>
                                        </p:tgtEl>
                                        <p:attrNameLst>
                                          <p:attrName>style.visibility</p:attrName>
                                        </p:attrNameLst>
                                      </p:cBhvr>
                                      <p:to>
                                        <p:strVal val="hidden"/>
                                      </p:to>
                                    </p:set>
                                  </p:childTnLst>
                                </p:cTn>
                              </p:par>
                              <p:par>
                                <p:cTn id="290" presetID="3" presetClass="exit" presetSubtype="5" fill="hold" grpId="3" nodeType="withEffect">
                                  <p:stCondLst>
                                    <p:cond delay="0"/>
                                  </p:stCondLst>
                                  <p:childTnLst>
                                    <p:animEffect transition="out" filter="blinds(vertical)">
                                      <p:cBhvr>
                                        <p:cTn id="291" dur="2000"/>
                                        <p:tgtEl>
                                          <p:spTgt spid="22"/>
                                        </p:tgtEl>
                                      </p:cBhvr>
                                    </p:animEffect>
                                    <p:set>
                                      <p:cBhvr>
                                        <p:cTn id="292" dur="1" fill="hold">
                                          <p:stCondLst>
                                            <p:cond delay="1999"/>
                                          </p:stCondLst>
                                        </p:cTn>
                                        <p:tgtEl>
                                          <p:spTgt spid="22"/>
                                        </p:tgtEl>
                                        <p:attrNameLst>
                                          <p:attrName>style.visibility</p:attrName>
                                        </p:attrNameLst>
                                      </p:cBhvr>
                                      <p:to>
                                        <p:strVal val="hidden"/>
                                      </p:to>
                                    </p:set>
                                  </p:childTnLst>
                                </p:cTn>
                              </p:par>
                              <p:par>
                                <p:cTn id="293" presetID="3" presetClass="exit" presetSubtype="5" fill="hold" grpId="3" nodeType="withEffect">
                                  <p:stCondLst>
                                    <p:cond delay="0"/>
                                  </p:stCondLst>
                                  <p:childTnLst>
                                    <p:animEffect transition="out" filter="blinds(vertical)">
                                      <p:cBhvr>
                                        <p:cTn id="294" dur="2000"/>
                                        <p:tgtEl>
                                          <p:spTgt spid="23"/>
                                        </p:tgtEl>
                                      </p:cBhvr>
                                    </p:animEffect>
                                    <p:set>
                                      <p:cBhvr>
                                        <p:cTn id="295" dur="1" fill="hold">
                                          <p:stCondLst>
                                            <p:cond delay="1999"/>
                                          </p:stCondLst>
                                        </p:cTn>
                                        <p:tgtEl>
                                          <p:spTgt spid="23"/>
                                        </p:tgtEl>
                                        <p:attrNameLst>
                                          <p:attrName>style.visibility</p:attrName>
                                        </p:attrNameLst>
                                      </p:cBhvr>
                                      <p:to>
                                        <p:strVal val="hidden"/>
                                      </p:to>
                                    </p:set>
                                  </p:childTnLst>
                                </p:cTn>
                              </p:par>
                              <p:par>
                                <p:cTn id="296" presetID="3" presetClass="exit" presetSubtype="5" fill="hold" grpId="3" nodeType="withEffect">
                                  <p:stCondLst>
                                    <p:cond delay="0"/>
                                  </p:stCondLst>
                                  <p:childTnLst>
                                    <p:animEffect transition="out" filter="blinds(vertic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5" fill="hold" grpId="3" nodeType="withEffect">
                                  <p:stCondLst>
                                    <p:cond delay="0"/>
                                  </p:stCondLst>
                                  <p:childTnLst>
                                    <p:animEffect transition="out" filter="blinds(vertical)">
                                      <p:cBhvr>
                                        <p:cTn id="300" dur="2000"/>
                                        <p:tgtEl>
                                          <p:spTgt spid="25"/>
                                        </p:tgtEl>
                                      </p:cBhvr>
                                    </p:animEffect>
                                    <p:set>
                                      <p:cBhvr>
                                        <p:cTn id="301" dur="1" fill="hold">
                                          <p:stCondLst>
                                            <p:cond delay="1999"/>
                                          </p:stCondLst>
                                        </p:cTn>
                                        <p:tgtEl>
                                          <p:spTgt spid="25"/>
                                        </p:tgtEl>
                                        <p:attrNameLst>
                                          <p:attrName>style.visibility</p:attrName>
                                        </p:attrNameLst>
                                      </p:cBhvr>
                                      <p:to>
                                        <p:strVal val="hidden"/>
                                      </p:to>
                                    </p:set>
                                  </p:childTnLst>
                                </p:cTn>
                              </p:par>
                              <p:par>
                                <p:cTn id="302" presetID="3" presetClass="exit" presetSubtype="5" fill="hold" grpId="3" nodeType="withEffect">
                                  <p:stCondLst>
                                    <p:cond delay="0"/>
                                  </p:stCondLst>
                                  <p:childTnLst>
                                    <p:animEffect transition="out" filter="blinds(vertical)">
                                      <p:cBhvr>
                                        <p:cTn id="303" dur="2000"/>
                                        <p:tgtEl>
                                          <p:spTgt spid="26"/>
                                        </p:tgtEl>
                                      </p:cBhvr>
                                    </p:animEffect>
                                    <p:set>
                                      <p:cBhvr>
                                        <p:cTn id="304" dur="1" fill="hold">
                                          <p:stCondLst>
                                            <p:cond delay="1999"/>
                                          </p:stCondLst>
                                        </p:cTn>
                                        <p:tgtEl>
                                          <p:spTgt spid="26"/>
                                        </p:tgtEl>
                                        <p:attrNameLst>
                                          <p:attrName>style.visibility</p:attrName>
                                        </p:attrNameLst>
                                      </p:cBhvr>
                                      <p:to>
                                        <p:strVal val="hidden"/>
                                      </p:to>
                                    </p:set>
                                  </p:childTnLst>
                                </p:cTn>
                              </p:par>
                              <p:par>
                                <p:cTn id="305" presetID="3" presetClass="exit" presetSubtype="5" fill="hold" grpId="3" nodeType="withEffect">
                                  <p:stCondLst>
                                    <p:cond delay="0"/>
                                  </p:stCondLst>
                                  <p:childTnLst>
                                    <p:animEffect transition="out" filter="blinds(vertical)">
                                      <p:cBhvr>
                                        <p:cTn id="306" dur="2000"/>
                                        <p:tgtEl>
                                          <p:spTgt spid="27"/>
                                        </p:tgtEl>
                                      </p:cBhvr>
                                    </p:animEffect>
                                    <p:set>
                                      <p:cBhvr>
                                        <p:cTn id="307" dur="1" fill="hold">
                                          <p:stCondLst>
                                            <p:cond delay="1999"/>
                                          </p:stCondLst>
                                        </p:cTn>
                                        <p:tgtEl>
                                          <p:spTgt spid="27"/>
                                        </p:tgtEl>
                                        <p:attrNameLst>
                                          <p:attrName>style.visibility</p:attrName>
                                        </p:attrNameLst>
                                      </p:cBhvr>
                                      <p:to>
                                        <p:strVal val="hidden"/>
                                      </p:to>
                                    </p:set>
                                  </p:childTnLst>
                                </p:cTn>
                              </p:par>
                              <p:par>
                                <p:cTn id="308" presetID="3" presetClass="exit" presetSubtype="5" fill="hold" grpId="3" nodeType="withEffect">
                                  <p:stCondLst>
                                    <p:cond delay="0"/>
                                  </p:stCondLst>
                                  <p:childTnLst>
                                    <p:animEffect transition="out" filter="blinds(vertical)">
                                      <p:cBhvr>
                                        <p:cTn id="309" dur="2000"/>
                                        <p:tgtEl>
                                          <p:spTgt spid="28"/>
                                        </p:tgtEl>
                                      </p:cBhvr>
                                    </p:animEffect>
                                    <p:set>
                                      <p:cBhvr>
                                        <p:cTn id="310" dur="1" fill="hold">
                                          <p:stCondLst>
                                            <p:cond delay="1999"/>
                                          </p:stCondLst>
                                        </p:cTn>
                                        <p:tgtEl>
                                          <p:spTgt spid="28"/>
                                        </p:tgtEl>
                                        <p:attrNameLst>
                                          <p:attrName>style.visibility</p:attrName>
                                        </p:attrNameLst>
                                      </p:cBhvr>
                                      <p:to>
                                        <p:strVal val="hidden"/>
                                      </p:to>
                                    </p:set>
                                  </p:childTnLst>
                                </p:cTn>
                              </p:par>
                              <p:par>
                                <p:cTn id="311" presetID="3" presetClass="exit" presetSubtype="5" fill="hold" grpId="3" nodeType="withEffect">
                                  <p:stCondLst>
                                    <p:cond delay="0"/>
                                  </p:stCondLst>
                                  <p:childTnLst>
                                    <p:animEffect transition="out" filter="blinds(vertical)">
                                      <p:cBhvr>
                                        <p:cTn id="312" dur="2000"/>
                                        <p:tgtEl>
                                          <p:spTgt spid="29"/>
                                        </p:tgtEl>
                                      </p:cBhvr>
                                    </p:animEffect>
                                    <p:set>
                                      <p:cBhvr>
                                        <p:cTn id="313" dur="1" fill="hold">
                                          <p:stCondLst>
                                            <p:cond delay="1999"/>
                                          </p:stCondLst>
                                        </p:cTn>
                                        <p:tgtEl>
                                          <p:spTgt spid="29"/>
                                        </p:tgtEl>
                                        <p:attrNameLst>
                                          <p:attrName>style.visibility</p:attrName>
                                        </p:attrNameLst>
                                      </p:cBhvr>
                                      <p:to>
                                        <p:strVal val="hidden"/>
                                      </p:to>
                                    </p:set>
                                  </p:childTnLst>
                                </p:cTn>
                              </p:par>
                              <p:par>
                                <p:cTn id="314" presetID="3" presetClass="exit" presetSubtype="5" fill="hold" grpId="3" nodeType="withEffect">
                                  <p:stCondLst>
                                    <p:cond delay="0"/>
                                  </p:stCondLst>
                                  <p:childTnLst>
                                    <p:animEffect transition="out" filter="blinds(vertical)">
                                      <p:cBhvr>
                                        <p:cTn id="315" dur="2000"/>
                                        <p:tgtEl>
                                          <p:spTgt spid="30"/>
                                        </p:tgtEl>
                                      </p:cBhvr>
                                    </p:animEffect>
                                    <p:set>
                                      <p:cBhvr>
                                        <p:cTn id="316" dur="1" fill="hold">
                                          <p:stCondLst>
                                            <p:cond delay="1999"/>
                                          </p:stCondLst>
                                        </p:cTn>
                                        <p:tgtEl>
                                          <p:spTgt spid="30"/>
                                        </p:tgtEl>
                                        <p:attrNameLst>
                                          <p:attrName>style.visibility</p:attrName>
                                        </p:attrNameLst>
                                      </p:cBhvr>
                                      <p:to>
                                        <p:strVal val="hidden"/>
                                      </p:to>
                                    </p:set>
                                  </p:childTnLst>
                                </p:cTn>
                              </p:par>
                              <p:par>
                                <p:cTn id="317" presetID="3" presetClass="exit" presetSubtype="5" fill="hold" grpId="3" nodeType="withEffect">
                                  <p:stCondLst>
                                    <p:cond delay="0"/>
                                  </p:stCondLst>
                                  <p:childTnLst>
                                    <p:animEffect transition="out" filter="blinds(vertical)">
                                      <p:cBhvr>
                                        <p:cTn id="318" dur="2000"/>
                                        <p:tgtEl>
                                          <p:spTgt spid="31"/>
                                        </p:tgtEl>
                                      </p:cBhvr>
                                    </p:animEffect>
                                    <p:set>
                                      <p:cBhvr>
                                        <p:cTn id="319" dur="1" fill="hold">
                                          <p:stCondLst>
                                            <p:cond delay="1999"/>
                                          </p:stCondLst>
                                        </p:cTn>
                                        <p:tgtEl>
                                          <p:spTgt spid="31"/>
                                        </p:tgtEl>
                                        <p:attrNameLst>
                                          <p:attrName>style.visibility</p:attrName>
                                        </p:attrNameLst>
                                      </p:cBhvr>
                                      <p:to>
                                        <p:strVal val="hidden"/>
                                      </p:to>
                                    </p:set>
                                  </p:childTnLst>
                                </p:cTn>
                              </p:par>
                              <p:par>
                                <p:cTn id="320" presetID="8" presetClass="emph" presetSubtype="0" fill="hold" grpId="4"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fill="hold" grpId="4"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fill="hold" grpId="4" nodeType="withEffect">
                                  <p:stCondLst>
                                    <p:cond delay="0"/>
                                  </p:stCondLst>
                                  <p:childTnLst>
                                    <p:animRot by="21600000">
                                      <p:cBhvr>
                                        <p:cTn id="325" dur="2000" fill="hold"/>
                                        <p:tgtEl>
                                          <p:spTgt spid="8"/>
                                        </p:tgtEl>
                                        <p:attrNameLst>
                                          <p:attrName>r</p:attrName>
                                        </p:attrNameLst>
                                      </p:cBhvr>
                                    </p:animRot>
                                  </p:childTnLst>
                                </p:cTn>
                              </p:par>
                              <p:par>
                                <p:cTn id="326" presetID="8" presetClass="emph" presetSubtype="0" fill="hold" grpId="4"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fill="hold" grpId="4"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fill="hold" grpId="4" nodeType="withEffect">
                                  <p:stCondLst>
                                    <p:cond delay="0"/>
                                  </p:stCondLst>
                                  <p:childTnLst>
                                    <p:animRot by="21600000">
                                      <p:cBhvr>
                                        <p:cTn id="331" dur="2000" fill="hold"/>
                                        <p:tgtEl>
                                          <p:spTgt spid="14"/>
                                        </p:tgtEl>
                                        <p:attrNameLst>
                                          <p:attrName>r</p:attrName>
                                        </p:attrNameLst>
                                      </p:cBhvr>
                                    </p:animRot>
                                  </p:childTnLst>
                                </p:cTn>
                              </p:par>
                              <p:par>
                                <p:cTn id="332" presetID="8" presetClass="emph" presetSubtype="0" fill="hold" grpId="4" nodeType="withEffect">
                                  <p:stCondLst>
                                    <p:cond delay="0"/>
                                  </p:stCondLst>
                                  <p:childTnLst>
                                    <p:animRot by="-21600000">
                                      <p:cBhvr>
                                        <p:cTn id="333" dur="2000" fill="hold"/>
                                        <p:tgtEl>
                                          <p:spTgt spid="5"/>
                                        </p:tgtEl>
                                        <p:attrNameLst>
                                          <p:attrName>r</p:attrName>
                                        </p:attrNameLst>
                                      </p:cBhvr>
                                    </p:animRot>
                                  </p:childTnLst>
                                </p:cTn>
                              </p:par>
                              <p:par>
                                <p:cTn id="334" presetID="8" presetClass="emph" presetSubtype="0" fill="hold" grpId="4" nodeType="withEffect">
                                  <p:stCondLst>
                                    <p:cond delay="0"/>
                                  </p:stCondLst>
                                  <p:childTnLst>
                                    <p:animRot by="-21600000">
                                      <p:cBhvr>
                                        <p:cTn id="335" dur="2000" fill="hold"/>
                                        <p:tgtEl>
                                          <p:spTgt spid="7"/>
                                        </p:tgtEl>
                                        <p:attrNameLst>
                                          <p:attrName>r</p:attrName>
                                        </p:attrNameLst>
                                      </p:cBhvr>
                                    </p:animRot>
                                  </p:childTnLst>
                                </p:cTn>
                              </p:par>
                              <p:par>
                                <p:cTn id="336" presetID="8" presetClass="emph" presetSubtype="0" fill="hold" grpId="4" nodeType="withEffect">
                                  <p:stCondLst>
                                    <p:cond delay="0"/>
                                  </p:stCondLst>
                                  <p:childTnLst>
                                    <p:animRot by="-21600000">
                                      <p:cBhvr>
                                        <p:cTn id="337" dur="2000" fill="hold"/>
                                        <p:tgtEl>
                                          <p:spTgt spid="9"/>
                                        </p:tgtEl>
                                        <p:attrNameLst>
                                          <p:attrName>r</p:attrName>
                                        </p:attrNameLst>
                                      </p:cBhvr>
                                    </p:animRot>
                                  </p:childTnLst>
                                </p:cTn>
                              </p:par>
                              <p:par>
                                <p:cTn id="338" presetID="8" presetClass="emph" presetSubtype="0" fill="hold" grpId="4" nodeType="withEffect">
                                  <p:stCondLst>
                                    <p:cond delay="0"/>
                                  </p:stCondLst>
                                  <p:childTnLst>
                                    <p:animRot by="-21600000">
                                      <p:cBhvr>
                                        <p:cTn id="339" dur="2000" fill="hold"/>
                                        <p:tgtEl>
                                          <p:spTgt spid="11"/>
                                        </p:tgtEl>
                                        <p:attrNameLst>
                                          <p:attrName>r</p:attrName>
                                        </p:attrNameLst>
                                      </p:cBhvr>
                                    </p:animRot>
                                  </p:childTnLst>
                                </p:cTn>
                              </p:par>
                              <p:par>
                                <p:cTn id="340" presetID="8" presetClass="emph" presetSubtype="0" fill="hold" grpId="4" nodeType="withEffect">
                                  <p:stCondLst>
                                    <p:cond delay="0"/>
                                  </p:stCondLst>
                                  <p:childTnLst>
                                    <p:animRot by="-21600000">
                                      <p:cBhvr>
                                        <p:cTn id="341" dur="2000" fill="hold"/>
                                        <p:tgtEl>
                                          <p:spTgt spid="13"/>
                                        </p:tgtEl>
                                        <p:attrNameLst>
                                          <p:attrName>r</p:attrName>
                                        </p:attrNameLst>
                                      </p:cBhvr>
                                    </p:animRot>
                                  </p:childTnLst>
                                </p:cTn>
                              </p:par>
                              <p:par>
                                <p:cTn id="342" presetID="8" presetClass="emph" presetSubtype="0" fill="hold" grpId="4" nodeType="withEffect">
                                  <p:stCondLst>
                                    <p:cond delay="0"/>
                                  </p:stCondLst>
                                  <p:childTnLst>
                                    <p:animRot by="-21600000">
                                      <p:cBhvr>
                                        <p:cTn id="343" dur="2000" fill="hold"/>
                                        <p:tgtEl>
                                          <p:spTgt spid="15"/>
                                        </p:tgtEl>
                                        <p:attrNameLst>
                                          <p:attrName>r</p:attrName>
                                        </p:attrNameLst>
                                      </p:cBhvr>
                                    </p:animRot>
                                  </p:childTnLst>
                                </p:cTn>
                              </p:par>
                              <p:par>
                                <p:cTn id="344" presetID="8" presetClass="emph" presetSubtype="0" fill="hold" grpId="4" nodeType="withEffect">
                                  <p:stCondLst>
                                    <p:cond delay="0"/>
                                  </p:stCondLst>
                                  <p:childTnLst>
                                    <p:animRot by="21600000">
                                      <p:cBhvr>
                                        <p:cTn id="345" dur="2000" fill="hold"/>
                                        <p:tgtEl>
                                          <p:spTgt spid="20"/>
                                        </p:tgtEl>
                                        <p:attrNameLst>
                                          <p:attrName>r</p:attrName>
                                        </p:attrNameLst>
                                      </p:cBhvr>
                                    </p:animRot>
                                  </p:childTnLst>
                                </p:cTn>
                              </p:par>
                              <p:par>
                                <p:cTn id="346" presetID="8" presetClass="emph" presetSubtype="0" fill="hold" grpId="4" nodeType="withEffect">
                                  <p:stCondLst>
                                    <p:cond delay="0"/>
                                  </p:stCondLst>
                                  <p:childTnLst>
                                    <p:animRot by="21600000">
                                      <p:cBhvr>
                                        <p:cTn id="347" dur="2000" fill="hold"/>
                                        <p:tgtEl>
                                          <p:spTgt spid="22"/>
                                        </p:tgtEl>
                                        <p:attrNameLst>
                                          <p:attrName>r</p:attrName>
                                        </p:attrNameLst>
                                      </p:cBhvr>
                                    </p:animRot>
                                  </p:childTnLst>
                                </p:cTn>
                              </p:par>
                              <p:par>
                                <p:cTn id="348" presetID="8" presetClass="emph" presetSubtype="0" fill="hold" grpId="4" nodeType="withEffect">
                                  <p:stCondLst>
                                    <p:cond delay="0"/>
                                  </p:stCondLst>
                                  <p:childTnLst>
                                    <p:animRot by="21600000">
                                      <p:cBhvr>
                                        <p:cTn id="349" dur="2000" fill="hold"/>
                                        <p:tgtEl>
                                          <p:spTgt spid="24"/>
                                        </p:tgtEl>
                                        <p:attrNameLst>
                                          <p:attrName>r</p:attrName>
                                        </p:attrNameLst>
                                      </p:cBhvr>
                                    </p:animRot>
                                  </p:childTnLst>
                                </p:cTn>
                              </p:par>
                              <p:par>
                                <p:cTn id="350" presetID="8" presetClass="emph" presetSubtype="0" fill="hold" grpId="4" nodeType="withEffect">
                                  <p:stCondLst>
                                    <p:cond delay="0"/>
                                  </p:stCondLst>
                                  <p:childTnLst>
                                    <p:animRot by="21600000">
                                      <p:cBhvr>
                                        <p:cTn id="351" dur="2000" fill="hold"/>
                                        <p:tgtEl>
                                          <p:spTgt spid="26"/>
                                        </p:tgtEl>
                                        <p:attrNameLst>
                                          <p:attrName>r</p:attrName>
                                        </p:attrNameLst>
                                      </p:cBhvr>
                                    </p:animRot>
                                  </p:childTnLst>
                                </p:cTn>
                              </p:par>
                              <p:par>
                                <p:cTn id="352" presetID="8" presetClass="emph" presetSubtype="0" fill="hold" grpId="4" nodeType="withEffect">
                                  <p:stCondLst>
                                    <p:cond delay="0"/>
                                  </p:stCondLst>
                                  <p:childTnLst>
                                    <p:animRot by="21600000">
                                      <p:cBhvr>
                                        <p:cTn id="353" dur="2000" fill="hold"/>
                                        <p:tgtEl>
                                          <p:spTgt spid="28"/>
                                        </p:tgtEl>
                                        <p:attrNameLst>
                                          <p:attrName>r</p:attrName>
                                        </p:attrNameLst>
                                      </p:cBhvr>
                                    </p:animRot>
                                  </p:childTnLst>
                                </p:cTn>
                              </p:par>
                              <p:par>
                                <p:cTn id="354" presetID="8" presetClass="emph" presetSubtype="0" fill="hold" grpId="4" nodeType="withEffect">
                                  <p:stCondLst>
                                    <p:cond delay="0"/>
                                  </p:stCondLst>
                                  <p:childTnLst>
                                    <p:animRot by="21600000">
                                      <p:cBhvr>
                                        <p:cTn id="355" dur="2000" fill="hold"/>
                                        <p:tgtEl>
                                          <p:spTgt spid="30"/>
                                        </p:tgtEl>
                                        <p:attrNameLst>
                                          <p:attrName>r</p:attrName>
                                        </p:attrNameLst>
                                      </p:cBhvr>
                                    </p:animRot>
                                  </p:childTnLst>
                                </p:cTn>
                              </p:par>
                              <p:par>
                                <p:cTn id="356" presetID="8" presetClass="emph" presetSubtype="0" fill="hold" grpId="4" nodeType="withEffect">
                                  <p:stCondLst>
                                    <p:cond delay="0"/>
                                  </p:stCondLst>
                                  <p:childTnLst>
                                    <p:animRot by="-21600000">
                                      <p:cBhvr>
                                        <p:cTn id="357" dur="2000" fill="hold"/>
                                        <p:tgtEl>
                                          <p:spTgt spid="21"/>
                                        </p:tgtEl>
                                        <p:attrNameLst>
                                          <p:attrName>r</p:attrName>
                                        </p:attrNameLst>
                                      </p:cBhvr>
                                    </p:animRot>
                                  </p:childTnLst>
                                </p:cTn>
                              </p:par>
                              <p:par>
                                <p:cTn id="358" presetID="8" presetClass="emph" presetSubtype="0" fill="hold" grpId="4" nodeType="withEffect">
                                  <p:stCondLst>
                                    <p:cond delay="0"/>
                                  </p:stCondLst>
                                  <p:childTnLst>
                                    <p:animRot by="-21600000">
                                      <p:cBhvr>
                                        <p:cTn id="359" dur="2000" fill="hold"/>
                                        <p:tgtEl>
                                          <p:spTgt spid="23"/>
                                        </p:tgtEl>
                                        <p:attrNameLst>
                                          <p:attrName>r</p:attrName>
                                        </p:attrNameLst>
                                      </p:cBhvr>
                                    </p:animRot>
                                  </p:childTnLst>
                                </p:cTn>
                              </p:par>
                              <p:par>
                                <p:cTn id="360" presetID="8" presetClass="emph" presetSubtype="0" fill="hold" grpId="4" nodeType="withEffect">
                                  <p:stCondLst>
                                    <p:cond delay="0"/>
                                  </p:stCondLst>
                                  <p:childTnLst>
                                    <p:animRot by="-21600000">
                                      <p:cBhvr>
                                        <p:cTn id="361" dur="2000" fill="hold"/>
                                        <p:tgtEl>
                                          <p:spTgt spid="25"/>
                                        </p:tgtEl>
                                        <p:attrNameLst>
                                          <p:attrName>r</p:attrName>
                                        </p:attrNameLst>
                                      </p:cBhvr>
                                    </p:animRot>
                                  </p:childTnLst>
                                </p:cTn>
                              </p:par>
                              <p:par>
                                <p:cTn id="362" presetID="8" presetClass="emph" presetSubtype="0" fill="hold" grpId="4" nodeType="withEffect">
                                  <p:stCondLst>
                                    <p:cond delay="0"/>
                                  </p:stCondLst>
                                  <p:childTnLst>
                                    <p:animRot by="-21600000">
                                      <p:cBhvr>
                                        <p:cTn id="363" dur="2000" fill="hold"/>
                                        <p:tgtEl>
                                          <p:spTgt spid="27"/>
                                        </p:tgtEl>
                                        <p:attrNameLst>
                                          <p:attrName>r</p:attrName>
                                        </p:attrNameLst>
                                      </p:cBhvr>
                                    </p:animRot>
                                  </p:childTnLst>
                                </p:cTn>
                              </p:par>
                              <p:par>
                                <p:cTn id="364" presetID="8" presetClass="emph" presetSubtype="0" fill="hold" grpId="4" nodeType="withEffect">
                                  <p:stCondLst>
                                    <p:cond delay="0"/>
                                  </p:stCondLst>
                                  <p:childTnLst>
                                    <p:animRot by="-21600000">
                                      <p:cBhvr>
                                        <p:cTn id="365" dur="2000" fill="hold"/>
                                        <p:tgtEl>
                                          <p:spTgt spid="29"/>
                                        </p:tgtEl>
                                        <p:attrNameLst>
                                          <p:attrName>r</p:attrName>
                                        </p:attrNameLst>
                                      </p:cBhvr>
                                    </p:animRot>
                                  </p:childTnLst>
                                </p:cTn>
                              </p:par>
                              <p:par>
                                <p:cTn id="366" presetID="8" presetClass="emph" presetSubtype="0" fill="hold" grpId="4" nodeType="withEffect">
                                  <p:stCondLst>
                                    <p:cond delay="0"/>
                                  </p:stCondLst>
                                  <p:childTnLst>
                                    <p:animRot by="-21600000">
                                      <p:cBhvr>
                                        <p:cTn id="367" dur="2000" fill="hold"/>
                                        <p:tgtEl>
                                          <p:spTgt spid="31"/>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Horizont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3300"/>
            </a:gs>
            <a:gs pos="50000">
              <a:srgbClr val="00B050">
                <a:shade val="67500"/>
                <a:satMod val="115000"/>
              </a:srgbClr>
            </a:gs>
            <a:gs pos="100000">
              <a:srgbClr val="00B05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dgg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flipV="1">
            <a:off x="-214346"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a:off x="-214346"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642878"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642878"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1428696"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1428696"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2285952"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285952"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214646"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3214646"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4000464"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4000464"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4786282"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4786282"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5643538"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5643538"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6500794"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6500794"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7358050" y="1071550"/>
            <a:ext cx="1785950" cy="1523067"/>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7358050" y="2571750"/>
            <a:ext cx="1785950" cy="1500174"/>
          </a:xfrm>
          <a:prstGeom prst="diagStripe">
            <a:avLst>
              <a:gd name="adj" fmla="val 65764"/>
            </a:avLst>
          </a:prstGeom>
          <a:gradFill flip="none" rotWithShape="1">
            <a:gsLst>
              <a:gs pos="55000">
                <a:srgbClr val="FFC000"/>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plus(in)">
                                      <p:cBhvr>
                                        <p:cTn id="89" dur="2000"/>
                                        <p:tgtEl>
                                          <p:spTgt spid="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plus(in)">
                                      <p:cBhvr>
                                        <p:cTn id="92" dur="2000"/>
                                        <p:tgtEl>
                                          <p:spTgt spid="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plus(in)">
                                      <p:cBhvr>
                                        <p:cTn id="95" dur="2000"/>
                                        <p:tgtEl>
                                          <p:spTgt spid="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2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plus(in)">
                                      <p:cBhvr>
                                        <p:cTn id="107" dur="2000"/>
                                        <p:tgtEl>
                                          <p:spTgt spid="1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in)">
                                      <p:cBhvr>
                                        <p:cTn id="110" dur="2000"/>
                                        <p:tgtEl>
                                          <p:spTgt spid="1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plus(in)">
                                      <p:cBhvr>
                                        <p:cTn id="113" dur="2000"/>
                                        <p:tgtEl>
                                          <p:spTgt spid="1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plus(in)">
                                      <p:cBhvr>
                                        <p:cTn id="116" dur="2000"/>
                                        <p:tgtEl>
                                          <p:spTgt spid="1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plus(in)">
                                      <p:cBhvr>
                                        <p:cTn id="119" dur="2000"/>
                                        <p:tgtEl>
                                          <p:spTgt spid="1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plus(in)">
                                      <p:cBhvr>
                                        <p:cTn id="122" dur="2000"/>
                                        <p:tgtEl>
                                          <p:spTgt spid="1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plus(in)">
                                      <p:cBhvr>
                                        <p:cTn id="125" dur="2000"/>
                                        <p:tgtEl>
                                          <p:spTgt spid="1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plus(in)">
                                      <p:cBhvr>
                                        <p:cTn id="128" dur="2000"/>
                                        <p:tgtEl>
                                          <p:spTgt spid="1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plus(in)">
                                      <p:cBhvr>
                                        <p:cTn id="131" dur="2000"/>
                                        <p:tgtEl>
                                          <p:spTgt spid="1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plus(in)">
                                      <p:cBhvr>
                                        <p:cTn id="134" dur="2000"/>
                                        <p:tgtEl>
                                          <p:spTgt spid="1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2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2"/>
                                        </p:tgtEl>
                                        <p:attrNameLst>
                                          <p:attrName>style.visibility</p:attrName>
                                        </p:attrNameLst>
                                      </p:cBhvr>
                                      <p:to>
                                        <p:strVal val="visible"/>
                                      </p:to>
                                    </p:set>
                                    <p:animEffect transition="in" filter="plus(in)">
                                      <p:cBhvr>
                                        <p:cTn id="143" dur="2000"/>
                                        <p:tgtEl>
                                          <p:spTgt spid="2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plus(in)">
                                      <p:cBhvr>
                                        <p:cTn id="146" dur="2000"/>
                                        <p:tgtEl>
                                          <p:spTgt spid="23"/>
                                        </p:tgtEl>
                                      </p:cBhvr>
                                    </p:animEffect>
                                  </p:childTnLst>
                                </p:cTn>
                              </p:par>
                            </p:childTnLst>
                          </p:cTn>
                        </p:par>
                        <p:par>
                          <p:cTn id="147" fill="hold">
                            <p:stCondLst>
                              <p:cond delay="2000"/>
                            </p:stCondLst>
                            <p:childTnLst>
                              <p:par>
                                <p:cTn id="148" presetID="2" presetClass="exit" presetSubtype="8" fill="hold" grpId="2" nodeType="after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0-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ppt_y"/>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ppt_y"/>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ppt_y"/>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ppt_y"/>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ppt_y"/>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ppt_y"/>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0-ppt_w/2"/>
                                          </p:val>
                                        </p:tav>
                                      </p:tavLst>
                                    </p:anim>
                                    <p:anim calcmode="lin" valueType="num">
                                      <p:cBhvr additive="base">
                                        <p:cTn id="214" dur="2000"/>
                                        <p:tgtEl>
                                          <p:spTgt spid="20"/>
                                        </p:tgtEl>
                                        <p:attrNameLst>
                                          <p:attrName>ppt_y</p:attrName>
                                        </p:attrNameLst>
                                      </p:cBhvr>
                                      <p:tavLst>
                                        <p:tav tm="0">
                                          <p:val>
                                            <p:strVal val="ppt_y"/>
                                          </p:val>
                                        </p:tav>
                                        <p:tav tm="100000">
                                          <p:val>
                                            <p:strVal val="ppt_y"/>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ppt_y"/>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ppt_y"/>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0-ppt_w/2"/>
                                          </p:val>
                                        </p:tav>
                                      </p:tavLst>
                                    </p:anim>
                                    <p:anim calcmode="lin" valueType="num">
                                      <p:cBhvr additive="base">
                                        <p:cTn id="226" dur="2000"/>
                                        <p:tgtEl>
                                          <p:spTgt spid="23"/>
                                        </p:tgtEl>
                                        <p:attrNameLst>
                                          <p:attrName>ppt_y</p:attrName>
                                        </p:attrNameLst>
                                      </p:cBhvr>
                                      <p:tavLst>
                                        <p:tav tm="0">
                                          <p:val>
                                            <p:strVal val="ppt_y"/>
                                          </p:val>
                                        </p:tav>
                                        <p:tav tm="100000">
                                          <p:val>
                                            <p:strVal val="ppt_y"/>
                                          </p:val>
                                        </p:tav>
                                      </p:tavLst>
                                    </p:anim>
                                    <p:set>
                                      <p:cBhvr>
                                        <p:cTn id="227" dur="1" fill="hold">
                                          <p:stCondLst>
                                            <p:cond delay="1999"/>
                                          </p:stCondLst>
                                        </p:cTn>
                                        <p:tgtEl>
                                          <p:spTgt spid="2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4"/>
                                        </p:tgtEl>
                                      </p:cBhvr>
                                    </p:animEffect>
                                    <p:set>
                                      <p:cBhvr>
                                        <p:cTn id="230" dur="1" fill="hold">
                                          <p:stCondLst>
                                            <p:cond delay="1999"/>
                                          </p:stCondLst>
                                        </p:cTn>
                                        <p:tgtEl>
                                          <p:spTgt spid="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5"/>
                                        </p:tgtEl>
                                      </p:cBhvr>
                                    </p:animEffect>
                                    <p:set>
                                      <p:cBhvr>
                                        <p:cTn id="233" dur="1" fill="hold">
                                          <p:stCondLst>
                                            <p:cond delay="1999"/>
                                          </p:stCondLst>
                                        </p:cTn>
                                        <p:tgtEl>
                                          <p:spTgt spid="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6"/>
                                        </p:tgtEl>
                                      </p:cBhvr>
                                    </p:animEffect>
                                    <p:set>
                                      <p:cBhvr>
                                        <p:cTn id="236" dur="1" fill="hold">
                                          <p:stCondLst>
                                            <p:cond delay="1999"/>
                                          </p:stCondLst>
                                        </p:cTn>
                                        <p:tgtEl>
                                          <p:spTgt spid="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7"/>
                                        </p:tgtEl>
                                      </p:cBhvr>
                                    </p:animEffect>
                                    <p:set>
                                      <p:cBhvr>
                                        <p:cTn id="239" dur="1" fill="hold">
                                          <p:stCondLst>
                                            <p:cond delay="1999"/>
                                          </p:stCondLst>
                                        </p:cTn>
                                        <p:tgtEl>
                                          <p:spTgt spid="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8"/>
                                        </p:tgtEl>
                                      </p:cBhvr>
                                    </p:animEffect>
                                    <p:set>
                                      <p:cBhvr>
                                        <p:cTn id="242" dur="1" fill="hold">
                                          <p:stCondLst>
                                            <p:cond delay="1999"/>
                                          </p:stCondLst>
                                        </p:cTn>
                                        <p:tgtEl>
                                          <p:spTgt spid="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9"/>
                                        </p:tgtEl>
                                      </p:cBhvr>
                                    </p:animEffect>
                                    <p:set>
                                      <p:cBhvr>
                                        <p:cTn id="245" dur="1" fill="hold">
                                          <p:stCondLst>
                                            <p:cond delay="1999"/>
                                          </p:stCondLst>
                                        </p:cTn>
                                        <p:tgtEl>
                                          <p:spTgt spid="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10"/>
                                        </p:tgtEl>
                                      </p:cBhvr>
                                    </p:animEffect>
                                    <p:set>
                                      <p:cBhvr>
                                        <p:cTn id="248" dur="1" fill="hold">
                                          <p:stCondLst>
                                            <p:cond delay="1999"/>
                                          </p:stCondLst>
                                        </p:cTn>
                                        <p:tgtEl>
                                          <p:spTgt spid="1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11"/>
                                        </p:tgtEl>
                                      </p:cBhvr>
                                    </p:animEffect>
                                    <p:set>
                                      <p:cBhvr>
                                        <p:cTn id="251" dur="1" fill="hold">
                                          <p:stCondLst>
                                            <p:cond delay="1999"/>
                                          </p:stCondLst>
                                        </p:cTn>
                                        <p:tgtEl>
                                          <p:spTgt spid="1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12"/>
                                        </p:tgtEl>
                                      </p:cBhvr>
                                    </p:animEffect>
                                    <p:set>
                                      <p:cBhvr>
                                        <p:cTn id="254" dur="1" fill="hold">
                                          <p:stCondLst>
                                            <p:cond delay="1999"/>
                                          </p:stCondLst>
                                        </p:cTn>
                                        <p:tgtEl>
                                          <p:spTgt spid="1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13"/>
                                        </p:tgtEl>
                                      </p:cBhvr>
                                    </p:animEffect>
                                    <p:set>
                                      <p:cBhvr>
                                        <p:cTn id="257" dur="1" fill="hold">
                                          <p:stCondLst>
                                            <p:cond delay="1999"/>
                                          </p:stCondLst>
                                        </p:cTn>
                                        <p:tgtEl>
                                          <p:spTgt spid="1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14"/>
                                        </p:tgtEl>
                                      </p:cBhvr>
                                    </p:animEffect>
                                    <p:set>
                                      <p:cBhvr>
                                        <p:cTn id="260" dur="1" fill="hold">
                                          <p:stCondLst>
                                            <p:cond delay="1999"/>
                                          </p:stCondLst>
                                        </p:cTn>
                                        <p:tgtEl>
                                          <p:spTgt spid="1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15"/>
                                        </p:tgtEl>
                                      </p:cBhvr>
                                    </p:animEffect>
                                    <p:set>
                                      <p:cBhvr>
                                        <p:cTn id="263" dur="1" fill="hold">
                                          <p:stCondLst>
                                            <p:cond delay="1999"/>
                                          </p:stCondLst>
                                        </p:cTn>
                                        <p:tgtEl>
                                          <p:spTgt spid="1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16"/>
                                        </p:tgtEl>
                                      </p:cBhvr>
                                    </p:animEffect>
                                    <p:set>
                                      <p:cBhvr>
                                        <p:cTn id="266" dur="1" fill="hold">
                                          <p:stCondLst>
                                            <p:cond delay="1999"/>
                                          </p:stCondLst>
                                        </p:cTn>
                                        <p:tgtEl>
                                          <p:spTgt spid="1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17"/>
                                        </p:tgtEl>
                                      </p:cBhvr>
                                    </p:animEffect>
                                    <p:set>
                                      <p:cBhvr>
                                        <p:cTn id="269" dur="1" fill="hold">
                                          <p:stCondLst>
                                            <p:cond delay="1999"/>
                                          </p:stCondLst>
                                        </p:cTn>
                                        <p:tgtEl>
                                          <p:spTgt spid="1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18"/>
                                        </p:tgtEl>
                                      </p:cBhvr>
                                    </p:animEffect>
                                    <p:set>
                                      <p:cBhvr>
                                        <p:cTn id="272" dur="1" fill="hold">
                                          <p:stCondLst>
                                            <p:cond delay="1999"/>
                                          </p:stCondLst>
                                        </p:cTn>
                                        <p:tgtEl>
                                          <p:spTgt spid="1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19"/>
                                        </p:tgtEl>
                                      </p:cBhvr>
                                    </p:animEffect>
                                    <p:set>
                                      <p:cBhvr>
                                        <p:cTn id="275" dur="1" fill="hold">
                                          <p:stCondLst>
                                            <p:cond delay="1999"/>
                                          </p:stCondLst>
                                        </p:cTn>
                                        <p:tgtEl>
                                          <p:spTgt spid="1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20"/>
                                        </p:tgtEl>
                                      </p:cBhvr>
                                    </p:animEffect>
                                    <p:set>
                                      <p:cBhvr>
                                        <p:cTn id="278" dur="1" fill="hold">
                                          <p:stCondLst>
                                            <p:cond delay="1999"/>
                                          </p:stCondLst>
                                        </p:cTn>
                                        <p:tgtEl>
                                          <p:spTgt spid="2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21"/>
                                        </p:tgtEl>
                                      </p:cBhvr>
                                    </p:animEffect>
                                    <p:set>
                                      <p:cBhvr>
                                        <p:cTn id="281" dur="1" fill="hold">
                                          <p:stCondLst>
                                            <p:cond delay="1999"/>
                                          </p:stCondLst>
                                        </p:cTn>
                                        <p:tgtEl>
                                          <p:spTgt spid="2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22"/>
                                        </p:tgtEl>
                                      </p:cBhvr>
                                    </p:animEffect>
                                    <p:set>
                                      <p:cBhvr>
                                        <p:cTn id="284" dur="1" fill="hold">
                                          <p:stCondLst>
                                            <p:cond delay="1999"/>
                                          </p:stCondLst>
                                        </p:cTn>
                                        <p:tgtEl>
                                          <p:spTgt spid="2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23"/>
                                        </p:tgtEl>
                                      </p:cBhvr>
                                    </p:animEffect>
                                    <p:set>
                                      <p:cBhvr>
                                        <p:cTn id="287" dur="1" fill="hold">
                                          <p:stCondLst>
                                            <p:cond delay="1999"/>
                                          </p:stCondLst>
                                        </p:cTn>
                                        <p:tgtEl>
                                          <p:spTgt spid="23"/>
                                        </p:tgtEl>
                                        <p:attrNameLst>
                                          <p:attrName>style.visibility</p:attrName>
                                        </p:attrNameLst>
                                      </p:cBhvr>
                                      <p:to>
                                        <p:strVal val="hidden"/>
                                      </p:to>
                                    </p:set>
                                  </p:childTnLst>
                                </p:cTn>
                              </p:par>
                              <p:par>
                                <p:cTn id="288" presetID="17"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ppt_x</p:attrName>
                                        </p:attrNameLst>
                                      </p:cBhvr>
                                      <p:tavLst>
                                        <p:tav tm="0">
                                          <p:val>
                                            <p:strVal val="#ppt_x+#ppt_w/2"/>
                                          </p:val>
                                        </p:tav>
                                        <p:tav tm="100000">
                                          <p:val>
                                            <p:strVal val="#ppt_x"/>
                                          </p:val>
                                        </p:tav>
                                      </p:tavLst>
                                    </p:anim>
                                    <p:anim calcmode="lin" valueType="num">
                                      <p:cBhvr>
                                        <p:cTn id="291" dur="2000" fill="hold"/>
                                        <p:tgtEl>
                                          <p:spTgt spid="2"/>
                                        </p:tgtEl>
                                        <p:attrNameLst>
                                          <p:attrName>ppt_y</p:attrName>
                                        </p:attrNameLst>
                                      </p:cBhvr>
                                      <p:tavLst>
                                        <p:tav tm="0">
                                          <p:val>
                                            <p:strVal val="#ppt_y"/>
                                          </p:val>
                                        </p:tav>
                                        <p:tav tm="100000">
                                          <p:val>
                                            <p:strVal val="#ppt_y"/>
                                          </p:val>
                                        </p:tav>
                                      </p:tavLst>
                                    </p:anim>
                                    <p:anim calcmode="lin" valueType="num">
                                      <p:cBhvr>
                                        <p:cTn id="292" dur="2000" fill="hold"/>
                                        <p:tgtEl>
                                          <p:spTgt spid="2"/>
                                        </p:tgtEl>
                                        <p:attrNameLst>
                                          <p:attrName>ppt_w</p:attrName>
                                        </p:attrNameLst>
                                      </p:cBhvr>
                                      <p:tavLst>
                                        <p:tav tm="0">
                                          <p:val>
                                            <p:fltVal val="0"/>
                                          </p:val>
                                        </p:tav>
                                        <p:tav tm="100000">
                                          <p:val>
                                            <p:strVal val="#ppt_w"/>
                                          </p:val>
                                        </p:tav>
                                      </p:tavLst>
                                    </p:anim>
                                    <p:anim calcmode="lin" valueType="num">
                                      <p:cBhvr>
                                        <p:cTn id="2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3000">
              <a:srgbClr val="0000FF"/>
            </a:gs>
            <a:gs pos="50000">
              <a:srgbClr val="FFCC00">
                <a:shade val="67500"/>
                <a:satMod val="115000"/>
              </a:srgbClr>
            </a:gs>
            <a:gs pos="100000">
              <a:srgbClr val="FFCC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ubaiGardenGlowTicket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0"/>
            <a:ext cx="571504" cy="571504"/>
          </a:xfrm>
          <a:prstGeom prst="rect">
            <a:avLst/>
          </a:prstGeom>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642924"/>
            <a:ext cx="571504" cy="571504"/>
          </a:xfrm>
          <a:prstGeom prst="rect">
            <a:avLst/>
          </a:prstGeom>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642924"/>
            <a:ext cx="571504" cy="571504"/>
          </a:xfrm>
          <a:prstGeom prst="rect">
            <a:avLst/>
          </a:prstGeom>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642924"/>
            <a:ext cx="571504" cy="571504"/>
          </a:xfrm>
          <a:prstGeom prst="rect">
            <a:avLst/>
          </a:prstGeom>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642924"/>
            <a:ext cx="571504" cy="571504"/>
          </a:xfrm>
          <a:prstGeom prst="rect">
            <a:avLst/>
          </a:prstGeom>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642924"/>
            <a:ext cx="571504" cy="571504"/>
          </a:xfrm>
          <a:prstGeom prst="rect">
            <a:avLst/>
          </a:prstGeom>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642924"/>
            <a:ext cx="571504" cy="571504"/>
          </a:xfrm>
          <a:prstGeom prst="rect">
            <a:avLst/>
          </a:prstGeom>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642924"/>
            <a:ext cx="571504" cy="571504"/>
          </a:xfrm>
          <a:prstGeom prst="rect">
            <a:avLst/>
          </a:prstGeom>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642924"/>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1214446"/>
            <a:ext cx="571504" cy="571504"/>
          </a:xfrm>
          <a:prstGeom prst="rect">
            <a:avLst/>
          </a:prstGeom>
          <a:effectLst/>
        </p:spPr>
      </p:pic>
      <p:pic>
        <p:nvPicPr>
          <p:cNvPr id="28" name="2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1857370"/>
            <a:ext cx="571504" cy="571504"/>
          </a:xfrm>
          <a:prstGeom prst="rect">
            <a:avLst/>
          </a:prstGeom>
          <a:effectLst/>
        </p:spPr>
      </p:pic>
      <p:pic>
        <p:nvPicPr>
          <p:cNvPr id="29" name="2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1857370"/>
            <a:ext cx="571504" cy="571504"/>
          </a:xfrm>
          <a:prstGeom prst="rect">
            <a:avLst/>
          </a:prstGeom>
          <a:effectLst/>
        </p:spPr>
      </p:pic>
      <p:pic>
        <p:nvPicPr>
          <p:cNvPr id="30" name="2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1857370"/>
            <a:ext cx="571504" cy="571504"/>
          </a:xfrm>
          <a:prstGeom prst="rect">
            <a:avLst/>
          </a:prstGeom>
          <a:effectLst/>
        </p:spPr>
      </p:pic>
      <p:pic>
        <p:nvPicPr>
          <p:cNvPr id="31" name="3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1857370"/>
            <a:ext cx="571504" cy="571504"/>
          </a:xfrm>
          <a:prstGeom prst="rect">
            <a:avLst/>
          </a:prstGeom>
          <a:effectLst/>
        </p:spPr>
      </p:pic>
      <p:pic>
        <p:nvPicPr>
          <p:cNvPr id="32" name="3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1857370"/>
            <a:ext cx="571504" cy="571504"/>
          </a:xfrm>
          <a:prstGeom prst="rect">
            <a:avLst/>
          </a:prstGeom>
          <a:effectLst/>
        </p:spPr>
      </p:pic>
      <p:pic>
        <p:nvPicPr>
          <p:cNvPr id="33" name="3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1857370"/>
            <a:ext cx="571504" cy="571504"/>
          </a:xfrm>
          <a:prstGeom prst="rect">
            <a:avLst/>
          </a:prstGeom>
          <a:effectLst/>
        </p:spPr>
      </p:pic>
      <p:pic>
        <p:nvPicPr>
          <p:cNvPr id="34" name="3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1857370"/>
            <a:ext cx="571504" cy="571504"/>
          </a:xfrm>
          <a:prstGeom prst="rect">
            <a:avLst/>
          </a:prstGeom>
          <a:effectLst/>
        </p:spPr>
      </p:pic>
      <p:pic>
        <p:nvPicPr>
          <p:cNvPr id="35" name="3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1857370"/>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2428892"/>
            <a:ext cx="571504" cy="571504"/>
          </a:xfrm>
          <a:prstGeom prst="rect">
            <a:avLst/>
          </a:prstGeom>
          <a:effectLst/>
        </p:spPr>
      </p:pic>
      <p:pic>
        <p:nvPicPr>
          <p:cNvPr id="44" name="4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3071816"/>
            <a:ext cx="571504" cy="571504"/>
          </a:xfrm>
          <a:prstGeom prst="rect">
            <a:avLst/>
          </a:prstGeom>
          <a:effectLst/>
        </p:spPr>
      </p:pic>
      <p:pic>
        <p:nvPicPr>
          <p:cNvPr id="45" name="4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3071816"/>
            <a:ext cx="571504" cy="571504"/>
          </a:xfrm>
          <a:prstGeom prst="rect">
            <a:avLst/>
          </a:prstGeom>
          <a:effectLst/>
        </p:spPr>
      </p:pic>
      <p:pic>
        <p:nvPicPr>
          <p:cNvPr id="46" name="4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3071816"/>
            <a:ext cx="571504" cy="571504"/>
          </a:xfrm>
          <a:prstGeom prst="rect">
            <a:avLst/>
          </a:prstGeom>
          <a:effectLst/>
        </p:spPr>
      </p:pic>
      <p:pic>
        <p:nvPicPr>
          <p:cNvPr id="47" name="4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3071816"/>
            <a:ext cx="571504" cy="571504"/>
          </a:xfrm>
          <a:prstGeom prst="rect">
            <a:avLst/>
          </a:prstGeom>
          <a:effectLst/>
        </p:spPr>
      </p:pic>
      <p:pic>
        <p:nvPicPr>
          <p:cNvPr id="48" name="4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3071816"/>
            <a:ext cx="571504" cy="571504"/>
          </a:xfrm>
          <a:prstGeom prst="rect">
            <a:avLst/>
          </a:prstGeom>
          <a:effectLst/>
        </p:spPr>
      </p:pic>
      <p:pic>
        <p:nvPicPr>
          <p:cNvPr id="49" name="4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3071816"/>
            <a:ext cx="571504" cy="571504"/>
          </a:xfrm>
          <a:prstGeom prst="rect">
            <a:avLst/>
          </a:prstGeom>
          <a:effectLst/>
        </p:spPr>
      </p:pic>
      <p:pic>
        <p:nvPicPr>
          <p:cNvPr id="50" name="4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3071816"/>
            <a:ext cx="571504" cy="571504"/>
          </a:xfrm>
          <a:prstGeom prst="rect">
            <a:avLst/>
          </a:prstGeom>
          <a:effectLst/>
        </p:spPr>
      </p:pic>
      <p:pic>
        <p:nvPicPr>
          <p:cNvPr id="51" name="5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3071816"/>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3643338"/>
            <a:ext cx="571504" cy="571504"/>
          </a:xfrm>
          <a:prstGeom prst="rect">
            <a:avLst/>
          </a:prstGeom>
          <a:effectLst/>
        </p:spPr>
      </p:pic>
      <p:pic>
        <p:nvPicPr>
          <p:cNvPr id="60" name="5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4286262"/>
            <a:ext cx="571504" cy="571504"/>
          </a:xfrm>
          <a:prstGeom prst="rect">
            <a:avLst/>
          </a:prstGeom>
          <a:effectLst/>
        </p:spPr>
      </p:pic>
      <p:pic>
        <p:nvPicPr>
          <p:cNvPr id="61" name="6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4286262"/>
            <a:ext cx="571504" cy="571504"/>
          </a:xfrm>
          <a:prstGeom prst="rect">
            <a:avLst/>
          </a:prstGeom>
          <a:effectLst/>
        </p:spPr>
      </p:pic>
      <p:pic>
        <p:nvPicPr>
          <p:cNvPr id="62" name="6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4286262"/>
            <a:ext cx="571504" cy="571504"/>
          </a:xfrm>
          <a:prstGeom prst="rect">
            <a:avLst/>
          </a:prstGeom>
          <a:effectLst/>
        </p:spPr>
      </p:pic>
      <p:pic>
        <p:nvPicPr>
          <p:cNvPr id="63" name="6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4286262"/>
            <a:ext cx="571504" cy="571504"/>
          </a:xfrm>
          <a:prstGeom prst="rect">
            <a:avLst/>
          </a:prstGeom>
          <a:effectLst/>
        </p:spPr>
      </p:pic>
      <p:pic>
        <p:nvPicPr>
          <p:cNvPr id="64" name="6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4286262"/>
            <a:ext cx="571504" cy="571504"/>
          </a:xfrm>
          <a:prstGeom prst="rect">
            <a:avLst/>
          </a:prstGeom>
          <a:effectLst/>
        </p:spPr>
      </p:pic>
      <p:pic>
        <p:nvPicPr>
          <p:cNvPr id="65" name="6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4286262"/>
            <a:ext cx="571504" cy="571504"/>
          </a:xfrm>
          <a:prstGeom prst="rect">
            <a:avLst/>
          </a:prstGeom>
          <a:effectLst/>
        </p:spPr>
      </p:pic>
      <p:pic>
        <p:nvPicPr>
          <p:cNvPr id="66" name="6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4286262"/>
            <a:ext cx="571504" cy="571504"/>
          </a:xfrm>
          <a:prstGeom prst="rect">
            <a:avLst/>
          </a:prstGeom>
          <a:effectLst/>
        </p:spPr>
      </p:pic>
      <p:pic>
        <p:nvPicPr>
          <p:cNvPr id="67" name="6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4286262"/>
            <a:ext cx="571504" cy="571504"/>
          </a:xfrm>
          <a:prstGeom prst="rect">
            <a:avLst/>
          </a:prstGeom>
          <a:effectLst/>
        </p:spPr>
      </p:pic>
      <p:sp>
        <p:nvSpPr>
          <p:cNvPr id="68" name="6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000" fill="hold"/>
                                        <p:tgtEl>
                                          <p:spTgt spid="21"/>
                                        </p:tgtEl>
                                        <p:attrNameLst>
                                          <p:attrName>ppt_x</p:attrName>
                                        </p:attrNameLst>
                                      </p:cBhvr>
                                      <p:tavLst>
                                        <p:tav tm="0">
                                          <p:val>
                                            <p:strVal val="0-#ppt_w/2"/>
                                          </p:val>
                                        </p:tav>
                                        <p:tav tm="100000">
                                          <p:val>
                                            <p:strVal val="#ppt_x"/>
                                          </p:val>
                                        </p:tav>
                                      </p:tavLst>
                                    </p:anim>
                                    <p:anim calcmode="lin" valueType="num">
                                      <p:cBhvr additive="base">
                                        <p:cTn id="18" dur="2000" fill="hold"/>
                                        <p:tgtEl>
                                          <p:spTgt spid="21"/>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000" fill="hold"/>
                                        <p:tgtEl>
                                          <p:spTgt spid="29"/>
                                        </p:tgtEl>
                                        <p:attrNameLst>
                                          <p:attrName>ppt_x</p:attrName>
                                        </p:attrNameLst>
                                      </p:cBhvr>
                                      <p:tavLst>
                                        <p:tav tm="0">
                                          <p:val>
                                            <p:strVal val="0-#ppt_w/2"/>
                                          </p:val>
                                        </p:tav>
                                        <p:tav tm="100000">
                                          <p:val>
                                            <p:strVal val="#ppt_x"/>
                                          </p:val>
                                        </p:tav>
                                      </p:tavLst>
                                    </p:anim>
                                    <p:anim calcmode="lin" valueType="num">
                                      <p:cBhvr additive="base">
                                        <p:cTn id="22" dur="2000" fill="hold"/>
                                        <p:tgtEl>
                                          <p:spTgt spid="2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2000" fill="hold"/>
                                        <p:tgtEl>
                                          <p:spTgt spid="37"/>
                                        </p:tgtEl>
                                        <p:attrNameLst>
                                          <p:attrName>ppt_x</p:attrName>
                                        </p:attrNameLst>
                                      </p:cBhvr>
                                      <p:tavLst>
                                        <p:tav tm="0">
                                          <p:val>
                                            <p:strVal val="0-#ppt_w/2"/>
                                          </p:val>
                                        </p:tav>
                                        <p:tav tm="100000">
                                          <p:val>
                                            <p:strVal val="#ppt_x"/>
                                          </p:val>
                                        </p:tav>
                                      </p:tavLst>
                                    </p:anim>
                                    <p:anim calcmode="lin" valueType="num">
                                      <p:cBhvr additive="base">
                                        <p:cTn id="26" dur="2000" fill="hold"/>
                                        <p:tgtEl>
                                          <p:spTgt spid="37"/>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2000" fill="hold"/>
                                        <p:tgtEl>
                                          <p:spTgt spid="45"/>
                                        </p:tgtEl>
                                        <p:attrNameLst>
                                          <p:attrName>ppt_x</p:attrName>
                                        </p:attrNameLst>
                                      </p:cBhvr>
                                      <p:tavLst>
                                        <p:tav tm="0">
                                          <p:val>
                                            <p:strVal val="0-#ppt_w/2"/>
                                          </p:val>
                                        </p:tav>
                                        <p:tav tm="100000">
                                          <p:val>
                                            <p:strVal val="#ppt_x"/>
                                          </p:val>
                                        </p:tav>
                                      </p:tavLst>
                                    </p:anim>
                                    <p:anim calcmode="lin" valueType="num">
                                      <p:cBhvr additive="base">
                                        <p:cTn id="30" dur="2000" fill="hold"/>
                                        <p:tgtEl>
                                          <p:spTgt spid="4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2000" fill="hold"/>
                                        <p:tgtEl>
                                          <p:spTgt spid="53"/>
                                        </p:tgtEl>
                                        <p:attrNameLst>
                                          <p:attrName>ppt_x</p:attrName>
                                        </p:attrNameLst>
                                      </p:cBhvr>
                                      <p:tavLst>
                                        <p:tav tm="0">
                                          <p:val>
                                            <p:strVal val="0-#ppt_w/2"/>
                                          </p:val>
                                        </p:tav>
                                        <p:tav tm="100000">
                                          <p:val>
                                            <p:strVal val="#ppt_x"/>
                                          </p:val>
                                        </p:tav>
                                      </p:tavLst>
                                    </p:anim>
                                    <p:anim calcmode="lin" valueType="num">
                                      <p:cBhvr additive="base">
                                        <p:cTn id="34" dur="2000" fill="hold"/>
                                        <p:tgtEl>
                                          <p:spTgt spid="5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61"/>
                                        </p:tgtEl>
                                        <p:attrNameLst>
                                          <p:attrName>style.visibility</p:attrName>
                                        </p:attrNameLst>
                                      </p:cBhvr>
                                      <p:to>
                                        <p:strVal val="visible"/>
                                      </p:to>
                                    </p:set>
                                    <p:anim calcmode="lin" valueType="num">
                                      <p:cBhvr additive="base">
                                        <p:cTn id="37" dur="2000" fill="hold"/>
                                        <p:tgtEl>
                                          <p:spTgt spid="61"/>
                                        </p:tgtEl>
                                        <p:attrNameLst>
                                          <p:attrName>ppt_x</p:attrName>
                                        </p:attrNameLst>
                                      </p:cBhvr>
                                      <p:tavLst>
                                        <p:tav tm="0">
                                          <p:val>
                                            <p:strVal val="0-#ppt_w/2"/>
                                          </p:val>
                                        </p:tav>
                                        <p:tav tm="100000">
                                          <p:val>
                                            <p:strVal val="#ppt_x"/>
                                          </p:val>
                                        </p:tav>
                                      </p:tavLst>
                                    </p:anim>
                                    <p:anim calcmode="lin" valueType="num">
                                      <p:cBhvr additive="base">
                                        <p:cTn id="38" dur="2000" fill="hold"/>
                                        <p:tgtEl>
                                          <p:spTgt spid="6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1+#ppt_w/2"/>
                                          </p:val>
                                        </p:tav>
                                        <p:tav tm="100000">
                                          <p:val>
                                            <p:strVal val="#ppt_x"/>
                                          </p:val>
                                        </p:tav>
                                      </p:tavLst>
                                    </p:anim>
                                    <p:anim calcmode="lin" valueType="num">
                                      <p:cBhvr additive="base">
                                        <p:cTn id="54" dur="2000" fill="hold"/>
                                        <p:tgtEl>
                                          <p:spTgt spid="3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2000" fill="hold"/>
                                        <p:tgtEl>
                                          <p:spTgt spid="39"/>
                                        </p:tgtEl>
                                        <p:attrNameLst>
                                          <p:attrName>ppt_x</p:attrName>
                                        </p:attrNameLst>
                                      </p:cBhvr>
                                      <p:tavLst>
                                        <p:tav tm="0">
                                          <p:val>
                                            <p:strVal val="1+#ppt_w/2"/>
                                          </p:val>
                                        </p:tav>
                                        <p:tav tm="100000">
                                          <p:val>
                                            <p:strVal val="#ppt_x"/>
                                          </p:val>
                                        </p:tav>
                                      </p:tavLst>
                                    </p:anim>
                                    <p:anim calcmode="lin" valueType="num">
                                      <p:cBhvr additive="base">
                                        <p:cTn id="58" dur="2000" fill="hold"/>
                                        <p:tgtEl>
                                          <p:spTgt spid="3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2000" fill="hold"/>
                                        <p:tgtEl>
                                          <p:spTgt spid="47"/>
                                        </p:tgtEl>
                                        <p:attrNameLst>
                                          <p:attrName>ppt_x</p:attrName>
                                        </p:attrNameLst>
                                      </p:cBhvr>
                                      <p:tavLst>
                                        <p:tav tm="0">
                                          <p:val>
                                            <p:strVal val="1+#ppt_w/2"/>
                                          </p:val>
                                        </p:tav>
                                        <p:tav tm="100000">
                                          <p:val>
                                            <p:strVal val="#ppt_x"/>
                                          </p:val>
                                        </p:tav>
                                      </p:tavLst>
                                    </p:anim>
                                    <p:anim calcmode="lin" valueType="num">
                                      <p:cBhvr additive="base">
                                        <p:cTn id="62" dur="2000" fill="hold"/>
                                        <p:tgtEl>
                                          <p:spTgt spid="4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2000" fill="hold"/>
                                        <p:tgtEl>
                                          <p:spTgt spid="55"/>
                                        </p:tgtEl>
                                        <p:attrNameLst>
                                          <p:attrName>ppt_x</p:attrName>
                                        </p:attrNameLst>
                                      </p:cBhvr>
                                      <p:tavLst>
                                        <p:tav tm="0">
                                          <p:val>
                                            <p:strVal val="1+#ppt_w/2"/>
                                          </p:val>
                                        </p:tav>
                                        <p:tav tm="100000">
                                          <p:val>
                                            <p:strVal val="#ppt_x"/>
                                          </p:val>
                                        </p:tav>
                                      </p:tavLst>
                                    </p:anim>
                                    <p:anim calcmode="lin" valueType="num">
                                      <p:cBhvr additive="base">
                                        <p:cTn id="66" dur="2000" fill="hold"/>
                                        <p:tgtEl>
                                          <p:spTgt spid="5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additive="base">
                                        <p:cTn id="69" dur="2000" fill="hold"/>
                                        <p:tgtEl>
                                          <p:spTgt spid="63"/>
                                        </p:tgtEl>
                                        <p:attrNameLst>
                                          <p:attrName>ppt_x</p:attrName>
                                        </p:attrNameLst>
                                      </p:cBhvr>
                                      <p:tavLst>
                                        <p:tav tm="0">
                                          <p:val>
                                            <p:strVal val="1+#ppt_w/2"/>
                                          </p:val>
                                        </p:tav>
                                        <p:tav tm="100000">
                                          <p:val>
                                            <p:strVal val="#ppt_x"/>
                                          </p:val>
                                        </p:tav>
                                      </p:tavLst>
                                    </p:anim>
                                    <p:anim calcmode="lin" valueType="num">
                                      <p:cBhvr additive="base">
                                        <p:cTn id="70" dur="2000" fill="hold"/>
                                        <p:tgtEl>
                                          <p:spTgt spid="63"/>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2000" fill="hold"/>
                                        <p:tgtEl>
                                          <p:spTgt spid="28"/>
                                        </p:tgtEl>
                                        <p:attrNameLst>
                                          <p:attrName>ppt_x</p:attrName>
                                        </p:attrNameLst>
                                      </p:cBhvr>
                                      <p:tavLst>
                                        <p:tav tm="0">
                                          <p:val>
                                            <p:strVal val="0-#ppt_w/2"/>
                                          </p:val>
                                        </p:tav>
                                        <p:tav tm="100000">
                                          <p:val>
                                            <p:strVal val="#ppt_x"/>
                                          </p:val>
                                        </p:tav>
                                      </p:tavLst>
                                    </p:anim>
                                    <p:anim calcmode="lin" valueType="num">
                                      <p:cBhvr additive="base">
                                        <p:cTn id="86" dur="2000" fill="hold"/>
                                        <p:tgtEl>
                                          <p:spTgt spid="2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0-#ppt_w/2"/>
                                          </p:val>
                                        </p:tav>
                                        <p:tav tm="100000">
                                          <p:val>
                                            <p:strVal val="#ppt_x"/>
                                          </p:val>
                                        </p:tav>
                                      </p:tavLst>
                                    </p:anim>
                                    <p:anim calcmode="lin" valueType="num">
                                      <p:cBhvr additive="base">
                                        <p:cTn id="90" dur="2000" fill="hold"/>
                                        <p:tgtEl>
                                          <p:spTgt spid="3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2000" fill="hold"/>
                                        <p:tgtEl>
                                          <p:spTgt spid="44"/>
                                        </p:tgtEl>
                                        <p:attrNameLst>
                                          <p:attrName>ppt_x</p:attrName>
                                        </p:attrNameLst>
                                      </p:cBhvr>
                                      <p:tavLst>
                                        <p:tav tm="0">
                                          <p:val>
                                            <p:strVal val="0-#ppt_w/2"/>
                                          </p:val>
                                        </p:tav>
                                        <p:tav tm="100000">
                                          <p:val>
                                            <p:strVal val="#ppt_x"/>
                                          </p:val>
                                        </p:tav>
                                      </p:tavLst>
                                    </p:anim>
                                    <p:anim calcmode="lin" valueType="num">
                                      <p:cBhvr additive="base">
                                        <p:cTn id="94" dur="2000" fill="hold"/>
                                        <p:tgtEl>
                                          <p:spTgt spid="44"/>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52"/>
                                        </p:tgtEl>
                                        <p:attrNameLst>
                                          <p:attrName>style.visibility</p:attrName>
                                        </p:attrNameLst>
                                      </p:cBhvr>
                                      <p:to>
                                        <p:strVal val="visible"/>
                                      </p:to>
                                    </p:set>
                                    <p:anim calcmode="lin" valueType="num">
                                      <p:cBhvr additive="base">
                                        <p:cTn id="97" dur="2000" fill="hold"/>
                                        <p:tgtEl>
                                          <p:spTgt spid="52"/>
                                        </p:tgtEl>
                                        <p:attrNameLst>
                                          <p:attrName>ppt_x</p:attrName>
                                        </p:attrNameLst>
                                      </p:cBhvr>
                                      <p:tavLst>
                                        <p:tav tm="0">
                                          <p:val>
                                            <p:strVal val="0-#ppt_w/2"/>
                                          </p:val>
                                        </p:tav>
                                        <p:tav tm="100000">
                                          <p:val>
                                            <p:strVal val="#ppt_x"/>
                                          </p:val>
                                        </p:tav>
                                      </p:tavLst>
                                    </p:anim>
                                    <p:anim calcmode="lin" valueType="num">
                                      <p:cBhvr additive="base">
                                        <p:cTn id="98" dur="2000" fill="hold"/>
                                        <p:tgtEl>
                                          <p:spTgt spid="5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60"/>
                                        </p:tgtEl>
                                        <p:attrNameLst>
                                          <p:attrName>style.visibility</p:attrName>
                                        </p:attrNameLst>
                                      </p:cBhvr>
                                      <p:to>
                                        <p:strVal val="visible"/>
                                      </p:to>
                                    </p:set>
                                    <p:anim calcmode="lin" valueType="num">
                                      <p:cBhvr additive="base">
                                        <p:cTn id="101" dur="2000" fill="hold"/>
                                        <p:tgtEl>
                                          <p:spTgt spid="60"/>
                                        </p:tgtEl>
                                        <p:attrNameLst>
                                          <p:attrName>ppt_x</p:attrName>
                                        </p:attrNameLst>
                                      </p:cBhvr>
                                      <p:tavLst>
                                        <p:tav tm="0">
                                          <p:val>
                                            <p:strVal val="0-#ppt_w/2"/>
                                          </p:val>
                                        </p:tav>
                                        <p:tav tm="100000">
                                          <p:val>
                                            <p:strVal val="#ppt_x"/>
                                          </p:val>
                                        </p:tav>
                                      </p:tavLst>
                                    </p:anim>
                                    <p:anim calcmode="lin" valueType="num">
                                      <p:cBhvr additive="base">
                                        <p:cTn id="102" dur="2000" fill="hold"/>
                                        <p:tgtEl>
                                          <p:spTgt spid="60"/>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1+#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additive="base">
                                        <p:cTn id="109" dur="2000" fill="hold"/>
                                        <p:tgtEl>
                                          <p:spTgt spid="14"/>
                                        </p:tgtEl>
                                        <p:attrNameLst>
                                          <p:attrName>ppt_x</p:attrName>
                                        </p:attrNameLst>
                                      </p:cBhvr>
                                      <p:tavLst>
                                        <p:tav tm="0">
                                          <p:val>
                                            <p:strVal val="1+#ppt_w/2"/>
                                          </p:val>
                                        </p:tav>
                                        <p:tav tm="100000">
                                          <p:val>
                                            <p:strVal val="#ppt_x"/>
                                          </p:val>
                                        </p:tav>
                                      </p:tavLst>
                                    </p:anim>
                                    <p:anim calcmode="lin" valueType="num">
                                      <p:cBhvr additive="base">
                                        <p:cTn id="110" dur="2000" fill="hold"/>
                                        <p:tgtEl>
                                          <p:spTgt spid="1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1+#ppt_w/2"/>
                                          </p:val>
                                        </p:tav>
                                        <p:tav tm="100000">
                                          <p:val>
                                            <p:strVal val="#ppt_x"/>
                                          </p:val>
                                        </p:tav>
                                      </p:tavLst>
                                    </p:anim>
                                    <p:anim calcmode="lin" valueType="num">
                                      <p:cBhvr additive="base">
                                        <p:cTn id="114" dur="2000" fill="hold"/>
                                        <p:tgtEl>
                                          <p:spTgt spid="22"/>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additive="base">
                                        <p:cTn id="121" dur="2000" fill="hold"/>
                                        <p:tgtEl>
                                          <p:spTgt spid="38"/>
                                        </p:tgtEl>
                                        <p:attrNameLst>
                                          <p:attrName>ppt_x</p:attrName>
                                        </p:attrNameLst>
                                      </p:cBhvr>
                                      <p:tavLst>
                                        <p:tav tm="0">
                                          <p:val>
                                            <p:strVal val="1+#ppt_w/2"/>
                                          </p:val>
                                        </p:tav>
                                        <p:tav tm="100000">
                                          <p:val>
                                            <p:strVal val="#ppt_x"/>
                                          </p:val>
                                        </p:tav>
                                      </p:tavLst>
                                    </p:anim>
                                    <p:anim calcmode="lin" valueType="num">
                                      <p:cBhvr additive="base">
                                        <p:cTn id="122" dur="2000" fill="hold"/>
                                        <p:tgtEl>
                                          <p:spTgt spid="38"/>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46"/>
                                        </p:tgtEl>
                                        <p:attrNameLst>
                                          <p:attrName>style.visibility</p:attrName>
                                        </p:attrNameLst>
                                      </p:cBhvr>
                                      <p:to>
                                        <p:strVal val="visible"/>
                                      </p:to>
                                    </p:set>
                                    <p:anim calcmode="lin" valueType="num">
                                      <p:cBhvr additive="base">
                                        <p:cTn id="125" dur="2000" fill="hold"/>
                                        <p:tgtEl>
                                          <p:spTgt spid="46"/>
                                        </p:tgtEl>
                                        <p:attrNameLst>
                                          <p:attrName>ppt_x</p:attrName>
                                        </p:attrNameLst>
                                      </p:cBhvr>
                                      <p:tavLst>
                                        <p:tav tm="0">
                                          <p:val>
                                            <p:strVal val="1+#ppt_w/2"/>
                                          </p:val>
                                        </p:tav>
                                        <p:tav tm="100000">
                                          <p:val>
                                            <p:strVal val="#ppt_x"/>
                                          </p:val>
                                        </p:tav>
                                      </p:tavLst>
                                    </p:anim>
                                    <p:anim calcmode="lin" valueType="num">
                                      <p:cBhvr additive="base">
                                        <p:cTn id="126" dur="2000" fill="hold"/>
                                        <p:tgtEl>
                                          <p:spTgt spid="46"/>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54"/>
                                        </p:tgtEl>
                                        <p:attrNameLst>
                                          <p:attrName>style.visibility</p:attrName>
                                        </p:attrNameLst>
                                      </p:cBhvr>
                                      <p:to>
                                        <p:strVal val="visible"/>
                                      </p:to>
                                    </p:set>
                                    <p:anim calcmode="lin" valueType="num">
                                      <p:cBhvr additive="base">
                                        <p:cTn id="129" dur="2000" fill="hold"/>
                                        <p:tgtEl>
                                          <p:spTgt spid="54"/>
                                        </p:tgtEl>
                                        <p:attrNameLst>
                                          <p:attrName>ppt_x</p:attrName>
                                        </p:attrNameLst>
                                      </p:cBhvr>
                                      <p:tavLst>
                                        <p:tav tm="0">
                                          <p:val>
                                            <p:strVal val="1+#ppt_w/2"/>
                                          </p:val>
                                        </p:tav>
                                        <p:tav tm="100000">
                                          <p:val>
                                            <p:strVal val="#ppt_x"/>
                                          </p:val>
                                        </p:tav>
                                      </p:tavLst>
                                    </p:anim>
                                    <p:anim calcmode="lin" valueType="num">
                                      <p:cBhvr additive="base">
                                        <p:cTn id="130" dur="2000" fill="hold"/>
                                        <p:tgtEl>
                                          <p:spTgt spid="54"/>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62"/>
                                        </p:tgtEl>
                                        <p:attrNameLst>
                                          <p:attrName>style.visibility</p:attrName>
                                        </p:attrNameLst>
                                      </p:cBhvr>
                                      <p:to>
                                        <p:strVal val="visible"/>
                                      </p:to>
                                    </p:set>
                                    <p:anim calcmode="lin" valueType="num">
                                      <p:cBhvr additive="base">
                                        <p:cTn id="133" dur="2000" fill="hold"/>
                                        <p:tgtEl>
                                          <p:spTgt spid="62"/>
                                        </p:tgtEl>
                                        <p:attrNameLst>
                                          <p:attrName>ppt_x</p:attrName>
                                        </p:attrNameLst>
                                      </p:cBhvr>
                                      <p:tavLst>
                                        <p:tav tm="0">
                                          <p:val>
                                            <p:strVal val="1+#ppt_w/2"/>
                                          </p:val>
                                        </p:tav>
                                        <p:tav tm="100000">
                                          <p:val>
                                            <p:strVal val="#ppt_x"/>
                                          </p:val>
                                        </p:tav>
                                      </p:tavLst>
                                    </p:anim>
                                    <p:anim calcmode="lin" valueType="num">
                                      <p:cBhvr additive="base">
                                        <p:cTn id="134" dur="2000" fill="hold"/>
                                        <p:tgtEl>
                                          <p:spTgt spid="62"/>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additive="base">
                                        <p:cTn id="137" dur="2000" fill="hold"/>
                                        <p:tgtEl>
                                          <p:spTgt spid="11"/>
                                        </p:tgtEl>
                                        <p:attrNameLst>
                                          <p:attrName>ppt_x</p:attrName>
                                        </p:attrNameLst>
                                      </p:cBhvr>
                                      <p:tavLst>
                                        <p:tav tm="0">
                                          <p:val>
                                            <p:strVal val="0-#ppt_w/2"/>
                                          </p:val>
                                        </p:tav>
                                        <p:tav tm="100000">
                                          <p:val>
                                            <p:strVal val="#ppt_x"/>
                                          </p:val>
                                        </p:tav>
                                      </p:tavLst>
                                    </p:anim>
                                    <p:anim calcmode="lin" valueType="num">
                                      <p:cBhvr additive="base">
                                        <p:cTn id="138" dur="2000" fill="hold"/>
                                        <p:tgtEl>
                                          <p:spTgt spid="11"/>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2000" fill="hold"/>
                                        <p:tgtEl>
                                          <p:spTgt spid="35"/>
                                        </p:tgtEl>
                                        <p:attrNameLst>
                                          <p:attrName>ppt_x</p:attrName>
                                        </p:attrNameLst>
                                      </p:cBhvr>
                                      <p:tavLst>
                                        <p:tav tm="0">
                                          <p:val>
                                            <p:strVal val="0-#ppt_w/2"/>
                                          </p:val>
                                        </p:tav>
                                        <p:tav tm="100000">
                                          <p:val>
                                            <p:strVal val="#ppt_x"/>
                                          </p:val>
                                        </p:tav>
                                      </p:tavLst>
                                    </p:anim>
                                    <p:anim calcmode="lin" valueType="num">
                                      <p:cBhvr additive="base">
                                        <p:cTn id="150" dur="2000" fill="hold"/>
                                        <p:tgtEl>
                                          <p:spTgt spid="35"/>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43"/>
                                        </p:tgtEl>
                                        <p:attrNameLst>
                                          <p:attrName>style.visibility</p:attrName>
                                        </p:attrNameLst>
                                      </p:cBhvr>
                                      <p:to>
                                        <p:strVal val="visible"/>
                                      </p:to>
                                    </p:set>
                                    <p:anim calcmode="lin" valueType="num">
                                      <p:cBhvr additive="base">
                                        <p:cTn id="153" dur="2000" fill="hold"/>
                                        <p:tgtEl>
                                          <p:spTgt spid="43"/>
                                        </p:tgtEl>
                                        <p:attrNameLst>
                                          <p:attrName>ppt_x</p:attrName>
                                        </p:attrNameLst>
                                      </p:cBhvr>
                                      <p:tavLst>
                                        <p:tav tm="0">
                                          <p:val>
                                            <p:strVal val="0-#ppt_w/2"/>
                                          </p:val>
                                        </p:tav>
                                        <p:tav tm="100000">
                                          <p:val>
                                            <p:strVal val="#ppt_x"/>
                                          </p:val>
                                        </p:tav>
                                      </p:tavLst>
                                    </p:anim>
                                    <p:anim calcmode="lin" valueType="num">
                                      <p:cBhvr additive="base">
                                        <p:cTn id="154" dur="2000" fill="hold"/>
                                        <p:tgtEl>
                                          <p:spTgt spid="43"/>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51"/>
                                        </p:tgtEl>
                                        <p:attrNameLst>
                                          <p:attrName>style.visibility</p:attrName>
                                        </p:attrNameLst>
                                      </p:cBhvr>
                                      <p:to>
                                        <p:strVal val="visible"/>
                                      </p:to>
                                    </p:set>
                                    <p:anim calcmode="lin" valueType="num">
                                      <p:cBhvr additive="base">
                                        <p:cTn id="157" dur="2000" fill="hold"/>
                                        <p:tgtEl>
                                          <p:spTgt spid="51"/>
                                        </p:tgtEl>
                                        <p:attrNameLst>
                                          <p:attrName>ppt_x</p:attrName>
                                        </p:attrNameLst>
                                      </p:cBhvr>
                                      <p:tavLst>
                                        <p:tav tm="0">
                                          <p:val>
                                            <p:strVal val="0-#ppt_w/2"/>
                                          </p:val>
                                        </p:tav>
                                        <p:tav tm="100000">
                                          <p:val>
                                            <p:strVal val="#ppt_x"/>
                                          </p:val>
                                        </p:tav>
                                      </p:tavLst>
                                    </p:anim>
                                    <p:anim calcmode="lin" valueType="num">
                                      <p:cBhvr additive="base">
                                        <p:cTn id="158" dur="2000" fill="hold"/>
                                        <p:tgtEl>
                                          <p:spTgt spid="51"/>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59"/>
                                        </p:tgtEl>
                                        <p:attrNameLst>
                                          <p:attrName>style.visibility</p:attrName>
                                        </p:attrNameLst>
                                      </p:cBhvr>
                                      <p:to>
                                        <p:strVal val="visible"/>
                                      </p:to>
                                    </p:set>
                                    <p:anim calcmode="lin" valueType="num">
                                      <p:cBhvr additive="base">
                                        <p:cTn id="161" dur="2000" fill="hold"/>
                                        <p:tgtEl>
                                          <p:spTgt spid="59"/>
                                        </p:tgtEl>
                                        <p:attrNameLst>
                                          <p:attrName>ppt_x</p:attrName>
                                        </p:attrNameLst>
                                      </p:cBhvr>
                                      <p:tavLst>
                                        <p:tav tm="0">
                                          <p:val>
                                            <p:strVal val="0-#ppt_w/2"/>
                                          </p:val>
                                        </p:tav>
                                        <p:tav tm="100000">
                                          <p:val>
                                            <p:strVal val="#ppt_x"/>
                                          </p:val>
                                        </p:tav>
                                      </p:tavLst>
                                    </p:anim>
                                    <p:anim calcmode="lin" valueType="num">
                                      <p:cBhvr additive="base">
                                        <p:cTn id="162" dur="2000" fill="hold"/>
                                        <p:tgtEl>
                                          <p:spTgt spid="5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67"/>
                                        </p:tgtEl>
                                        <p:attrNameLst>
                                          <p:attrName>style.visibility</p:attrName>
                                        </p:attrNameLst>
                                      </p:cBhvr>
                                      <p:to>
                                        <p:strVal val="visible"/>
                                      </p:to>
                                    </p:set>
                                    <p:anim calcmode="lin" valueType="num">
                                      <p:cBhvr additive="base">
                                        <p:cTn id="165" dur="2000" fill="hold"/>
                                        <p:tgtEl>
                                          <p:spTgt spid="67"/>
                                        </p:tgtEl>
                                        <p:attrNameLst>
                                          <p:attrName>ppt_x</p:attrName>
                                        </p:attrNameLst>
                                      </p:cBhvr>
                                      <p:tavLst>
                                        <p:tav tm="0">
                                          <p:val>
                                            <p:strVal val="0-#ppt_w/2"/>
                                          </p:val>
                                        </p:tav>
                                        <p:tav tm="100000">
                                          <p:val>
                                            <p:strVal val="#ppt_x"/>
                                          </p:val>
                                        </p:tav>
                                      </p:tavLst>
                                    </p:anim>
                                    <p:anim calcmode="lin" valueType="num">
                                      <p:cBhvr additive="base">
                                        <p:cTn id="166" dur="2000" fill="hold"/>
                                        <p:tgtEl>
                                          <p:spTgt spid="6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additive="base">
                                        <p:cTn id="169" dur="2000" fill="hold"/>
                                        <p:tgtEl>
                                          <p:spTgt spid="8"/>
                                        </p:tgtEl>
                                        <p:attrNameLst>
                                          <p:attrName>ppt_x</p:attrName>
                                        </p:attrNameLst>
                                      </p:cBhvr>
                                      <p:tavLst>
                                        <p:tav tm="0">
                                          <p:val>
                                            <p:strVal val="1+#ppt_w/2"/>
                                          </p:val>
                                        </p:tav>
                                        <p:tav tm="100000">
                                          <p:val>
                                            <p:strVal val="#ppt_x"/>
                                          </p:val>
                                        </p:tav>
                                      </p:tavLst>
                                    </p:anim>
                                    <p:anim calcmode="lin" valueType="num">
                                      <p:cBhvr additive="base">
                                        <p:cTn id="170" dur="2000" fill="hold"/>
                                        <p:tgtEl>
                                          <p:spTgt spid="8"/>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 calcmode="lin" valueType="num">
                                      <p:cBhvr additive="base">
                                        <p:cTn id="177" dur="2000" fill="hold"/>
                                        <p:tgtEl>
                                          <p:spTgt spid="24"/>
                                        </p:tgtEl>
                                        <p:attrNameLst>
                                          <p:attrName>ppt_x</p:attrName>
                                        </p:attrNameLst>
                                      </p:cBhvr>
                                      <p:tavLst>
                                        <p:tav tm="0">
                                          <p:val>
                                            <p:strVal val="1+#ppt_w/2"/>
                                          </p:val>
                                        </p:tav>
                                        <p:tav tm="100000">
                                          <p:val>
                                            <p:strVal val="#ppt_x"/>
                                          </p:val>
                                        </p:tav>
                                      </p:tavLst>
                                    </p:anim>
                                    <p:anim calcmode="lin" valueType="num">
                                      <p:cBhvr additive="base">
                                        <p:cTn id="178" dur="2000" fill="hold"/>
                                        <p:tgtEl>
                                          <p:spTgt spid="24"/>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32"/>
                                        </p:tgtEl>
                                        <p:attrNameLst>
                                          <p:attrName>style.visibility</p:attrName>
                                        </p:attrNameLst>
                                      </p:cBhvr>
                                      <p:to>
                                        <p:strVal val="visible"/>
                                      </p:to>
                                    </p:set>
                                    <p:anim calcmode="lin" valueType="num">
                                      <p:cBhvr additive="base">
                                        <p:cTn id="181" dur="2000" fill="hold"/>
                                        <p:tgtEl>
                                          <p:spTgt spid="32"/>
                                        </p:tgtEl>
                                        <p:attrNameLst>
                                          <p:attrName>ppt_x</p:attrName>
                                        </p:attrNameLst>
                                      </p:cBhvr>
                                      <p:tavLst>
                                        <p:tav tm="0">
                                          <p:val>
                                            <p:strVal val="1+#ppt_w/2"/>
                                          </p:val>
                                        </p:tav>
                                        <p:tav tm="100000">
                                          <p:val>
                                            <p:strVal val="#ppt_x"/>
                                          </p:val>
                                        </p:tav>
                                      </p:tavLst>
                                    </p:anim>
                                    <p:anim calcmode="lin" valueType="num">
                                      <p:cBhvr additive="base">
                                        <p:cTn id="182" dur="2000" fill="hold"/>
                                        <p:tgtEl>
                                          <p:spTgt spid="32"/>
                                        </p:tgtEl>
                                        <p:attrNameLst>
                                          <p:attrName>ppt_y</p:attrName>
                                        </p:attrNameLst>
                                      </p:cBhvr>
                                      <p:tavLst>
                                        <p:tav tm="0">
                                          <p:val>
                                            <p:strVal val="0-#ppt_h/2"/>
                                          </p:val>
                                        </p:tav>
                                        <p:tav tm="100000">
                                          <p:val>
                                            <p:strVal val="#ppt_y"/>
                                          </p:val>
                                        </p:tav>
                                      </p:tavLst>
                                    </p:anim>
                                  </p:childTnLst>
                                </p:cTn>
                              </p:par>
                              <p:par>
                                <p:cTn id="183" presetID="2" presetClass="entr" presetSubtype="3" fill="hold"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2000" fill="hold"/>
                                        <p:tgtEl>
                                          <p:spTgt spid="40"/>
                                        </p:tgtEl>
                                        <p:attrNameLst>
                                          <p:attrName>ppt_x</p:attrName>
                                        </p:attrNameLst>
                                      </p:cBhvr>
                                      <p:tavLst>
                                        <p:tav tm="0">
                                          <p:val>
                                            <p:strVal val="1+#ppt_w/2"/>
                                          </p:val>
                                        </p:tav>
                                        <p:tav tm="100000">
                                          <p:val>
                                            <p:strVal val="#ppt_x"/>
                                          </p:val>
                                        </p:tav>
                                      </p:tavLst>
                                    </p:anim>
                                    <p:anim calcmode="lin" valueType="num">
                                      <p:cBhvr additive="base">
                                        <p:cTn id="186" dur="2000" fill="hold"/>
                                        <p:tgtEl>
                                          <p:spTgt spid="40"/>
                                        </p:tgtEl>
                                        <p:attrNameLst>
                                          <p:attrName>ppt_y</p:attrName>
                                        </p:attrNameLst>
                                      </p:cBhvr>
                                      <p:tavLst>
                                        <p:tav tm="0">
                                          <p:val>
                                            <p:strVal val="0-#ppt_h/2"/>
                                          </p:val>
                                        </p:tav>
                                        <p:tav tm="100000">
                                          <p:val>
                                            <p:strVal val="#ppt_y"/>
                                          </p:val>
                                        </p:tav>
                                      </p:tavLst>
                                    </p:anim>
                                  </p:childTnLst>
                                </p:cTn>
                              </p:par>
                              <p:par>
                                <p:cTn id="187" presetID="2" presetClass="entr" presetSubtype="3" fill="hold"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1+#ppt_w/2"/>
                                          </p:val>
                                        </p:tav>
                                        <p:tav tm="100000">
                                          <p:val>
                                            <p:strVal val="#ppt_x"/>
                                          </p:val>
                                        </p:tav>
                                      </p:tavLst>
                                    </p:anim>
                                    <p:anim calcmode="lin" valueType="num">
                                      <p:cBhvr additive="base">
                                        <p:cTn id="190" dur="2000" fill="hold"/>
                                        <p:tgtEl>
                                          <p:spTgt spid="48"/>
                                        </p:tgtEl>
                                        <p:attrNameLst>
                                          <p:attrName>ppt_y</p:attrName>
                                        </p:attrNameLst>
                                      </p:cBhvr>
                                      <p:tavLst>
                                        <p:tav tm="0">
                                          <p:val>
                                            <p:strVal val="0-#ppt_h/2"/>
                                          </p:val>
                                        </p:tav>
                                        <p:tav tm="100000">
                                          <p:val>
                                            <p:strVal val="#ppt_y"/>
                                          </p:val>
                                        </p:tav>
                                      </p:tavLst>
                                    </p:anim>
                                  </p:childTnLst>
                                </p:cTn>
                              </p:par>
                              <p:par>
                                <p:cTn id="191" presetID="2" presetClass="entr" presetSubtype="3" fill="hold" nodeType="withEffect">
                                  <p:stCondLst>
                                    <p:cond delay="0"/>
                                  </p:stCondLst>
                                  <p:childTnLst>
                                    <p:set>
                                      <p:cBhvr>
                                        <p:cTn id="192" dur="1" fill="hold">
                                          <p:stCondLst>
                                            <p:cond delay="0"/>
                                          </p:stCondLst>
                                        </p:cTn>
                                        <p:tgtEl>
                                          <p:spTgt spid="56"/>
                                        </p:tgtEl>
                                        <p:attrNameLst>
                                          <p:attrName>style.visibility</p:attrName>
                                        </p:attrNameLst>
                                      </p:cBhvr>
                                      <p:to>
                                        <p:strVal val="visible"/>
                                      </p:to>
                                    </p:set>
                                    <p:anim calcmode="lin" valueType="num">
                                      <p:cBhvr additive="base">
                                        <p:cTn id="193" dur="2000" fill="hold"/>
                                        <p:tgtEl>
                                          <p:spTgt spid="56"/>
                                        </p:tgtEl>
                                        <p:attrNameLst>
                                          <p:attrName>ppt_x</p:attrName>
                                        </p:attrNameLst>
                                      </p:cBhvr>
                                      <p:tavLst>
                                        <p:tav tm="0">
                                          <p:val>
                                            <p:strVal val="1+#ppt_w/2"/>
                                          </p:val>
                                        </p:tav>
                                        <p:tav tm="100000">
                                          <p:val>
                                            <p:strVal val="#ppt_x"/>
                                          </p:val>
                                        </p:tav>
                                      </p:tavLst>
                                    </p:anim>
                                    <p:anim calcmode="lin" valueType="num">
                                      <p:cBhvr additive="base">
                                        <p:cTn id="194" dur="2000" fill="hold"/>
                                        <p:tgtEl>
                                          <p:spTgt spid="56"/>
                                        </p:tgtEl>
                                        <p:attrNameLst>
                                          <p:attrName>ppt_y</p:attrName>
                                        </p:attrNameLst>
                                      </p:cBhvr>
                                      <p:tavLst>
                                        <p:tav tm="0">
                                          <p:val>
                                            <p:strVal val="0-#ppt_h/2"/>
                                          </p:val>
                                        </p:tav>
                                        <p:tav tm="100000">
                                          <p:val>
                                            <p:strVal val="#ppt_y"/>
                                          </p:val>
                                        </p:tav>
                                      </p:tavLst>
                                    </p:anim>
                                  </p:childTnLst>
                                </p:cTn>
                              </p:par>
                              <p:par>
                                <p:cTn id="195" presetID="2" presetClass="entr" presetSubtype="3" fill="hold" nodeType="withEffect">
                                  <p:stCondLst>
                                    <p:cond delay="0"/>
                                  </p:stCondLst>
                                  <p:childTnLst>
                                    <p:set>
                                      <p:cBhvr>
                                        <p:cTn id="196" dur="1" fill="hold">
                                          <p:stCondLst>
                                            <p:cond delay="0"/>
                                          </p:stCondLst>
                                        </p:cTn>
                                        <p:tgtEl>
                                          <p:spTgt spid="64"/>
                                        </p:tgtEl>
                                        <p:attrNameLst>
                                          <p:attrName>style.visibility</p:attrName>
                                        </p:attrNameLst>
                                      </p:cBhvr>
                                      <p:to>
                                        <p:strVal val="visible"/>
                                      </p:to>
                                    </p:set>
                                    <p:anim calcmode="lin" valueType="num">
                                      <p:cBhvr additive="base">
                                        <p:cTn id="197" dur="2000" fill="hold"/>
                                        <p:tgtEl>
                                          <p:spTgt spid="64"/>
                                        </p:tgtEl>
                                        <p:attrNameLst>
                                          <p:attrName>ppt_x</p:attrName>
                                        </p:attrNameLst>
                                      </p:cBhvr>
                                      <p:tavLst>
                                        <p:tav tm="0">
                                          <p:val>
                                            <p:strVal val="1+#ppt_w/2"/>
                                          </p:val>
                                        </p:tav>
                                        <p:tav tm="100000">
                                          <p:val>
                                            <p:strVal val="#ppt_x"/>
                                          </p:val>
                                        </p:tav>
                                      </p:tavLst>
                                    </p:anim>
                                    <p:anim calcmode="lin" valueType="num">
                                      <p:cBhvr additive="base">
                                        <p:cTn id="198" dur="2000" fill="hold"/>
                                        <p:tgtEl>
                                          <p:spTgt spid="64"/>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0-#ppt_w/2"/>
                                          </p:val>
                                        </p:tav>
                                        <p:tav tm="100000">
                                          <p:val>
                                            <p:strVal val="#ppt_x"/>
                                          </p:val>
                                        </p:tav>
                                      </p:tavLst>
                                    </p:anim>
                                    <p:anim calcmode="lin" valueType="num">
                                      <p:cBhvr additive="base">
                                        <p:cTn id="202" dur="2000" fill="hold"/>
                                        <p:tgtEl>
                                          <p:spTgt spid="10"/>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18"/>
                                        </p:tgtEl>
                                        <p:attrNameLst>
                                          <p:attrName>style.visibility</p:attrName>
                                        </p:attrNameLst>
                                      </p:cBhvr>
                                      <p:to>
                                        <p:strVal val="visible"/>
                                      </p:to>
                                    </p:set>
                                    <p:anim calcmode="lin" valueType="num">
                                      <p:cBhvr additive="base">
                                        <p:cTn id="205" dur="2000" fill="hold"/>
                                        <p:tgtEl>
                                          <p:spTgt spid="18"/>
                                        </p:tgtEl>
                                        <p:attrNameLst>
                                          <p:attrName>ppt_x</p:attrName>
                                        </p:attrNameLst>
                                      </p:cBhvr>
                                      <p:tavLst>
                                        <p:tav tm="0">
                                          <p:val>
                                            <p:strVal val="0-#ppt_w/2"/>
                                          </p:val>
                                        </p:tav>
                                        <p:tav tm="100000">
                                          <p:val>
                                            <p:strVal val="#ppt_x"/>
                                          </p:val>
                                        </p:tav>
                                      </p:tavLst>
                                    </p:anim>
                                    <p:anim calcmode="lin" valueType="num">
                                      <p:cBhvr additive="base">
                                        <p:cTn id="206" dur="2000" fill="hold"/>
                                        <p:tgtEl>
                                          <p:spTgt spid="18"/>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26"/>
                                        </p:tgtEl>
                                        <p:attrNameLst>
                                          <p:attrName>style.visibility</p:attrName>
                                        </p:attrNameLst>
                                      </p:cBhvr>
                                      <p:to>
                                        <p:strVal val="visible"/>
                                      </p:to>
                                    </p:set>
                                    <p:anim calcmode="lin" valueType="num">
                                      <p:cBhvr additive="base">
                                        <p:cTn id="209" dur="2000" fill="hold"/>
                                        <p:tgtEl>
                                          <p:spTgt spid="26"/>
                                        </p:tgtEl>
                                        <p:attrNameLst>
                                          <p:attrName>ppt_x</p:attrName>
                                        </p:attrNameLst>
                                      </p:cBhvr>
                                      <p:tavLst>
                                        <p:tav tm="0">
                                          <p:val>
                                            <p:strVal val="0-#ppt_w/2"/>
                                          </p:val>
                                        </p:tav>
                                        <p:tav tm="100000">
                                          <p:val>
                                            <p:strVal val="#ppt_x"/>
                                          </p:val>
                                        </p:tav>
                                      </p:tavLst>
                                    </p:anim>
                                    <p:anim calcmode="lin" valueType="num">
                                      <p:cBhvr additive="base">
                                        <p:cTn id="210" dur="2000" fill="hold"/>
                                        <p:tgtEl>
                                          <p:spTgt spid="26"/>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34"/>
                                        </p:tgtEl>
                                        <p:attrNameLst>
                                          <p:attrName>style.visibility</p:attrName>
                                        </p:attrNameLst>
                                      </p:cBhvr>
                                      <p:to>
                                        <p:strVal val="visible"/>
                                      </p:to>
                                    </p:set>
                                    <p:anim calcmode="lin" valueType="num">
                                      <p:cBhvr additive="base">
                                        <p:cTn id="213" dur="2000" fill="hold"/>
                                        <p:tgtEl>
                                          <p:spTgt spid="34"/>
                                        </p:tgtEl>
                                        <p:attrNameLst>
                                          <p:attrName>ppt_x</p:attrName>
                                        </p:attrNameLst>
                                      </p:cBhvr>
                                      <p:tavLst>
                                        <p:tav tm="0">
                                          <p:val>
                                            <p:strVal val="0-#ppt_w/2"/>
                                          </p:val>
                                        </p:tav>
                                        <p:tav tm="100000">
                                          <p:val>
                                            <p:strVal val="#ppt_x"/>
                                          </p:val>
                                        </p:tav>
                                      </p:tavLst>
                                    </p:anim>
                                    <p:anim calcmode="lin" valueType="num">
                                      <p:cBhvr additive="base">
                                        <p:cTn id="214" dur="2000" fill="hold"/>
                                        <p:tgtEl>
                                          <p:spTgt spid="34"/>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2"/>
                                        </p:tgtEl>
                                        <p:attrNameLst>
                                          <p:attrName>style.visibility</p:attrName>
                                        </p:attrNameLst>
                                      </p:cBhvr>
                                      <p:to>
                                        <p:strVal val="visible"/>
                                      </p:to>
                                    </p:set>
                                    <p:anim calcmode="lin" valueType="num">
                                      <p:cBhvr additive="base">
                                        <p:cTn id="217" dur="2000" fill="hold"/>
                                        <p:tgtEl>
                                          <p:spTgt spid="42"/>
                                        </p:tgtEl>
                                        <p:attrNameLst>
                                          <p:attrName>ppt_x</p:attrName>
                                        </p:attrNameLst>
                                      </p:cBhvr>
                                      <p:tavLst>
                                        <p:tav tm="0">
                                          <p:val>
                                            <p:strVal val="0-#ppt_w/2"/>
                                          </p:val>
                                        </p:tav>
                                        <p:tav tm="100000">
                                          <p:val>
                                            <p:strVal val="#ppt_x"/>
                                          </p:val>
                                        </p:tav>
                                      </p:tavLst>
                                    </p:anim>
                                    <p:anim calcmode="lin" valueType="num">
                                      <p:cBhvr additive="base">
                                        <p:cTn id="218" dur="2000" fill="hold"/>
                                        <p:tgtEl>
                                          <p:spTgt spid="42"/>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50"/>
                                        </p:tgtEl>
                                        <p:attrNameLst>
                                          <p:attrName>style.visibility</p:attrName>
                                        </p:attrNameLst>
                                      </p:cBhvr>
                                      <p:to>
                                        <p:strVal val="visible"/>
                                      </p:to>
                                    </p:set>
                                    <p:anim calcmode="lin" valueType="num">
                                      <p:cBhvr additive="base">
                                        <p:cTn id="221" dur="2000" fill="hold"/>
                                        <p:tgtEl>
                                          <p:spTgt spid="50"/>
                                        </p:tgtEl>
                                        <p:attrNameLst>
                                          <p:attrName>ppt_x</p:attrName>
                                        </p:attrNameLst>
                                      </p:cBhvr>
                                      <p:tavLst>
                                        <p:tav tm="0">
                                          <p:val>
                                            <p:strVal val="0-#ppt_w/2"/>
                                          </p:val>
                                        </p:tav>
                                        <p:tav tm="100000">
                                          <p:val>
                                            <p:strVal val="#ppt_x"/>
                                          </p:val>
                                        </p:tav>
                                      </p:tavLst>
                                    </p:anim>
                                    <p:anim calcmode="lin" valueType="num">
                                      <p:cBhvr additive="base">
                                        <p:cTn id="222" dur="2000" fill="hold"/>
                                        <p:tgtEl>
                                          <p:spTgt spid="50"/>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2000" fill="hold"/>
                                        <p:tgtEl>
                                          <p:spTgt spid="58"/>
                                        </p:tgtEl>
                                        <p:attrNameLst>
                                          <p:attrName>ppt_x</p:attrName>
                                        </p:attrNameLst>
                                      </p:cBhvr>
                                      <p:tavLst>
                                        <p:tav tm="0">
                                          <p:val>
                                            <p:strVal val="0-#ppt_w/2"/>
                                          </p:val>
                                        </p:tav>
                                        <p:tav tm="100000">
                                          <p:val>
                                            <p:strVal val="#ppt_x"/>
                                          </p:val>
                                        </p:tav>
                                      </p:tavLst>
                                    </p:anim>
                                    <p:anim calcmode="lin" valueType="num">
                                      <p:cBhvr additive="base">
                                        <p:cTn id="226" dur="2000" fill="hold"/>
                                        <p:tgtEl>
                                          <p:spTgt spid="58"/>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66"/>
                                        </p:tgtEl>
                                        <p:attrNameLst>
                                          <p:attrName>style.visibility</p:attrName>
                                        </p:attrNameLst>
                                      </p:cBhvr>
                                      <p:to>
                                        <p:strVal val="visible"/>
                                      </p:to>
                                    </p:set>
                                    <p:anim calcmode="lin" valueType="num">
                                      <p:cBhvr additive="base">
                                        <p:cTn id="229" dur="2000" fill="hold"/>
                                        <p:tgtEl>
                                          <p:spTgt spid="66"/>
                                        </p:tgtEl>
                                        <p:attrNameLst>
                                          <p:attrName>ppt_x</p:attrName>
                                        </p:attrNameLst>
                                      </p:cBhvr>
                                      <p:tavLst>
                                        <p:tav tm="0">
                                          <p:val>
                                            <p:strVal val="0-#ppt_w/2"/>
                                          </p:val>
                                        </p:tav>
                                        <p:tav tm="100000">
                                          <p:val>
                                            <p:strVal val="#ppt_x"/>
                                          </p:val>
                                        </p:tav>
                                      </p:tavLst>
                                    </p:anim>
                                    <p:anim calcmode="lin" valueType="num">
                                      <p:cBhvr additive="base">
                                        <p:cTn id="230" dur="2000" fill="hold"/>
                                        <p:tgtEl>
                                          <p:spTgt spid="66"/>
                                        </p:tgtEl>
                                        <p:attrNameLst>
                                          <p:attrName>ppt_y</p:attrName>
                                        </p:attrNameLst>
                                      </p:cBhvr>
                                      <p:tavLst>
                                        <p:tav tm="0">
                                          <p:val>
                                            <p:strVal val="0-#ppt_h/2"/>
                                          </p:val>
                                        </p:tav>
                                        <p:tav tm="100000">
                                          <p:val>
                                            <p:strVal val="#ppt_y"/>
                                          </p:val>
                                        </p:tav>
                                      </p:tavLst>
                                    </p:anim>
                                  </p:childTnLst>
                                </p:cTn>
                              </p:par>
                              <p:par>
                                <p:cTn id="231" presetID="2" presetClass="entr" presetSubtype="3" fill="hold" nodeType="withEffect">
                                  <p:stCondLst>
                                    <p:cond delay="0"/>
                                  </p:stCondLst>
                                  <p:childTnLst>
                                    <p:set>
                                      <p:cBhvr>
                                        <p:cTn id="232" dur="1" fill="hold">
                                          <p:stCondLst>
                                            <p:cond delay="0"/>
                                          </p:stCondLst>
                                        </p:cTn>
                                        <p:tgtEl>
                                          <p:spTgt spid="9"/>
                                        </p:tgtEl>
                                        <p:attrNameLst>
                                          <p:attrName>style.visibility</p:attrName>
                                        </p:attrNameLst>
                                      </p:cBhvr>
                                      <p:to>
                                        <p:strVal val="visible"/>
                                      </p:to>
                                    </p:set>
                                    <p:anim calcmode="lin" valueType="num">
                                      <p:cBhvr additive="base">
                                        <p:cTn id="233" dur="2000" fill="hold"/>
                                        <p:tgtEl>
                                          <p:spTgt spid="9"/>
                                        </p:tgtEl>
                                        <p:attrNameLst>
                                          <p:attrName>ppt_x</p:attrName>
                                        </p:attrNameLst>
                                      </p:cBhvr>
                                      <p:tavLst>
                                        <p:tav tm="0">
                                          <p:val>
                                            <p:strVal val="1+#ppt_w/2"/>
                                          </p:val>
                                        </p:tav>
                                        <p:tav tm="100000">
                                          <p:val>
                                            <p:strVal val="#ppt_x"/>
                                          </p:val>
                                        </p:tav>
                                      </p:tavLst>
                                    </p:anim>
                                    <p:anim calcmode="lin" valueType="num">
                                      <p:cBhvr additive="base">
                                        <p:cTn id="234" dur="2000" fill="hold"/>
                                        <p:tgtEl>
                                          <p:spTgt spid="9"/>
                                        </p:tgtEl>
                                        <p:attrNameLst>
                                          <p:attrName>ppt_y</p:attrName>
                                        </p:attrNameLst>
                                      </p:cBhvr>
                                      <p:tavLst>
                                        <p:tav tm="0">
                                          <p:val>
                                            <p:strVal val="0-#ppt_h/2"/>
                                          </p:val>
                                        </p:tav>
                                        <p:tav tm="100000">
                                          <p:val>
                                            <p:strVal val="#ppt_y"/>
                                          </p:val>
                                        </p:tav>
                                      </p:tavLst>
                                    </p:anim>
                                  </p:childTnLst>
                                </p:cTn>
                              </p:par>
                              <p:par>
                                <p:cTn id="235" presetID="2" presetClass="entr" presetSubtype="3" fill="hold"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2000" fill="hold"/>
                                        <p:tgtEl>
                                          <p:spTgt spid="17"/>
                                        </p:tgtEl>
                                        <p:attrNameLst>
                                          <p:attrName>ppt_x</p:attrName>
                                        </p:attrNameLst>
                                      </p:cBhvr>
                                      <p:tavLst>
                                        <p:tav tm="0">
                                          <p:val>
                                            <p:strVal val="1+#ppt_w/2"/>
                                          </p:val>
                                        </p:tav>
                                        <p:tav tm="100000">
                                          <p:val>
                                            <p:strVal val="#ppt_x"/>
                                          </p:val>
                                        </p:tav>
                                      </p:tavLst>
                                    </p:anim>
                                    <p:anim calcmode="lin" valueType="num">
                                      <p:cBhvr additive="base">
                                        <p:cTn id="238" dur="2000" fill="hold"/>
                                        <p:tgtEl>
                                          <p:spTgt spid="17"/>
                                        </p:tgtEl>
                                        <p:attrNameLst>
                                          <p:attrName>ppt_y</p:attrName>
                                        </p:attrNameLst>
                                      </p:cBhvr>
                                      <p:tavLst>
                                        <p:tav tm="0">
                                          <p:val>
                                            <p:strVal val="0-#ppt_h/2"/>
                                          </p:val>
                                        </p:tav>
                                        <p:tav tm="100000">
                                          <p:val>
                                            <p:strVal val="#ppt_y"/>
                                          </p:val>
                                        </p:tav>
                                      </p:tavLst>
                                    </p:anim>
                                  </p:childTnLst>
                                </p:cTn>
                              </p:par>
                              <p:par>
                                <p:cTn id="239" presetID="2" presetClass="entr" presetSubtype="3" fill="hold"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0-#ppt_h/2"/>
                                          </p:val>
                                        </p:tav>
                                        <p:tav tm="100000">
                                          <p:val>
                                            <p:strVal val="#ppt_y"/>
                                          </p:val>
                                        </p:tav>
                                      </p:tavLst>
                                    </p:anim>
                                  </p:childTnLst>
                                </p:cTn>
                              </p:par>
                              <p:par>
                                <p:cTn id="243" presetID="2" presetClass="entr" presetSubtype="3" fill="hold" nodeType="withEffect">
                                  <p:stCondLst>
                                    <p:cond delay="0"/>
                                  </p:stCondLst>
                                  <p:childTnLst>
                                    <p:set>
                                      <p:cBhvr>
                                        <p:cTn id="244" dur="1" fill="hold">
                                          <p:stCondLst>
                                            <p:cond delay="0"/>
                                          </p:stCondLst>
                                        </p:cTn>
                                        <p:tgtEl>
                                          <p:spTgt spid="33"/>
                                        </p:tgtEl>
                                        <p:attrNameLst>
                                          <p:attrName>style.visibility</p:attrName>
                                        </p:attrNameLst>
                                      </p:cBhvr>
                                      <p:to>
                                        <p:strVal val="visible"/>
                                      </p:to>
                                    </p:set>
                                    <p:anim calcmode="lin" valueType="num">
                                      <p:cBhvr additive="base">
                                        <p:cTn id="245" dur="2000" fill="hold"/>
                                        <p:tgtEl>
                                          <p:spTgt spid="33"/>
                                        </p:tgtEl>
                                        <p:attrNameLst>
                                          <p:attrName>ppt_x</p:attrName>
                                        </p:attrNameLst>
                                      </p:cBhvr>
                                      <p:tavLst>
                                        <p:tav tm="0">
                                          <p:val>
                                            <p:strVal val="1+#ppt_w/2"/>
                                          </p:val>
                                        </p:tav>
                                        <p:tav tm="100000">
                                          <p:val>
                                            <p:strVal val="#ppt_x"/>
                                          </p:val>
                                        </p:tav>
                                      </p:tavLst>
                                    </p:anim>
                                    <p:anim calcmode="lin" valueType="num">
                                      <p:cBhvr additive="base">
                                        <p:cTn id="246" dur="2000" fill="hold"/>
                                        <p:tgtEl>
                                          <p:spTgt spid="33"/>
                                        </p:tgtEl>
                                        <p:attrNameLst>
                                          <p:attrName>ppt_y</p:attrName>
                                        </p:attrNameLst>
                                      </p:cBhvr>
                                      <p:tavLst>
                                        <p:tav tm="0">
                                          <p:val>
                                            <p:strVal val="0-#ppt_h/2"/>
                                          </p:val>
                                        </p:tav>
                                        <p:tav tm="100000">
                                          <p:val>
                                            <p:strVal val="#ppt_y"/>
                                          </p:val>
                                        </p:tav>
                                      </p:tavLst>
                                    </p:anim>
                                  </p:childTnLst>
                                </p:cTn>
                              </p:par>
                              <p:par>
                                <p:cTn id="247" presetID="2" presetClass="entr" presetSubtype="3" fill="hold" nodeType="withEffect">
                                  <p:stCondLst>
                                    <p:cond delay="0"/>
                                  </p:stCondLst>
                                  <p:childTnLst>
                                    <p:set>
                                      <p:cBhvr>
                                        <p:cTn id="248" dur="1" fill="hold">
                                          <p:stCondLst>
                                            <p:cond delay="0"/>
                                          </p:stCondLst>
                                        </p:cTn>
                                        <p:tgtEl>
                                          <p:spTgt spid="41"/>
                                        </p:tgtEl>
                                        <p:attrNameLst>
                                          <p:attrName>style.visibility</p:attrName>
                                        </p:attrNameLst>
                                      </p:cBhvr>
                                      <p:to>
                                        <p:strVal val="visible"/>
                                      </p:to>
                                    </p:set>
                                    <p:anim calcmode="lin" valueType="num">
                                      <p:cBhvr additive="base">
                                        <p:cTn id="249" dur="2000" fill="hold"/>
                                        <p:tgtEl>
                                          <p:spTgt spid="41"/>
                                        </p:tgtEl>
                                        <p:attrNameLst>
                                          <p:attrName>ppt_x</p:attrName>
                                        </p:attrNameLst>
                                      </p:cBhvr>
                                      <p:tavLst>
                                        <p:tav tm="0">
                                          <p:val>
                                            <p:strVal val="1+#ppt_w/2"/>
                                          </p:val>
                                        </p:tav>
                                        <p:tav tm="100000">
                                          <p:val>
                                            <p:strVal val="#ppt_x"/>
                                          </p:val>
                                        </p:tav>
                                      </p:tavLst>
                                    </p:anim>
                                    <p:anim calcmode="lin" valueType="num">
                                      <p:cBhvr additive="base">
                                        <p:cTn id="250" dur="2000" fill="hold"/>
                                        <p:tgtEl>
                                          <p:spTgt spid="41"/>
                                        </p:tgtEl>
                                        <p:attrNameLst>
                                          <p:attrName>ppt_y</p:attrName>
                                        </p:attrNameLst>
                                      </p:cBhvr>
                                      <p:tavLst>
                                        <p:tav tm="0">
                                          <p:val>
                                            <p:strVal val="0-#ppt_h/2"/>
                                          </p:val>
                                        </p:tav>
                                        <p:tav tm="100000">
                                          <p:val>
                                            <p:strVal val="#ppt_y"/>
                                          </p:val>
                                        </p:tav>
                                      </p:tavLst>
                                    </p:anim>
                                  </p:childTnLst>
                                </p:cTn>
                              </p:par>
                              <p:par>
                                <p:cTn id="251" presetID="2" presetClass="entr" presetSubtype="3" fill="hold" nodeType="withEffect">
                                  <p:stCondLst>
                                    <p:cond delay="0"/>
                                  </p:stCondLst>
                                  <p:childTnLst>
                                    <p:set>
                                      <p:cBhvr>
                                        <p:cTn id="252" dur="1" fill="hold">
                                          <p:stCondLst>
                                            <p:cond delay="0"/>
                                          </p:stCondLst>
                                        </p:cTn>
                                        <p:tgtEl>
                                          <p:spTgt spid="49"/>
                                        </p:tgtEl>
                                        <p:attrNameLst>
                                          <p:attrName>style.visibility</p:attrName>
                                        </p:attrNameLst>
                                      </p:cBhvr>
                                      <p:to>
                                        <p:strVal val="visible"/>
                                      </p:to>
                                    </p:set>
                                    <p:anim calcmode="lin" valueType="num">
                                      <p:cBhvr additive="base">
                                        <p:cTn id="253" dur="2000" fill="hold"/>
                                        <p:tgtEl>
                                          <p:spTgt spid="49"/>
                                        </p:tgtEl>
                                        <p:attrNameLst>
                                          <p:attrName>ppt_x</p:attrName>
                                        </p:attrNameLst>
                                      </p:cBhvr>
                                      <p:tavLst>
                                        <p:tav tm="0">
                                          <p:val>
                                            <p:strVal val="1+#ppt_w/2"/>
                                          </p:val>
                                        </p:tav>
                                        <p:tav tm="100000">
                                          <p:val>
                                            <p:strVal val="#ppt_x"/>
                                          </p:val>
                                        </p:tav>
                                      </p:tavLst>
                                    </p:anim>
                                    <p:anim calcmode="lin" valueType="num">
                                      <p:cBhvr additive="base">
                                        <p:cTn id="254" dur="2000" fill="hold"/>
                                        <p:tgtEl>
                                          <p:spTgt spid="49"/>
                                        </p:tgtEl>
                                        <p:attrNameLst>
                                          <p:attrName>ppt_y</p:attrName>
                                        </p:attrNameLst>
                                      </p:cBhvr>
                                      <p:tavLst>
                                        <p:tav tm="0">
                                          <p:val>
                                            <p:strVal val="0-#ppt_h/2"/>
                                          </p:val>
                                        </p:tav>
                                        <p:tav tm="100000">
                                          <p:val>
                                            <p:strVal val="#ppt_y"/>
                                          </p:val>
                                        </p:tav>
                                      </p:tavLst>
                                    </p:anim>
                                  </p:childTnLst>
                                </p:cTn>
                              </p:par>
                              <p:par>
                                <p:cTn id="255" presetID="2" presetClass="entr" presetSubtype="3" fill="hold" nodeType="withEffect">
                                  <p:stCondLst>
                                    <p:cond delay="0"/>
                                  </p:stCondLst>
                                  <p:childTnLst>
                                    <p:set>
                                      <p:cBhvr>
                                        <p:cTn id="256" dur="1" fill="hold">
                                          <p:stCondLst>
                                            <p:cond delay="0"/>
                                          </p:stCondLst>
                                        </p:cTn>
                                        <p:tgtEl>
                                          <p:spTgt spid="57"/>
                                        </p:tgtEl>
                                        <p:attrNameLst>
                                          <p:attrName>style.visibility</p:attrName>
                                        </p:attrNameLst>
                                      </p:cBhvr>
                                      <p:to>
                                        <p:strVal val="visible"/>
                                      </p:to>
                                    </p:set>
                                    <p:anim calcmode="lin" valueType="num">
                                      <p:cBhvr additive="base">
                                        <p:cTn id="257" dur="2000" fill="hold"/>
                                        <p:tgtEl>
                                          <p:spTgt spid="57"/>
                                        </p:tgtEl>
                                        <p:attrNameLst>
                                          <p:attrName>ppt_x</p:attrName>
                                        </p:attrNameLst>
                                      </p:cBhvr>
                                      <p:tavLst>
                                        <p:tav tm="0">
                                          <p:val>
                                            <p:strVal val="1+#ppt_w/2"/>
                                          </p:val>
                                        </p:tav>
                                        <p:tav tm="100000">
                                          <p:val>
                                            <p:strVal val="#ppt_x"/>
                                          </p:val>
                                        </p:tav>
                                      </p:tavLst>
                                    </p:anim>
                                    <p:anim calcmode="lin" valueType="num">
                                      <p:cBhvr additive="base">
                                        <p:cTn id="258" dur="2000" fill="hold"/>
                                        <p:tgtEl>
                                          <p:spTgt spid="57"/>
                                        </p:tgtEl>
                                        <p:attrNameLst>
                                          <p:attrName>ppt_y</p:attrName>
                                        </p:attrNameLst>
                                      </p:cBhvr>
                                      <p:tavLst>
                                        <p:tav tm="0">
                                          <p:val>
                                            <p:strVal val="0-#ppt_h/2"/>
                                          </p:val>
                                        </p:tav>
                                        <p:tav tm="100000">
                                          <p:val>
                                            <p:strVal val="#ppt_y"/>
                                          </p:val>
                                        </p:tav>
                                      </p:tavLst>
                                    </p:anim>
                                  </p:childTnLst>
                                </p:cTn>
                              </p:par>
                              <p:par>
                                <p:cTn id="259" presetID="2" presetClass="entr" presetSubtype="3" fill="hold" nodeType="withEffect">
                                  <p:stCondLst>
                                    <p:cond delay="0"/>
                                  </p:stCondLst>
                                  <p:childTnLst>
                                    <p:set>
                                      <p:cBhvr>
                                        <p:cTn id="260" dur="1" fill="hold">
                                          <p:stCondLst>
                                            <p:cond delay="0"/>
                                          </p:stCondLst>
                                        </p:cTn>
                                        <p:tgtEl>
                                          <p:spTgt spid="65"/>
                                        </p:tgtEl>
                                        <p:attrNameLst>
                                          <p:attrName>style.visibility</p:attrName>
                                        </p:attrNameLst>
                                      </p:cBhvr>
                                      <p:to>
                                        <p:strVal val="visible"/>
                                      </p:to>
                                    </p:set>
                                    <p:anim calcmode="lin" valueType="num">
                                      <p:cBhvr additive="base">
                                        <p:cTn id="261" dur="2000" fill="hold"/>
                                        <p:tgtEl>
                                          <p:spTgt spid="65"/>
                                        </p:tgtEl>
                                        <p:attrNameLst>
                                          <p:attrName>ppt_x</p:attrName>
                                        </p:attrNameLst>
                                      </p:cBhvr>
                                      <p:tavLst>
                                        <p:tav tm="0">
                                          <p:val>
                                            <p:strVal val="1+#ppt_w/2"/>
                                          </p:val>
                                        </p:tav>
                                        <p:tav tm="100000">
                                          <p:val>
                                            <p:strVal val="#ppt_x"/>
                                          </p:val>
                                        </p:tav>
                                      </p:tavLst>
                                    </p:anim>
                                    <p:anim calcmode="lin" valueType="num">
                                      <p:cBhvr additive="base">
                                        <p:cTn id="262" dur="2000" fill="hold"/>
                                        <p:tgtEl>
                                          <p:spTgt spid="65"/>
                                        </p:tgtEl>
                                        <p:attrNameLst>
                                          <p:attrName>ppt_y</p:attrName>
                                        </p:attrNameLst>
                                      </p:cBhvr>
                                      <p:tavLst>
                                        <p:tav tm="0">
                                          <p:val>
                                            <p:strVal val="0-#ppt_h/2"/>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12"/>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13"/>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14"/>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5"/>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20"/>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21"/>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22"/>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23"/>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28"/>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29"/>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30"/>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31"/>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36"/>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37"/>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38"/>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39"/>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44"/>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45"/>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46"/>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47"/>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52"/>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53"/>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54"/>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55"/>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60"/>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61"/>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62"/>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63"/>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8"/>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9"/>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10"/>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11"/>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16"/>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17"/>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18"/>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19"/>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24"/>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25"/>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26"/>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27"/>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32"/>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33"/>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34"/>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35"/>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40"/>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41"/>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42"/>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43"/>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48"/>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49"/>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50"/>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51"/>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56"/>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57"/>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58"/>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59"/>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64"/>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65"/>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66"/>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67"/>
                                        </p:tgtEl>
                                        <p:attrNameLst>
                                          <p:attrName>r</p:attrName>
                                        </p:attrNameLst>
                                      </p:cBhvr>
                                    </p:animRot>
                                  </p:childTnLst>
                                </p:cTn>
                              </p:par>
                            </p:childTnLst>
                          </p:cTn>
                        </p:par>
                        <p:par>
                          <p:cTn id="391" fill="hold">
                            <p:stCondLst>
                              <p:cond delay="2000"/>
                            </p:stCondLst>
                            <p:childTnLst>
                              <p:par>
                                <p:cTn id="392" presetID="2" presetClass="exit" presetSubtype="4" fill="hold" nodeType="afterEffect">
                                  <p:stCondLst>
                                    <p:cond delay="0"/>
                                  </p:stCondLst>
                                  <p:childTnLst>
                                    <p:anim calcmode="lin" valueType="num">
                                      <p:cBhvr additive="base">
                                        <p:cTn id="393" dur="2000"/>
                                        <p:tgtEl>
                                          <p:spTgt spid="5"/>
                                        </p:tgtEl>
                                        <p:attrNameLst>
                                          <p:attrName>ppt_x</p:attrName>
                                        </p:attrNameLst>
                                      </p:cBhvr>
                                      <p:tavLst>
                                        <p:tav tm="0">
                                          <p:val>
                                            <p:strVal val="ppt_x"/>
                                          </p:val>
                                        </p:tav>
                                        <p:tav tm="100000">
                                          <p:val>
                                            <p:strVal val="ppt_x"/>
                                          </p:val>
                                        </p:tav>
                                      </p:tavLst>
                                    </p:anim>
                                    <p:anim calcmode="lin" valueType="num">
                                      <p:cBhvr additive="base">
                                        <p:cTn id="394" dur="2000"/>
                                        <p:tgtEl>
                                          <p:spTgt spid="5"/>
                                        </p:tgtEl>
                                        <p:attrNameLst>
                                          <p:attrName>ppt_y</p:attrName>
                                        </p:attrNameLst>
                                      </p:cBhvr>
                                      <p:tavLst>
                                        <p:tav tm="0">
                                          <p:val>
                                            <p:strVal val="ppt_y"/>
                                          </p:val>
                                        </p:tav>
                                        <p:tav tm="100000">
                                          <p:val>
                                            <p:strVal val="1+ppt_h/2"/>
                                          </p:val>
                                        </p:tav>
                                      </p:tavLst>
                                    </p:anim>
                                    <p:set>
                                      <p:cBhvr>
                                        <p:cTn id="395" dur="1" fill="hold">
                                          <p:stCondLst>
                                            <p:cond delay="1999"/>
                                          </p:stCondLst>
                                        </p:cTn>
                                        <p:tgtEl>
                                          <p:spTgt spid="5"/>
                                        </p:tgtEl>
                                        <p:attrNameLst>
                                          <p:attrName>style.visibility</p:attrName>
                                        </p:attrNameLst>
                                      </p:cBhvr>
                                      <p:to>
                                        <p:strVal val="hidden"/>
                                      </p:to>
                                    </p:set>
                                  </p:childTnLst>
                                </p:cTn>
                              </p:par>
                              <p:par>
                                <p:cTn id="396" presetID="2" presetClass="exit" presetSubtype="4" fill="hold" nodeType="withEffect">
                                  <p:stCondLst>
                                    <p:cond delay="0"/>
                                  </p:stCondLst>
                                  <p:childTnLst>
                                    <p:anim calcmode="lin" valueType="num">
                                      <p:cBhvr additive="base">
                                        <p:cTn id="397" dur="2000"/>
                                        <p:tgtEl>
                                          <p:spTgt spid="13"/>
                                        </p:tgtEl>
                                        <p:attrNameLst>
                                          <p:attrName>ppt_x</p:attrName>
                                        </p:attrNameLst>
                                      </p:cBhvr>
                                      <p:tavLst>
                                        <p:tav tm="0">
                                          <p:val>
                                            <p:strVal val="ppt_x"/>
                                          </p:val>
                                        </p:tav>
                                        <p:tav tm="100000">
                                          <p:val>
                                            <p:strVal val="ppt_x"/>
                                          </p:val>
                                        </p:tav>
                                      </p:tavLst>
                                    </p:anim>
                                    <p:anim calcmode="lin" valueType="num">
                                      <p:cBhvr additive="base">
                                        <p:cTn id="398" dur="2000"/>
                                        <p:tgtEl>
                                          <p:spTgt spid="13"/>
                                        </p:tgtEl>
                                        <p:attrNameLst>
                                          <p:attrName>ppt_y</p:attrName>
                                        </p:attrNameLst>
                                      </p:cBhvr>
                                      <p:tavLst>
                                        <p:tav tm="0">
                                          <p:val>
                                            <p:strVal val="ppt_y"/>
                                          </p:val>
                                        </p:tav>
                                        <p:tav tm="100000">
                                          <p:val>
                                            <p:strVal val="1+ppt_h/2"/>
                                          </p:val>
                                        </p:tav>
                                      </p:tavLst>
                                    </p:anim>
                                    <p:set>
                                      <p:cBhvr>
                                        <p:cTn id="399" dur="1" fill="hold">
                                          <p:stCondLst>
                                            <p:cond delay="1999"/>
                                          </p:stCondLst>
                                        </p:cTn>
                                        <p:tgtEl>
                                          <p:spTgt spid="13"/>
                                        </p:tgtEl>
                                        <p:attrNameLst>
                                          <p:attrName>style.visibility</p:attrName>
                                        </p:attrNameLst>
                                      </p:cBhvr>
                                      <p:to>
                                        <p:strVal val="hidden"/>
                                      </p:to>
                                    </p:set>
                                  </p:childTnLst>
                                </p:cTn>
                              </p:par>
                              <p:par>
                                <p:cTn id="400" presetID="2" presetClass="exit" presetSubtype="4" fill="hold"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ppt_x"/>
                                          </p:val>
                                        </p:tav>
                                      </p:tavLst>
                                    </p:anim>
                                    <p:anim calcmode="lin" valueType="num">
                                      <p:cBhvr additive="base">
                                        <p:cTn id="402" dur="2000"/>
                                        <p:tgtEl>
                                          <p:spTgt spid="21"/>
                                        </p:tgtEl>
                                        <p:attrNameLst>
                                          <p:attrName>ppt_y</p:attrName>
                                        </p:attrNameLst>
                                      </p:cBhvr>
                                      <p:tavLst>
                                        <p:tav tm="0">
                                          <p:val>
                                            <p:strVal val="ppt_y"/>
                                          </p:val>
                                        </p:tav>
                                        <p:tav tm="100000">
                                          <p:val>
                                            <p:strVal val="1+ppt_h/2"/>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4" fill="hold" nodeType="withEffect">
                                  <p:stCondLst>
                                    <p:cond delay="0"/>
                                  </p:stCondLst>
                                  <p:childTnLst>
                                    <p:anim calcmode="lin" valueType="num">
                                      <p:cBhvr additive="base">
                                        <p:cTn id="405" dur="2000"/>
                                        <p:tgtEl>
                                          <p:spTgt spid="29"/>
                                        </p:tgtEl>
                                        <p:attrNameLst>
                                          <p:attrName>ppt_x</p:attrName>
                                        </p:attrNameLst>
                                      </p:cBhvr>
                                      <p:tavLst>
                                        <p:tav tm="0">
                                          <p:val>
                                            <p:strVal val="ppt_x"/>
                                          </p:val>
                                        </p:tav>
                                        <p:tav tm="100000">
                                          <p:val>
                                            <p:strVal val="ppt_x"/>
                                          </p:val>
                                        </p:tav>
                                      </p:tavLst>
                                    </p:anim>
                                    <p:anim calcmode="lin" valueType="num">
                                      <p:cBhvr additive="base">
                                        <p:cTn id="406" dur="2000"/>
                                        <p:tgtEl>
                                          <p:spTgt spid="29"/>
                                        </p:tgtEl>
                                        <p:attrNameLst>
                                          <p:attrName>ppt_y</p:attrName>
                                        </p:attrNameLst>
                                      </p:cBhvr>
                                      <p:tavLst>
                                        <p:tav tm="0">
                                          <p:val>
                                            <p:strVal val="ppt_y"/>
                                          </p:val>
                                        </p:tav>
                                        <p:tav tm="100000">
                                          <p:val>
                                            <p:strVal val="1+ppt_h/2"/>
                                          </p:val>
                                        </p:tav>
                                      </p:tavLst>
                                    </p:anim>
                                    <p:set>
                                      <p:cBhvr>
                                        <p:cTn id="407" dur="1" fill="hold">
                                          <p:stCondLst>
                                            <p:cond delay="1999"/>
                                          </p:stCondLst>
                                        </p:cTn>
                                        <p:tgtEl>
                                          <p:spTgt spid="29"/>
                                        </p:tgtEl>
                                        <p:attrNameLst>
                                          <p:attrName>style.visibility</p:attrName>
                                        </p:attrNameLst>
                                      </p:cBhvr>
                                      <p:to>
                                        <p:strVal val="hidden"/>
                                      </p:to>
                                    </p:set>
                                  </p:childTnLst>
                                </p:cTn>
                              </p:par>
                              <p:par>
                                <p:cTn id="408" presetID="2" presetClass="exit" presetSubtype="4" fill="hold" nodeType="withEffect">
                                  <p:stCondLst>
                                    <p:cond delay="0"/>
                                  </p:stCondLst>
                                  <p:childTnLst>
                                    <p:anim calcmode="lin" valueType="num">
                                      <p:cBhvr additive="base">
                                        <p:cTn id="409" dur="2000"/>
                                        <p:tgtEl>
                                          <p:spTgt spid="37"/>
                                        </p:tgtEl>
                                        <p:attrNameLst>
                                          <p:attrName>ppt_x</p:attrName>
                                        </p:attrNameLst>
                                      </p:cBhvr>
                                      <p:tavLst>
                                        <p:tav tm="0">
                                          <p:val>
                                            <p:strVal val="ppt_x"/>
                                          </p:val>
                                        </p:tav>
                                        <p:tav tm="100000">
                                          <p:val>
                                            <p:strVal val="ppt_x"/>
                                          </p:val>
                                        </p:tav>
                                      </p:tavLst>
                                    </p:anim>
                                    <p:anim calcmode="lin" valueType="num">
                                      <p:cBhvr additive="base">
                                        <p:cTn id="410" dur="2000"/>
                                        <p:tgtEl>
                                          <p:spTgt spid="37"/>
                                        </p:tgtEl>
                                        <p:attrNameLst>
                                          <p:attrName>ppt_y</p:attrName>
                                        </p:attrNameLst>
                                      </p:cBhvr>
                                      <p:tavLst>
                                        <p:tav tm="0">
                                          <p:val>
                                            <p:strVal val="ppt_y"/>
                                          </p:val>
                                        </p:tav>
                                        <p:tav tm="100000">
                                          <p:val>
                                            <p:strVal val="1+ppt_h/2"/>
                                          </p:val>
                                        </p:tav>
                                      </p:tavLst>
                                    </p:anim>
                                    <p:set>
                                      <p:cBhvr>
                                        <p:cTn id="411" dur="1" fill="hold">
                                          <p:stCondLst>
                                            <p:cond delay="1999"/>
                                          </p:stCondLst>
                                        </p:cTn>
                                        <p:tgtEl>
                                          <p:spTgt spid="37"/>
                                        </p:tgtEl>
                                        <p:attrNameLst>
                                          <p:attrName>style.visibility</p:attrName>
                                        </p:attrNameLst>
                                      </p:cBhvr>
                                      <p:to>
                                        <p:strVal val="hidden"/>
                                      </p:to>
                                    </p:set>
                                  </p:childTnLst>
                                </p:cTn>
                              </p:par>
                              <p:par>
                                <p:cTn id="412" presetID="2" presetClass="exit" presetSubtype="4" fill="hold" nodeType="withEffect">
                                  <p:stCondLst>
                                    <p:cond delay="0"/>
                                  </p:stCondLst>
                                  <p:childTnLst>
                                    <p:anim calcmode="lin" valueType="num">
                                      <p:cBhvr additive="base">
                                        <p:cTn id="413" dur="2000"/>
                                        <p:tgtEl>
                                          <p:spTgt spid="45"/>
                                        </p:tgtEl>
                                        <p:attrNameLst>
                                          <p:attrName>ppt_x</p:attrName>
                                        </p:attrNameLst>
                                      </p:cBhvr>
                                      <p:tavLst>
                                        <p:tav tm="0">
                                          <p:val>
                                            <p:strVal val="ppt_x"/>
                                          </p:val>
                                        </p:tav>
                                        <p:tav tm="100000">
                                          <p:val>
                                            <p:strVal val="ppt_x"/>
                                          </p:val>
                                        </p:tav>
                                      </p:tavLst>
                                    </p:anim>
                                    <p:anim calcmode="lin" valueType="num">
                                      <p:cBhvr additive="base">
                                        <p:cTn id="414" dur="2000"/>
                                        <p:tgtEl>
                                          <p:spTgt spid="45"/>
                                        </p:tgtEl>
                                        <p:attrNameLst>
                                          <p:attrName>ppt_y</p:attrName>
                                        </p:attrNameLst>
                                      </p:cBhvr>
                                      <p:tavLst>
                                        <p:tav tm="0">
                                          <p:val>
                                            <p:strVal val="ppt_y"/>
                                          </p:val>
                                        </p:tav>
                                        <p:tav tm="100000">
                                          <p:val>
                                            <p:strVal val="1+ppt_h/2"/>
                                          </p:val>
                                        </p:tav>
                                      </p:tavLst>
                                    </p:anim>
                                    <p:set>
                                      <p:cBhvr>
                                        <p:cTn id="415" dur="1" fill="hold">
                                          <p:stCondLst>
                                            <p:cond delay="1999"/>
                                          </p:stCondLst>
                                        </p:cTn>
                                        <p:tgtEl>
                                          <p:spTgt spid="45"/>
                                        </p:tgtEl>
                                        <p:attrNameLst>
                                          <p:attrName>style.visibility</p:attrName>
                                        </p:attrNameLst>
                                      </p:cBhvr>
                                      <p:to>
                                        <p:strVal val="hidden"/>
                                      </p:to>
                                    </p:set>
                                  </p:childTnLst>
                                </p:cTn>
                              </p:par>
                              <p:par>
                                <p:cTn id="416" presetID="2" presetClass="exit" presetSubtype="4" fill="hold" nodeType="withEffect">
                                  <p:stCondLst>
                                    <p:cond delay="0"/>
                                  </p:stCondLst>
                                  <p:childTnLst>
                                    <p:anim calcmode="lin" valueType="num">
                                      <p:cBhvr additive="base">
                                        <p:cTn id="417" dur="2000"/>
                                        <p:tgtEl>
                                          <p:spTgt spid="53"/>
                                        </p:tgtEl>
                                        <p:attrNameLst>
                                          <p:attrName>ppt_x</p:attrName>
                                        </p:attrNameLst>
                                      </p:cBhvr>
                                      <p:tavLst>
                                        <p:tav tm="0">
                                          <p:val>
                                            <p:strVal val="ppt_x"/>
                                          </p:val>
                                        </p:tav>
                                        <p:tav tm="100000">
                                          <p:val>
                                            <p:strVal val="ppt_x"/>
                                          </p:val>
                                        </p:tav>
                                      </p:tavLst>
                                    </p:anim>
                                    <p:anim calcmode="lin" valueType="num">
                                      <p:cBhvr additive="base">
                                        <p:cTn id="418" dur="2000"/>
                                        <p:tgtEl>
                                          <p:spTgt spid="53"/>
                                        </p:tgtEl>
                                        <p:attrNameLst>
                                          <p:attrName>ppt_y</p:attrName>
                                        </p:attrNameLst>
                                      </p:cBhvr>
                                      <p:tavLst>
                                        <p:tav tm="0">
                                          <p:val>
                                            <p:strVal val="ppt_y"/>
                                          </p:val>
                                        </p:tav>
                                        <p:tav tm="100000">
                                          <p:val>
                                            <p:strVal val="1+ppt_h/2"/>
                                          </p:val>
                                        </p:tav>
                                      </p:tavLst>
                                    </p:anim>
                                    <p:set>
                                      <p:cBhvr>
                                        <p:cTn id="419" dur="1" fill="hold">
                                          <p:stCondLst>
                                            <p:cond delay="1999"/>
                                          </p:stCondLst>
                                        </p:cTn>
                                        <p:tgtEl>
                                          <p:spTgt spid="53"/>
                                        </p:tgtEl>
                                        <p:attrNameLst>
                                          <p:attrName>style.visibility</p:attrName>
                                        </p:attrNameLst>
                                      </p:cBhvr>
                                      <p:to>
                                        <p:strVal val="hidden"/>
                                      </p:to>
                                    </p:set>
                                  </p:childTnLst>
                                </p:cTn>
                              </p:par>
                              <p:par>
                                <p:cTn id="420" presetID="2" presetClass="exit" presetSubtype="4" fill="hold" nodeType="withEffect">
                                  <p:stCondLst>
                                    <p:cond delay="0"/>
                                  </p:stCondLst>
                                  <p:childTnLst>
                                    <p:anim calcmode="lin" valueType="num">
                                      <p:cBhvr additive="base">
                                        <p:cTn id="421" dur="2000"/>
                                        <p:tgtEl>
                                          <p:spTgt spid="61"/>
                                        </p:tgtEl>
                                        <p:attrNameLst>
                                          <p:attrName>ppt_x</p:attrName>
                                        </p:attrNameLst>
                                      </p:cBhvr>
                                      <p:tavLst>
                                        <p:tav tm="0">
                                          <p:val>
                                            <p:strVal val="ppt_x"/>
                                          </p:val>
                                        </p:tav>
                                        <p:tav tm="100000">
                                          <p:val>
                                            <p:strVal val="ppt_x"/>
                                          </p:val>
                                        </p:tav>
                                      </p:tavLst>
                                    </p:anim>
                                    <p:anim calcmode="lin" valueType="num">
                                      <p:cBhvr additive="base">
                                        <p:cTn id="422" dur="2000"/>
                                        <p:tgtEl>
                                          <p:spTgt spid="61"/>
                                        </p:tgtEl>
                                        <p:attrNameLst>
                                          <p:attrName>ppt_y</p:attrName>
                                        </p:attrNameLst>
                                      </p:cBhvr>
                                      <p:tavLst>
                                        <p:tav tm="0">
                                          <p:val>
                                            <p:strVal val="ppt_y"/>
                                          </p:val>
                                        </p:tav>
                                        <p:tav tm="100000">
                                          <p:val>
                                            <p:strVal val="1+ppt_h/2"/>
                                          </p:val>
                                        </p:tav>
                                      </p:tavLst>
                                    </p:anim>
                                    <p:set>
                                      <p:cBhvr>
                                        <p:cTn id="423" dur="1" fill="hold">
                                          <p:stCondLst>
                                            <p:cond delay="1999"/>
                                          </p:stCondLst>
                                        </p:cTn>
                                        <p:tgtEl>
                                          <p:spTgt spid="61"/>
                                        </p:tgtEl>
                                        <p:attrNameLst>
                                          <p:attrName>style.visibility</p:attrName>
                                        </p:attrNameLst>
                                      </p:cBhvr>
                                      <p:to>
                                        <p:strVal val="hidden"/>
                                      </p:to>
                                    </p:set>
                                  </p:childTnLst>
                                </p:cTn>
                              </p:par>
                              <p:par>
                                <p:cTn id="424" presetID="2" presetClass="exit" presetSubtype="1" fill="hold" nodeType="withEffect">
                                  <p:stCondLst>
                                    <p:cond delay="0"/>
                                  </p:stCondLst>
                                  <p:childTnLst>
                                    <p:anim calcmode="lin" valueType="num">
                                      <p:cBhvr additive="base">
                                        <p:cTn id="425" dur="2000"/>
                                        <p:tgtEl>
                                          <p:spTgt spid="7"/>
                                        </p:tgtEl>
                                        <p:attrNameLst>
                                          <p:attrName>ppt_x</p:attrName>
                                        </p:attrNameLst>
                                      </p:cBhvr>
                                      <p:tavLst>
                                        <p:tav tm="0">
                                          <p:val>
                                            <p:strVal val="ppt_x"/>
                                          </p:val>
                                        </p:tav>
                                        <p:tav tm="100000">
                                          <p:val>
                                            <p:strVal val="ppt_x"/>
                                          </p:val>
                                        </p:tav>
                                      </p:tavLst>
                                    </p:anim>
                                    <p:anim calcmode="lin" valueType="num">
                                      <p:cBhvr additive="base">
                                        <p:cTn id="426" dur="2000"/>
                                        <p:tgtEl>
                                          <p:spTgt spid="7"/>
                                        </p:tgtEl>
                                        <p:attrNameLst>
                                          <p:attrName>ppt_y</p:attrName>
                                        </p:attrNameLst>
                                      </p:cBhvr>
                                      <p:tavLst>
                                        <p:tav tm="0">
                                          <p:val>
                                            <p:strVal val="ppt_y"/>
                                          </p:val>
                                        </p:tav>
                                        <p:tav tm="100000">
                                          <p:val>
                                            <p:strVal val="0-ppt_h/2"/>
                                          </p:val>
                                        </p:tav>
                                      </p:tavLst>
                                    </p:anim>
                                    <p:set>
                                      <p:cBhvr>
                                        <p:cTn id="427" dur="1" fill="hold">
                                          <p:stCondLst>
                                            <p:cond delay="1999"/>
                                          </p:stCondLst>
                                        </p:cTn>
                                        <p:tgtEl>
                                          <p:spTgt spid="7"/>
                                        </p:tgtEl>
                                        <p:attrNameLst>
                                          <p:attrName>style.visibility</p:attrName>
                                        </p:attrNameLst>
                                      </p:cBhvr>
                                      <p:to>
                                        <p:strVal val="hidden"/>
                                      </p:to>
                                    </p:set>
                                  </p:childTnLst>
                                </p:cTn>
                              </p:par>
                              <p:par>
                                <p:cTn id="428" presetID="2" presetClass="exit" presetSubtype="1" fill="hold" nodeType="withEffect">
                                  <p:stCondLst>
                                    <p:cond delay="0"/>
                                  </p:stCondLst>
                                  <p:childTnLst>
                                    <p:anim calcmode="lin" valueType="num">
                                      <p:cBhvr additive="base">
                                        <p:cTn id="429" dur="2000"/>
                                        <p:tgtEl>
                                          <p:spTgt spid="15"/>
                                        </p:tgtEl>
                                        <p:attrNameLst>
                                          <p:attrName>ppt_x</p:attrName>
                                        </p:attrNameLst>
                                      </p:cBhvr>
                                      <p:tavLst>
                                        <p:tav tm="0">
                                          <p:val>
                                            <p:strVal val="ppt_x"/>
                                          </p:val>
                                        </p:tav>
                                        <p:tav tm="100000">
                                          <p:val>
                                            <p:strVal val="ppt_x"/>
                                          </p:val>
                                        </p:tav>
                                      </p:tavLst>
                                    </p:anim>
                                    <p:anim calcmode="lin" valueType="num">
                                      <p:cBhvr additive="base">
                                        <p:cTn id="430" dur="2000"/>
                                        <p:tgtEl>
                                          <p:spTgt spid="15"/>
                                        </p:tgtEl>
                                        <p:attrNameLst>
                                          <p:attrName>ppt_y</p:attrName>
                                        </p:attrNameLst>
                                      </p:cBhvr>
                                      <p:tavLst>
                                        <p:tav tm="0">
                                          <p:val>
                                            <p:strVal val="ppt_y"/>
                                          </p:val>
                                        </p:tav>
                                        <p:tav tm="100000">
                                          <p:val>
                                            <p:strVal val="0-ppt_h/2"/>
                                          </p:val>
                                        </p:tav>
                                      </p:tavLst>
                                    </p:anim>
                                    <p:set>
                                      <p:cBhvr>
                                        <p:cTn id="431" dur="1" fill="hold">
                                          <p:stCondLst>
                                            <p:cond delay="1999"/>
                                          </p:stCondLst>
                                        </p:cTn>
                                        <p:tgtEl>
                                          <p:spTgt spid="15"/>
                                        </p:tgtEl>
                                        <p:attrNameLst>
                                          <p:attrName>style.visibility</p:attrName>
                                        </p:attrNameLst>
                                      </p:cBhvr>
                                      <p:to>
                                        <p:strVal val="hidden"/>
                                      </p:to>
                                    </p:set>
                                  </p:childTnLst>
                                </p:cTn>
                              </p:par>
                              <p:par>
                                <p:cTn id="432" presetID="2" presetClass="exit" presetSubtype="1" fill="hold" nodeType="withEffect">
                                  <p:stCondLst>
                                    <p:cond delay="0"/>
                                  </p:stCondLst>
                                  <p:childTnLst>
                                    <p:anim calcmode="lin" valueType="num">
                                      <p:cBhvr additive="base">
                                        <p:cTn id="433" dur="2000"/>
                                        <p:tgtEl>
                                          <p:spTgt spid="23"/>
                                        </p:tgtEl>
                                        <p:attrNameLst>
                                          <p:attrName>ppt_x</p:attrName>
                                        </p:attrNameLst>
                                      </p:cBhvr>
                                      <p:tavLst>
                                        <p:tav tm="0">
                                          <p:val>
                                            <p:strVal val="ppt_x"/>
                                          </p:val>
                                        </p:tav>
                                        <p:tav tm="100000">
                                          <p:val>
                                            <p:strVal val="ppt_x"/>
                                          </p:val>
                                        </p:tav>
                                      </p:tavLst>
                                    </p:anim>
                                    <p:anim calcmode="lin" valueType="num">
                                      <p:cBhvr additive="base">
                                        <p:cTn id="434" dur="2000"/>
                                        <p:tgtEl>
                                          <p:spTgt spid="23"/>
                                        </p:tgtEl>
                                        <p:attrNameLst>
                                          <p:attrName>ppt_y</p:attrName>
                                        </p:attrNameLst>
                                      </p:cBhvr>
                                      <p:tavLst>
                                        <p:tav tm="0">
                                          <p:val>
                                            <p:strVal val="ppt_y"/>
                                          </p:val>
                                        </p:tav>
                                        <p:tav tm="100000">
                                          <p:val>
                                            <p:strVal val="0-ppt_h/2"/>
                                          </p:val>
                                        </p:tav>
                                      </p:tavLst>
                                    </p:anim>
                                    <p:set>
                                      <p:cBhvr>
                                        <p:cTn id="435" dur="1" fill="hold">
                                          <p:stCondLst>
                                            <p:cond delay="1999"/>
                                          </p:stCondLst>
                                        </p:cTn>
                                        <p:tgtEl>
                                          <p:spTgt spid="23"/>
                                        </p:tgtEl>
                                        <p:attrNameLst>
                                          <p:attrName>style.visibility</p:attrName>
                                        </p:attrNameLst>
                                      </p:cBhvr>
                                      <p:to>
                                        <p:strVal val="hidden"/>
                                      </p:to>
                                    </p:set>
                                  </p:childTnLst>
                                </p:cTn>
                              </p:par>
                              <p:par>
                                <p:cTn id="436" presetID="2" presetClass="exit" presetSubtype="1" fill="hold"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ppt_x"/>
                                          </p:val>
                                        </p:tav>
                                      </p:tavLst>
                                    </p:anim>
                                    <p:anim calcmode="lin" valueType="num">
                                      <p:cBhvr additive="base">
                                        <p:cTn id="438" dur="2000"/>
                                        <p:tgtEl>
                                          <p:spTgt spid="31"/>
                                        </p:tgtEl>
                                        <p:attrNameLst>
                                          <p:attrName>ppt_y</p:attrName>
                                        </p:attrNameLst>
                                      </p:cBhvr>
                                      <p:tavLst>
                                        <p:tav tm="0">
                                          <p:val>
                                            <p:strVal val="ppt_y"/>
                                          </p:val>
                                        </p:tav>
                                        <p:tav tm="100000">
                                          <p:val>
                                            <p:strVal val="0-ppt_h/2"/>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1" fill="hold" nodeType="withEffect">
                                  <p:stCondLst>
                                    <p:cond delay="0"/>
                                  </p:stCondLst>
                                  <p:childTnLst>
                                    <p:anim calcmode="lin" valueType="num">
                                      <p:cBhvr additive="base">
                                        <p:cTn id="441" dur="2000"/>
                                        <p:tgtEl>
                                          <p:spTgt spid="39"/>
                                        </p:tgtEl>
                                        <p:attrNameLst>
                                          <p:attrName>ppt_x</p:attrName>
                                        </p:attrNameLst>
                                      </p:cBhvr>
                                      <p:tavLst>
                                        <p:tav tm="0">
                                          <p:val>
                                            <p:strVal val="ppt_x"/>
                                          </p:val>
                                        </p:tav>
                                        <p:tav tm="100000">
                                          <p:val>
                                            <p:strVal val="ppt_x"/>
                                          </p:val>
                                        </p:tav>
                                      </p:tavLst>
                                    </p:anim>
                                    <p:anim calcmode="lin" valueType="num">
                                      <p:cBhvr additive="base">
                                        <p:cTn id="442" dur="2000"/>
                                        <p:tgtEl>
                                          <p:spTgt spid="39"/>
                                        </p:tgtEl>
                                        <p:attrNameLst>
                                          <p:attrName>ppt_y</p:attrName>
                                        </p:attrNameLst>
                                      </p:cBhvr>
                                      <p:tavLst>
                                        <p:tav tm="0">
                                          <p:val>
                                            <p:strVal val="ppt_y"/>
                                          </p:val>
                                        </p:tav>
                                        <p:tav tm="100000">
                                          <p:val>
                                            <p:strVal val="0-ppt_h/2"/>
                                          </p:val>
                                        </p:tav>
                                      </p:tavLst>
                                    </p:anim>
                                    <p:set>
                                      <p:cBhvr>
                                        <p:cTn id="443" dur="1" fill="hold">
                                          <p:stCondLst>
                                            <p:cond delay="1999"/>
                                          </p:stCondLst>
                                        </p:cTn>
                                        <p:tgtEl>
                                          <p:spTgt spid="39"/>
                                        </p:tgtEl>
                                        <p:attrNameLst>
                                          <p:attrName>style.visibility</p:attrName>
                                        </p:attrNameLst>
                                      </p:cBhvr>
                                      <p:to>
                                        <p:strVal val="hidden"/>
                                      </p:to>
                                    </p:set>
                                  </p:childTnLst>
                                </p:cTn>
                              </p:par>
                              <p:par>
                                <p:cTn id="444" presetID="2" presetClass="exit" presetSubtype="1" fill="hold"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ppt_x"/>
                                          </p:val>
                                        </p:tav>
                                      </p:tavLst>
                                    </p:anim>
                                    <p:anim calcmode="lin" valueType="num">
                                      <p:cBhvr additive="base">
                                        <p:cTn id="446" dur="2000"/>
                                        <p:tgtEl>
                                          <p:spTgt spid="47"/>
                                        </p:tgtEl>
                                        <p:attrNameLst>
                                          <p:attrName>ppt_y</p:attrName>
                                        </p:attrNameLst>
                                      </p:cBhvr>
                                      <p:tavLst>
                                        <p:tav tm="0">
                                          <p:val>
                                            <p:strVal val="ppt_y"/>
                                          </p:val>
                                        </p:tav>
                                        <p:tav tm="100000">
                                          <p:val>
                                            <p:strVal val="0-ppt_h/2"/>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1" fill="hold" nodeType="withEffect">
                                  <p:stCondLst>
                                    <p:cond delay="0"/>
                                  </p:stCondLst>
                                  <p:childTnLst>
                                    <p:anim calcmode="lin" valueType="num">
                                      <p:cBhvr additive="base">
                                        <p:cTn id="449" dur="2000"/>
                                        <p:tgtEl>
                                          <p:spTgt spid="55"/>
                                        </p:tgtEl>
                                        <p:attrNameLst>
                                          <p:attrName>ppt_x</p:attrName>
                                        </p:attrNameLst>
                                      </p:cBhvr>
                                      <p:tavLst>
                                        <p:tav tm="0">
                                          <p:val>
                                            <p:strVal val="ppt_x"/>
                                          </p:val>
                                        </p:tav>
                                        <p:tav tm="100000">
                                          <p:val>
                                            <p:strVal val="ppt_x"/>
                                          </p:val>
                                        </p:tav>
                                      </p:tavLst>
                                    </p:anim>
                                    <p:anim calcmode="lin" valueType="num">
                                      <p:cBhvr additive="base">
                                        <p:cTn id="450" dur="2000"/>
                                        <p:tgtEl>
                                          <p:spTgt spid="55"/>
                                        </p:tgtEl>
                                        <p:attrNameLst>
                                          <p:attrName>ppt_y</p:attrName>
                                        </p:attrNameLst>
                                      </p:cBhvr>
                                      <p:tavLst>
                                        <p:tav tm="0">
                                          <p:val>
                                            <p:strVal val="ppt_y"/>
                                          </p:val>
                                        </p:tav>
                                        <p:tav tm="100000">
                                          <p:val>
                                            <p:strVal val="0-ppt_h/2"/>
                                          </p:val>
                                        </p:tav>
                                      </p:tavLst>
                                    </p:anim>
                                    <p:set>
                                      <p:cBhvr>
                                        <p:cTn id="451" dur="1" fill="hold">
                                          <p:stCondLst>
                                            <p:cond delay="1999"/>
                                          </p:stCondLst>
                                        </p:cTn>
                                        <p:tgtEl>
                                          <p:spTgt spid="55"/>
                                        </p:tgtEl>
                                        <p:attrNameLst>
                                          <p:attrName>style.visibility</p:attrName>
                                        </p:attrNameLst>
                                      </p:cBhvr>
                                      <p:to>
                                        <p:strVal val="hidden"/>
                                      </p:to>
                                    </p:set>
                                  </p:childTnLst>
                                </p:cTn>
                              </p:par>
                              <p:par>
                                <p:cTn id="452" presetID="2" presetClass="exit" presetSubtype="1" fill="hold" nodeType="withEffect">
                                  <p:stCondLst>
                                    <p:cond delay="0"/>
                                  </p:stCondLst>
                                  <p:childTnLst>
                                    <p:anim calcmode="lin" valueType="num">
                                      <p:cBhvr additive="base">
                                        <p:cTn id="453" dur="2000"/>
                                        <p:tgtEl>
                                          <p:spTgt spid="63"/>
                                        </p:tgtEl>
                                        <p:attrNameLst>
                                          <p:attrName>ppt_x</p:attrName>
                                        </p:attrNameLst>
                                      </p:cBhvr>
                                      <p:tavLst>
                                        <p:tav tm="0">
                                          <p:val>
                                            <p:strVal val="ppt_x"/>
                                          </p:val>
                                        </p:tav>
                                        <p:tav tm="100000">
                                          <p:val>
                                            <p:strVal val="ppt_x"/>
                                          </p:val>
                                        </p:tav>
                                      </p:tavLst>
                                    </p:anim>
                                    <p:anim calcmode="lin" valueType="num">
                                      <p:cBhvr additive="base">
                                        <p:cTn id="454" dur="2000"/>
                                        <p:tgtEl>
                                          <p:spTgt spid="63"/>
                                        </p:tgtEl>
                                        <p:attrNameLst>
                                          <p:attrName>ppt_y</p:attrName>
                                        </p:attrNameLst>
                                      </p:cBhvr>
                                      <p:tavLst>
                                        <p:tav tm="0">
                                          <p:val>
                                            <p:strVal val="ppt_y"/>
                                          </p:val>
                                        </p:tav>
                                        <p:tav tm="100000">
                                          <p:val>
                                            <p:strVal val="0-ppt_h/2"/>
                                          </p:val>
                                        </p:tav>
                                      </p:tavLst>
                                    </p:anim>
                                    <p:set>
                                      <p:cBhvr>
                                        <p:cTn id="455" dur="1" fill="hold">
                                          <p:stCondLst>
                                            <p:cond delay="1999"/>
                                          </p:stCondLst>
                                        </p:cTn>
                                        <p:tgtEl>
                                          <p:spTgt spid="63"/>
                                        </p:tgtEl>
                                        <p:attrNameLst>
                                          <p:attrName>style.visibility</p:attrName>
                                        </p:attrNameLst>
                                      </p:cBhvr>
                                      <p:to>
                                        <p:strVal val="hidden"/>
                                      </p:to>
                                    </p:set>
                                  </p:childTnLst>
                                </p:cTn>
                              </p:par>
                              <p:par>
                                <p:cTn id="456" presetID="2" presetClass="exit" presetSubtype="4" fill="hold" nodeType="withEffect">
                                  <p:stCondLst>
                                    <p:cond delay="0"/>
                                  </p:stCondLst>
                                  <p:childTnLst>
                                    <p:anim calcmode="lin" valueType="num">
                                      <p:cBhvr additive="base">
                                        <p:cTn id="457" dur="2000"/>
                                        <p:tgtEl>
                                          <p:spTgt spid="4"/>
                                        </p:tgtEl>
                                        <p:attrNameLst>
                                          <p:attrName>ppt_x</p:attrName>
                                        </p:attrNameLst>
                                      </p:cBhvr>
                                      <p:tavLst>
                                        <p:tav tm="0">
                                          <p:val>
                                            <p:strVal val="ppt_x"/>
                                          </p:val>
                                        </p:tav>
                                        <p:tav tm="100000">
                                          <p:val>
                                            <p:strVal val="ppt_x"/>
                                          </p:val>
                                        </p:tav>
                                      </p:tavLst>
                                    </p:anim>
                                    <p:anim calcmode="lin" valueType="num">
                                      <p:cBhvr additive="base">
                                        <p:cTn id="458" dur="2000"/>
                                        <p:tgtEl>
                                          <p:spTgt spid="4"/>
                                        </p:tgtEl>
                                        <p:attrNameLst>
                                          <p:attrName>ppt_y</p:attrName>
                                        </p:attrNameLst>
                                      </p:cBhvr>
                                      <p:tavLst>
                                        <p:tav tm="0">
                                          <p:val>
                                            <p:strVal val="ppt_y"/>
                                          </p:val>
                                        </p:tav>
                                        <p:tav tm="100000">
                                          <p:val>
                                            <p:strVal val="1+ppt_h/2"/>
                                          </p:val>
                                        </p:tav>
                                      </p:tavLst>
                                    </p:anim>
                                    <p:set>
                                      <p:cBhvr>
                                        <p:cTn id="459" dur="1" fill="hold">
                                          <p:stCondLst>
                                            <p:cond delay="1999"/>
                                          </p:stCondLst>
                                        </p:cTn>
                                        <p:tgtEl>
                                          <p:spTgt spid="4"/>
                                        </p:tgtEl>
                                        <p:attrNameLst>
                                          <p:attrName>style.visibility</p:attrName>
                                        </p:attrNameLst>
                                      </p:cBhvr>
                                      <p:to>
                                        <p:strVal val="hidden"/>
                                      </p:to>
                                    </p:set>
                                  </p:childTnLst>
                                </p:cTn>
                              </p:par>
                              <p:par>
                                <p:cTn id="460" presetID="2" presetClass="exit" presetSubtype="4" fill="hold" nodeType="withEffect">
                                  <p:stCondLst>
                                    <p:cond delay="0"/>
                                  </p:stCondLst>
                                  <p:childTnLst>
                                    <p:anim calcmode="lin" valueType="num">
                                      <p:cBhvr additive="base">
                                        <p:cTn id="461" dur="2000"/>
                                        <p:tgtEl>
                                          <p:spTgt spid="12"/>
                                        </p:tgtEl>
                                        <p:attrNameLst>
                                          <p:attrName>ppt_x</p:attrName>
                                        </p:attrNameLst>
                                      </p:cBhvr>
                                      <p:tavLst>
                                        <p:tav tm="0">
                                          <p:val>
                                            <p:strVal val="ppt_x"/>
                                          </p:val>
                                        </p:tav>
                                        <p:tav tm="100000">
                                          <p:val>
                                            <p:strVal val="ppt_x"/>
                                          </p:val>
                                        </p:tav>
                                      </p:tavLst>
                                    </p:anim>
                                    <p:anim calcmode="lin" valueType="num">
                                      <p:cBhvr additive="base">
                                        <p:cTn id="462" dur="2000"/>
                                        <p:tgtEl>
                                          <p:spTgt spid="12"/>
                                        </p:tgtEl>
                                        <p:attrNameLst>
                                          <p:attrName>ppt_y</p:attrName>
                                        </p:attrNameLst>
                                      </p:cBhvr>
                                      <p:tavLst>
                                        <p:tav tm="0">
                                          <p:val>
                                            <p:strVal val="ppt_y"/>
                                          </p:val>
                                        </p:tav>
                                        <p:tav tm="100000">
                                          <p:val>
                                            <p:strVal val="1+ppt_h/2"/>
                                          </p:val>
                                        </p:tav>
                                      </p:tavLst>
                                    </p:anim>
                                    <p:set>
                                      <p:cBhvr>
                                        <p:cTn id="463" dur="1" fill="hold">
                                          <p:stCondLst>
                                            <p:cond delay="1999"/>
                                          </p:stCondLst>
                                        </p:cTn>
                                        <p:tgtEl>
                                          <p:spTgt spid="12"/>
                                        </p:tgtEl>
                                        <p:attrNameLst>
                                          <p:attrName>style.visibility</p:attrName>
                                        </p:attrNameLst>
                                      </p:cBhvr>
                                      <p:to>
                                        <p:strVal val="hidden"/>
                                      </p:to>
                                    </p:set>
                                  </p:childTnLst>
                                </p:cTn>
                              </p:par>
                              <p:par>
                                <p:cTn id="464" presetID="2" presetClass="exit" presetSubtype="4" fill="hold" nodeType="withEffect">
                                  <p:stCondLst>
                                    <p:cond delay="0"/>
                                  </p:stCondLst>
                                  <p:childTnLst>
                                    <p:anim calcmode="lin" valueType="num">
                                      <p:cBhvr additive="base">
                                        <p:cTn id="465" dur="2000"/>
                                        <p:tgtEl>
                                          <p:spTgt spid="20"/>
                                        </p:tgtEl>
                                        <p:attrNameLst>
                                          <p:attrName>ppt_x</p:attrName>
                                        </p:attrNameLst>
                                      </p:cBhvr>
                                      <p:tavLst>
                                        <p:tav tm="0">
                                          <p:val>
                                            <p:strVal val="ppt_x"/>
                                          </p:val>
                                        </p:tav>
                                        <p:tav tm="100000">
                                          <p:val>
                                            <p:strVal val="ppt_x"/>
                                          </p:val>
                                        </p:tav>
                                      </p:tavLst>
                                    </p:anim>
                                    <p:anim calcmode="lin" valueType="num">
                                      <p:cBhvr additive="base">
                                        <p:cTn id="466" dur="2000"/>
                                        <p:tgtEl>
                                          <p:spTgt spid="20"/>
                                        </p:tgtEl>
                                        <p:attrNameLst>
                                          <p:attrName>ppt_y</p:attrName>
                                        </p:attrNameLst>
                                      </p:cBhvr>
                                      <p:tavLst>
                                        <p:tav tm="0">
                                          <p:val>
                                            <p:strVal val="ppt_y"/>
                                          </p:val>
                                        </p:tav>
                                        <p:tav tm="100000">
                                          <p:val>
                                            <p:strVal val="1+ppt_h/2"/>
                                          </p:val>
                                        </p:tav>
                                      </p:tavLst>
                                    </p:anim>
                                    <p:set>
                                      <p:cBhvr>
                                        <p:cTn id="467" dur="1" fill="hold">
                                          <p:stCondLst>
                                            <p:cond delay="1999"/>
                                          </p:stCondLst>
                                        </p:cTn>
                                        <p:tgtEl>
                                          <p:spTgt spid="20"/>
                                        </p:tgtEl>
                                        <p:attrNameLst>
                                          <p:attrName>style.visibility</p:attrName>
                                        </p:attrNameLst>
                                      </p:cBhvr>
                                      <p:to>
                                        <p:strVal val="hidden"/>
                                      </p:to>
                                    </p:set>
                                  </p:childTnLst>
                                </p:cTn>
                              </p:par>
                              <p:par>
                                <p:cTn id="468" presetID="2" presetClass="exit" presetSubtype="4" fill="hold" nodeType="withEffect">
                                  <p:stCondLst>
                                    <p:cond delay="0"/>
                                  </p:stCondLst>
                                  <p:childTnLst>
                                    <p:anim calcmode="lin" valueType="num">
                                      <p:cBhvr additive="base">
                                        <p:cTn id="469" dur="2000"/>
                                        <p:tgtEl>
                                          <p:spTgt spid="28"/>
                                        </p:tgtEl>
                                        <p:attrNameLst>
                                          <p:attrName>ppt_x</p:attrName>
                                        </p:attrNameLst>
                                      </p:cBhvr>
                                      <p:tavLst>
                                        <p:tav tm="0">
                                          <p:val>
                                            <p:strVal val="ppt_x"/>
                                          </p:val>
                                        </p:tav>
                                        <p:tav tm="100000">
                                          <p:val>
                                            <p:strVal val="ppt_x"/>
                                          </p:val>
                                        </p:tav>
                                      </p:tavLst>
                                    </p:anim>
                                    <p:anim calcmode="lin" valueType="num">
                                      <p:cBhvr additive="base">
                                        <p:cTn id="470" dur="2000"/>
                                        <p:tgtEl>
                                          <p:spTgt spid="28"/>
                                        </p:tgtEl>
                                        <p:attrNameLst>
                                          <p:attrName>ppt_y</p:attrName>
                                        </p:attrNameLst>
                                      </p:cBhvr>
                                      <p:tavLst>
                                        <p:tav tm="0">
                                          <p:val>
                                            <p:strVal val="ppt_y"/>
                                          </p:val>
                                        </p:tav>
                                        <p:tav tm="100000">
                                          <p:val>
                                            <p:strVal val="1+ppt_h/2"/>
                                          </p:val>
                                        </p:tav>
                                      </p:tavLst>
                                    </p:anim>
                                    <p:set>
                                      <p:cBhvr>
                                        <p:cTn id="471" dur="1" fill="hold">
                                          <p:stCondLst>
                                            <p:cond delay="1999"/>
                                          </p:stCondLst>
                                        </p:cTn>
                                        <p:tgtEl>
                                          <p:spTgt spid="28"/>
                                        </p:tgtEl>
                                        <p:attrNameLst>
                                          <p:attrName>style.visibility</p:attrName>
                                        </p:attrNameLst>
                                      </p:cBhvr>
                                      <p:to>
                                        <p:strVal val="hidden"/>
                                      </p:to>
                                    </p:set>
                                  </p:childTnLst>
                                </p:cTn>
                              </p:par>
                              <p:par>
                                <p:cTn id="472" presetID="2" presetClass="exit" presetSubtype="4" fill="hold" nodeType="withEffect">
                                  <p:stCondLst>
                                    <p:cond delay="0"/>
                                  </p:stCondLst>
                                  <p:childTnLst>
                                    <p:anim calcmode="lin" valueType="num">
                                      <p:cBhvr additive="base">
                                        <p:cTn id="473" dur="2000"/>
                                        <p:tgtEl>
                                          <p:spTgt spid="36"/>
                                        </p:tgtEl>
                                        <p:attrNameLst>
                                          <p:attrName>ppt_x</p:attrName>
                                        </p:attrNameLst>
                                      </p:cBhvr>
                                      <p:tavLst>
                                        <p:tav tm="0">
                                          <p:val>
                                            <p:strVal val="ppt_x"/>
                                          </p:val>
                                        </p:tav>
                                        <p:tav tm="100000">
                                          <p:val>
                                            <p:strVal val="ppt_x"/>
                                          </p:val>
                                        </p:tav>
                                      </p:tavLst>
                                    </p:anim>
                                    <p:anim calcmode="lin" valueType="num">
                                      <p:cBhvr additive="base">
                                        <p:cTn id="474" dur="2000"/>
                                        <p:tgtEl>
                                          <p:spTgt spid="36"/>
                                        </p:tgtEl>
                                        <p:attrNameLst>
                                          <p:attrName>ppt_y</p:attrName>
                                        </p:attrNameLst>
                                      </p:cBhvr>
                                      <p:tavLst>
                                        <p:tav tm="0">
                                          <p:val>
                                            <p:strVal val="ppt_y"/>
                                          </p:val>
                                        </p:tav>
                                        <p:tav tm="100000">
                                          <p:val>
                                            <p:strVal val="1+ppt_h/2"/>
                                          </p:val>
                                        </p:tav>
                                      </p:tavLst>
                                    </p:anim>
                                    <p:set>
                                      <p:cBhvr>
                                        <p:cTn id="475" dur="1" fill="hold">
                                          <p:stCondLst>
                                            <p:cond delay="1999"/>
                                          </p:stCondLst>
                                        </p:cTn>
                                        <p:tgtEl>
                                          <p:spTgt spid="36"/>
                                        </p:tgtEl>
                                        <p:attrNameLst>
                                          <p:attrName>style.visibility</p:attrName>
                                        </p:attrNameLst>
                                      </p:cBhvr>
                                      <p:to>
                                        <p:strVal val="hidden"/>
                                      </p:to>
                                    </p:set>
                                  </p:childTnLst>
                                </p:cTn>
                              </p:par>
                              <p:par>
                                <p:cTn id="476" presetID="2" presetClass="exit" presetSubtype="4" fill="hold" nodeType="withEffect">
                                  <p:stCondLst>
                                    <p:cond delay="0"/>
                                  </p:stCondLst>
                                  <p:childTnLst>
                                    <p:anim calcmode="lin" valueType="num">
                                      <p:cBhvr additive="base">
                                        <p:cTn id="477" dur="2000"/>
                                        <p:tgtEl>
                                          <p:spTgt spid="44"/>
                                        </p:tgtEl>
                                        <p:attrNameLst>
                                          <p:attrName>ppt_x</p:attrName>
                                        </p:attrNameLst>
                                      </p:cBhvr>
                                      <p:tavLst>
                                        <p:tav tm="0">
                                          <p:val>
                                            <p:strVal val="ppt_x"/>
                                          </p:val>
                                        </p:tav>
                                        <p:tav tm="100000">
                                          <p:val>
                                            <p:strVal val="ppt_x"/>
                                          </p:val>
                                        </p:tav>
                                      </p:tavLst>
                                    </p:anim>
                                    <p:anim calcmode="lin" valueType="num">
                                      <p:cBhvr additive="base">
                                        <p:cTn id="478" dur="2000"/>
                                        <p:tgtEl>
                                          <p:spTgt spid="44"/>
                                        </p:tgtEl>
                                        <p:attrNameLst>
                                          <p:attrName>ppt_y</p:attrName>
                                        </p:attrNameLst>
                                      </p:cBhvr>
                                      <p:tavLst>
                                        <p:tav tm="0">
                                          <p:val>
                                            <p:strVal val="ppt_y"/>
                                          </p:val>
                                        </p:tav>
                                        <p:tav tm="100000">
                                          <p:val>
                                            <p:strVal val="1+ppt_h/2"/>
                                          </p:val>
                                        </p:tav>
                                      </p:tavLst>
                                    </p:anim>
                                    <p:set>
                                      <p:cBhvr>
                                        <p:cTn id="479" dur="1" fill="hold">
                                          <p:stCondLst>
                                            <p:cond delay="1999"/>
                                          </p:stCondLst>
                                        </p:cTn>
                                        <p:tgtEl>
                                          <p:spTgt spid="44"/>
                                        </p:tgtEl>
                                        <p:attrNameLst>
                                          <p:attrName>style.visibility</p:attrName>
                                        </p:attrNameLst>
                                      </p:cBhvr>
                                      <p:to>
                                        <p:strVal val="hidden"/>
                                      </p:to>
                                    </p:set>
                                  </p:childTnLst>
                                </p:cTn>
                              </p:par>
                              <p:par>
                                <p:cTn id="480" presetID="2" presetClass="exit" presetSubtype="4" fill="hold" nodeType="withEffect">
                                  <p:stCondLst>
                                    <p:cond delay="0"/>
                                  </p:stCondLst>
                                  <p:childTnLst>
                                    <p:anim calcmode="lin" valueType="num">
                                      <p:cBhvr additive="base">
                                        <p:cTn id="481" dur="2000"/>
                                        <p:tgtEl>
                                          <p:spTgt spid="52"/>
                                        </p:tgtEl>
                                        <p:attrNameLst>
                                          <p:attrName>ppt_x</p:attrName>
                                        </p:attrNameLst>
                                      </p:cBhvr>
                                      <p:tavLst>
                                        <p:tav tm="0">
                                          <p:val>
                                            <p:strVal val="ppt_x"/>
                                          </p:val>
                                        </p:tav>
                                        <p:tav tm="100000">
                                          <p:val>
                                            <p:strVal val="ppt_x"/>
                                          </p:val>
                                        </p:tav>
                                      </p:tavLst>
                                    </p:anim>
                                    <p:anim calcmode="lin" valueType="num">
                                      <p:cBhvr additive="base">
                                        <p:cTn id="482" dur="2000"/>
                                        <p:tgtEl>
                                          <p:spTgt spid="52"/>
                                        </p:tgtEl>
                                        <p:attrNameLst>
                                          <p:attrName>ppt_y</p:attrName>
                                        </p:attrNameLst>
                                      </p:cBhvr>
                                      <p:tavLst>
                                        <p:tav tm="0">
                                          <p:val>
                                            <p:strVal val="ppt_y"/>
                                          </p:val>
                                        </p:tav>
                                        <p:tav tm="100000">
                                          <p:val>
                                            <p:strVal val="1+ppt_h/2"/>
                                          </p:val>
                                        </p:tav>
                                      </p:tavLst>
                                    </p:anim>
                                    <p:set>
                                      <p:cBhvr>
                                        <p:cTn id="483" dur="1" fill="hold">
                                          <p:stCondLst>
                                            <p:cond delay="1999"/>
                                          </p:stCondLst>
                                        </p:cTn>
                                        <p:tgtEl>
                                          <p:spTgt spid="52"/>
                                        </p:tgtEl>
                                        <p:attrNameLst>
                                          <p:attrName>style.visibility</p:attrName>
                                        </p:attrNameLst>
                                      </p:cBhvr>
                                      <p:to>
                                        <p:strVal val="hidden"/>
                                      </p:to>
                                    </p:set>
                                  </p:childTnLst>
                                </p:cTn>
                              </p:par>
                              <p:par>
                                <p:cTn id="484" presetID="2" presetClass="exit" presetSubtype="4" fill="hold" nodeType="withEffect">
                                  <p:stCondLst>
                                    <p:cond delay="0"/>
                                  </p:stCondLst>
                                  <p:childTnLst>
                                    <p:anim calcmode="lin" valueType="num">
                                      <p:cBhvr additive="base">
                                        <p:cTn id="485" dur="2000"/>
                                        <p:tgtEl>
                                          <p:spTgt spid="60"/>
                                        </p:tgtEl>
                                        <p:attrNameLst>
                                          <p:attrName>ppt_x</p:attrName>
                                        </p:attrNameLst>
                                      </p:cBhvr>
                                      <p:tavLst>
                                        <p:tav tm="0">
                                          <p:val>
                                            <p:strVal val="ppt_x"/>
                                          </p:val>
                                        </p:tav>
                                        <p:tav tm="100000">
                                          <p:val>
                                            <p:strVal val="ppt_x"/>
                                          </p:val>
                                        </p:tav>
                                      </p:tavLst>
                                    </p:anim>
                                    <p:anim calcmode="lin" valueType="num">
                                      <p:cBhvr additive="base">
                                        <p:cTn id="486" dur="2000"/>
                                        <p:tgtEl>
                                          <p:spTgt spid="60"/>
                                        </p:tgtEl>
                                        <p:attrNameLst>
                                          <p:attrName>ppt_y</p:attrName>
                                        </p:attrNameLst>
                                      </p:cBhvr>
                                      <p:tavLst>
                                        <p:tav tm="0">
                                          <p:val>
                                            <p:strVal val="ppt_y"/>
                                          </p:val>
                                        </p:tav>
                                        <p:tav tm="100000">
                                          <p:val>
                                            <p:strVal val="1+ppt_h/2"/>
                                          </p:val>
                                        </p:tav>
                                      </p:tavLst>
                                    </p:anim>
                                    <p:set>
                                      <p:cBhvr>
                                        <p:cTn id="487" dur="1" fill="hold">
                                          <p:stCondLst>
                                            <p:cond delay="1999"/>
                                          </p:stCondLst>
                                        </p:cTn>
                                        <p:tgtEl>
                                          <p:spTgt spid="60"/>
                                        </p:tgtEl>
                                        <p:attrNameLst>
                                          <p:attrName>style.visibility</p:attrName>
                                        </p:attrNameLst>
                                      </p:cBhvr>
                                      <p:to>
                                        <p:strVal val="hidden"/>
                                      </p:to>
                                    </p:set>
                                  </p:childTnLst>
                                </p:cTn>
                              </p:par>
                              <p:par>
                                <p:cTn id="488" presetID="2" presetClass="exit" presetSubtype="1" fill="hold" nodeType="withEffect">
                                  <p:stCondLst>
                                    <p:cond delay="0"/>
                                  </p:stCondLst>
                                  <p:childTnLst>
                                    <p:anim calcmode="lin" valueType="num">
                                      <p:cBhvr additive="base">
                                        <p:cTn id="489" dur="2000"/>
                                        <p:tgtEl>
                                          <p:spTgt spid="6"/>
                                        </p:tgtEl>
                                        <p:attrNameLst>
                                          <p:attrName>ppt_x</p:attrName>
                                        </p:attrNameLst>
                                      </p:cBhvr>
                                      <p:tavLst>
                                        <p:tav tm="0">
                                          <p:val>
                                            <p:strVal val="ppt_x"/>
                                          </p:val>
                                        </p:tav>
                                        <p:tav tm="100000">
                                          <p:val>
                                            <p:strVal val="ppt_x"/>
                                          </p:val>
                                        </p:tav>
                                      </p:tavLst>
                                    </p:anim>
                                    <p:anim calcmode="lin" valueType="num">
                                      <p:cBhvr additive="base">
                                        <p:cTn id="490" dur="2000"/>
                                        <p:tgtEl>
                                          <p:spTgt spid="6"/>
                                        </p:tgtEl>
                                        <p:attrNameLst>
                                          <p:attrName>ppt_y</p:attrName>
                                        </p:attrNameLst>
                                      </p:cBhvr>
                                      <p:tavLst>
                                        <p:tav tm="0">
                                          <p:val>
                                            <p:strVal val="ppt_y"/>
                                          </p:val>
                                        </p:tav>
                                        <p:tav tm="100000">
                                          <p:val>
                                            <p:strVal val="0-ppt_h/2"/>
                                          </p:val>
                                        </p:tav>
                                      </p:tavLst>
                                    </p:anim>
                                    <p:set>
                                      <p:cBhvr>
                                        <p:cTn id="491" dur="1" fill="hold">
                                          <p:stCondLst>
                                            <p:cond delay="1999"/>
                                          </p:stCondLst>
                                        </p:cTn>
                                        <p:tgtEl>
                                          <p:spTgt spid="6"/>
                                        </p:tgtEl>
                                        <p:attrNameLst>
                                          <p:attrName>style.visibility</p:attrName>
                                        </p:attrNameLst>
                                      </p:cBhvr>
                                      <p:to>
                                        <p:strVal val="hidden"/>
                                      </p:to>
                                    </p:set>
                                  </p:childTnLst>
                                </p:cTn>
                              </p:par>
                              <p:par>
                                <p:cTn id="492" presetID="2" presetClass="exit" presetSubtype="1" fill="hold" nodeType="withEffect">
                                  <p:stCondLst>
                                    <p:cond delay="0"/>
                                  </p:stCondLst>
                                  <p:childTnLst>
                                    <p:anim calcmode="lin" valueType="num">
                                      <p:cBhvr additive="base">
                                        <p:cTn id="493" dur="2000"/>
                                        <p:tgtEl>
                                          <p:spTgt spid="14"/>
                                        </p:tgtEl>
                                        <p:attrNameLst>
                                          <p:attrName>ppt_x</p:attrName>
                                        </p:attrNameLst>
                                      </p:cBhvr>
                                      <p:tavLst>
                                        <p:tav tm="0">
                                          <p:val>
                                            <p:strVal val="ppt_x"/>
                                          </p:val>
                                        </p:tav>
                                        <p:tav tm="100000">
                                          <p:val>
                                            <p:strVal val="ppt_x"/>
                                          </p:val>
                                        </p:tav>
                                      </p:tavLst>
                                    </p:anim>
                                    <p:anim calcmode="lin" valueType="num">
                                      <p:cBhvr additive="base">
                                        <p:cTn id="494" dur="2000"/>
                                        <p:tgtEl>
                                          <p:spTgt spid="14"/>
                                        </p:tgtEl>
                                        <p:attrNameLst>
                                          <p:attrName>ppt_y</p:attrName>
                                        </p:attrNameLst>
                                      </p:cBhvr>
                                      <p:tavLst>
                                        <p:tav tm="0">
                                          <p:val>
                                            <p:strVal val="ppt_y"/>
                                          </p:val>
                                        </p:tav>
                                        <p:tav tm="100000">
                                          <p:val>
                                            <p:strVal val="0-ppt_h/2"/>
                                          </p:val>
                                        </p:tav>
                                      </p:tavLst>
                                    </p:anim>
                                    <p:set>
                                      <p:cBhvr>
                                        <p:cTn id="495" dur="1" fill="hold">
                                          <p:stCondLst>
                                            <p:cond delay="1999"/>
                                          </p:stCondLst>
                                        </p:cTn>
                                        <p:tgtEl>
                                          <p:spTgt spid="14"/>
                                        </p:tgtEl>
                                        <p:attrNameLst>
                                          <p:attrName>style.visibility</p:attrName>
                                        </p:attrNameLst>
                                      </p:cBhvr>
                                      <p:to>
                                        <p:strVal val="hidden"/>
                                      </p:to>
                                    </p:set>
                                  </p:childTnLst>
                                </p:cTn>
                              </p:par>
                              <p:par>
                                <p:cTn id="496" presetID="2" presetClass="exit" presetSubtype="1" fill="hold" nodeType="withEffect">
                                  <p:stCondLst>
                                    <p:cond delay="0"/>
                                  </p:stCondLst>
                                  <p:childTnLst>
                                    <p:anim calcmode="lin" valueType="num">
                                      <p:cBhvr additive="base">
                                        <p:cTn id="497" dur="2000"/>
                                        <p:tgtEl>
                                          <p:spTgt spid="22"/>
                                        </p:tgtEl>
                                        <p:attrNameLst>
                                          <p:attrName>ppt_x</p:attrName>
                                        </p:attrNameLst>
                                      </p:cBhvr>
                                      <p:tavLst>
                                        <p:tav tm="0">
                                          <p:val>
                                            <p:strVal val="ppt_x"/>
                                          </p:val>
                                        </p:tav>
                                        <p:tav tm="100000">
                                          <p:val>
                                            <p:strVal val="ppt_x"/>
                                          </p:val>
                                        </p:tav>
                                      </p:tavLst>
                                    </p:anim>
                                    <p:anim calcmode="lin" valueType="num">
                                      <p:cBhvr additive="base">
                                        <p:cTn id="498" dur="2000"/>
                                        <p:tgtEl>
                                          <p:spTgt spid="22"/>
                                        </p:tgtEl>
                                        <p:attrNameLst>
                                          <p:attrName>ppt_y</p:attrName>
                                        </p:attrNameLst>
                                      </p:cBhvr>
                                      <p:tavLst>
                                        <p:tav tm="0">
                                          <p:val>
                                            <p:strVal val="ppt_y"/>
                                          </p:val>
                                        </p:tav>
                                        <p:tav tm="100000">
                                          <p:val>
                                            <p:strVal val="0-ppt_h/2"/>
                                          </p:val>
                                        </p:tav>
                                      </p:tavLst>
                                    </p:anim>
                                    <p:set>
                                      <p:cBhvr>
                                        <p:cTn id="499" dur="1" fill="hold">
                                          <p:stCondLst>
                                            <p:cond delay="1999"/>
                                          </p:stCondLst>
                                        </p:cTn>
                                        <p:tgtEl>
                                          <p:spTgt spid="22"/>
                                        </p:tgtEl>
                                        <p:attrNameLst>
                                          <p:attrName>style.visibility</p:attrName>
                                        </p:attrNameLst>
                                      </p:cBhvr>
                                      <p:to>
                                        <p:strVal val="hidden"/>
                                      </p:to>
                                    </p:set>
                                  </p:childTnLst>
                                </p:cTn>
                              </p:par>
                              <p:par>
                                <p:cTn id="500" presetID="2" presetClass="exit" presetSubtype="1" fill="hold" nodeType="withEffect">
                                  <p:stCondLst>
                                    <p:cond delay="0"/>
                                  </p:stCondLst>
                                  <p:childTnLst>
                                    <p:anim calcmode="lin" valueType="num">
                                      <p:cBhvr additive="base">
                                        <p:cTn id="501" dur="2000"/>
                                        <p:tgtEl>
                                          <p:spTgt spid="30"/>
                                        </p:tgtEl>
                                        <p:attrNameLst>
                                          <p:attrName>ppt_x</p:attrName>
                                        </p:attrNameLst>
                                      </p:cBhvr>
                                      <p:tavLst>
                                        <p:tav tm="0">
                                          <p:val>
                                            <p:strVal val="ppt_x"/>
                                          </p:val>
                                        </p:tav>
                                        <p:tav tm="100000">
                                          <p:val>
                                            <p:strVal val="ppt_x"/>
                                          </p:val>
                                        </p:tav>
                                      </p:tavLst>
                                    </p:anim>
                                    <p:anim calcmode="lin" valueType="num">
                                      <p:cBhvr additive="base">
                                        <p:cTn id="502" dur="2000"/>
                                        <p:tgtEl>
                                          <p:spTgt spid="30"/>
                                        </p:tgtEl>
                                        <p:attrNameLst>
                                          <p:attrName>ppt_y</p:attrName>
                                        </p:attrNameLst>
                                      </p:cBhvr>
                                      <p:tavLst>
                                        <p:tav tm="0">
                                          <p:val>
                                            <p:strVal val="ppt_y"/>
                                          </p:val>
                                        </p:tav>
                                        <p:tav tm="100000">
                                          <p:val>
                                            <p:strVal val="0-ppt_h/2"/>
                                          </p:val>
                                        </p:tav>
                                      </p:tavLst>
                                    </p:anim>
                                    <p:set>
                                      <p:cBhvr>
                                        <p:cTn id="503" dur="1" fill="hold">
                                          <p:stCondLst>
                                            <p:cond delay="1999"/>
                                          </p:stCondLst>
                                        </p:cTn>
                                        <p:tgtEl>
                                          <p:spTgt spid="30"/>
                                        </p:tgtEl>
                                        <p:attrNameLst>
                                          <p:attrName>style.visibility</p:attrName>
                                        </p:attrNameLst>
                                      </p:cBhvr>
                                      <p:to>
                                        <p:strVal val="hidden"/>
                                      </p:to>
                                    </p:set>
                                  </p:childTnLst>
                                </p:cTn>
                              </p:par>
                              <p:par>
                                <p:cTn id="504" presetID="2" presetClass="exit" presetSubtype="1" fill="hold" nodeType="withEffect">
                                  <p:stCondLst>
                                    <p:cond delay="0"/>
                                  </p:stCondLst>
                                  <p:childTnLst>
                                    <p:anim calcmode="lin" valueType="num">
                                      <p:cBhvr additive="base">
                                        <p:cTn id="505" dur="2000"/>
                                        <p:tgtEl>
                                          <p:spTgt spid="38"/>
                                        </p:tgtEl>
                                        <p:attrNameLst>
                                          <p:attrName>ppt_x</p:attrName>
                                        </p:attrNameLst>
                                      </p:cBhvr>
                                      <p:tavLst>
                                        <p:tav tm="0">
                                          <p:val>
                                            <p:strVal val="ppt_x"/>
                                          </p:val>
                                        </p:tav>
                                        <p:tav tm="100000">
                                          <p:val>
                                            <p:strVal val="ppt_x"/>
                                          </p:val>
                                        </p:tav>
                                      </p:tavLst>
                                    </p:anim>
                                    <p:anim calcmode="lin" valueType="num">
                                      <p:cBhvr additive="base">
                                        <p:cTn id="506" dur="2000"/>
                                        <p:tgtEl>
                                          <p:spTgt spid="38"/>
                                        </p:tgtEl>
                                        <p:attrNameLst>
                                          <p:attrName>ppt_y</p:attrName>
                                        </p:attrNameLst>
                                      </p:cBhvr>
                                      <p:tavLst>
                                        <p:tav tm="0">
                                          <p:val>
                                            <p:strVal val="ppt_y"/>
                                          </p:val>
                                        </p:tav>
                                        <p:tav tm="100000">
                                          <p:val>
                                            <p:strVal val="0-ppt_h/2"/>
                                          </p:val>
                                        </p:tav>
                                      </p:tavLst>
                                    </p:anim>
                                    <p:set>
                                      <p:cBhvr>
                                        <p:cTn id="507" dur="1" fill="hold">
                                          <p:stCondLst>
                                            <p:cond delay="1999"/>
                                          </p:stCondLst>
                                        </p:cTn>
                                        <p:tgtEl>
                                          <p:spTgt spid="38"/>
                                        </p:tgtEl>
                                        <p:attrNameLst>
                                          <p:attrName>style.visibility</p:attrName>
                                        </p:attrNameLst>
                                      </p:cBhvr>
                                      <p:to>
                                        <p:strVal val="hidden"/>
                                      </p:to>
                                    </p:set>
                                  </p:childTnLst>
                                </p:cTn>
                              </p:par>
                              <p:par>
                                <p:cTn id="508" presetID="2" presetClass="exit" presetSubtype="1" fill="hold" nodeType="withEffect">
                                  <p:stCondLst>
                                    <p:cond delay="0"/>
                                  </p:stCondLst>
                                  <p:childTnLst>
                                    <p:anim calcmode="lin" valueType="num">
                                      <p:cBhvr additive="base">
                                        <p:cTn id="509" dur="2000"/>
                                        <p:tgtEl>
                                          <p:spTgt spid="46"/>
                                        </p:tgtEl>
                                        <p:attrNameLst>
                                          <p:attrName>ppt_x</p:attrName>
                                        </p:attrNameLst>
                                      </p:cBhvr>
                                      <p:tavLst>
                                        <p:tav tm="0">
                                          <p:val>
                                            <p:strVal val="ppt_x"/>
                                          </p:val>
                                        </p:tav>
                                        <p:tav tm="100000">
                                          <p:val>
                                            <p:strVal val="ppt_x"/>
                                          </p:val>
                                        </p:tav>
                                      </p:tavLst>
                                    </p:anim>
                                    <p:anim calcmode="lin" valueType="num">
                                      <p:cBhvr additive="base">
                                        <p:cTn id="510" dur="2000"/>
                                        <p:tgtEl>
                                          <p:spTgt spid="46"/>
                                        </p:tgtEl>
                                        <p:attrNameLst>
                                          <p:attrName>ppt_y</p:attrName>
                                        </p:attrNameLst>
                                      </p:cBhvr>
                                      <p:tavLst>
                                        <p:tav tm="0">
                                          <p:val>
                                            <p:strVal val="ppt_y"/>
                                          </p:val>
                                        </p:tav>
                                        <p:tav tm="100000">
                                          <p:val>
                                            <p:strVal val="0-ppt_h/2"/>
                                          </p:val>
                                        </p:tav>
                                      </p:tavLst>
                                    </p:anim>
                                    <p:set>
                                      <p:cBhvr>
                                        <p:cTn id="511" dur="1" fill="hold">
                                          <p:stCondLst>
                                            <p:cond delay="1999"/>
                                          </p:stCondLst>
                                        </p:cTn>
                                        <p:tgtEl>
                                          <p:spTgt spid="46"/>
                                        </p:tgtEl>
                                        <p:attrNameLst>
                                          <p:attrName>style.visibility</p:attrName>
                                        </p:attrNameLst>
                                      </p:cBhvr>
                                      <p:to>
                                        <p:strVal val="hidden"/>
                                      </p:to>
                                    </p:set>
                                  </p:childTnLst>
                                </p:cTn>
                              </p:par>
                              <p:par>
                                <p:cTn id="512" presetID="2" presetClass="exit" presetSubtype="1" fill="hold" nodeType="withEffect">
                                  <p:stCondLst>
                                    <p:cond delay="0"/>
                                  </p:stCondLst>
                                  <p:childTnLst>
                                    <p:anim calcmode="lin" valueType="num">
                                      <p:cBhvr additive="base">
                                        <p:cTn id="513" dur="2000"/>
                                        <p:tgtEl>
                                          <p:spTgt spid="54"/>
                                        </p:tgtEl>
                                        <p:attrNameLst>
                                          <p:attrName>ppt_x</p:attrName>
                                        </p:attrNameLst>
                                      </p:cBhvr>
                                      <p:tavLst>
                                        <p:tav tm="0">
                                          <p:val>
                                            <p:strVal val="ppt_x"/>
                                          </p:val>
                                        </p:tav>
                                        <p:tav tm="100000">
                                          <p:val>
                                            <p:strVal val="ppt_x"/>
                                          </p:val>
                                        </p:tav>
                                      </p:tavLst>
                                    </p:anim>
                                    <p:anim calcmode="lin" valueType="num">
                                      <p:cBhvr additive="base">
                                        <p:cTn id="514" dur="2000"/>
                                        <p:tgtEl>
                                          <p:spTgt spid="54"/>
                                        </p:tgtEl>
                                        <p:attrNameLst>
                                          <p:attrName>ppt_y</p:attrName>
                                        </p:attrNameLst>
                                      </p:cBhvr>
                                      <p:tavLst>
                                        <p:tav tm="0">
                                          <p:val>
                                            <p:strVal val="ppt_y"/>
                                          </p:val>
                                        </p:tav>
                                        <p:tav tm="100000">
                                          <p:val>
                                            <p:strVal val="0-ppt_h/2"/>
                                          </p:val>
                                        </p:tav>
                                      </p:tavLst>
                                    </p:anim>
                                    <p:set>
                                      <p:cBhvr>
                                        <p:cTn id="515" dur="1" fill="hold">
                                          <p:stCondLst>
                                            <p:cond delay="1999"/>
                                          </p:stCondLst>
                                        </p:cTn>
                                        <p:tgtEl>
                                          <p:spTgt spid="54"/>
                                        </p:tgtEl>
                                        <p:attrNameLst>
                                          <p:attrName>style.visibility</p:attrName>
                                        </p:attrNameLst>
                                      </p:cBhvr>
                                      <p:to>
                                        <p:strVal val="hidden"/>
                                      </p:to>
                                    </p:set>
                                  </p:childTnLst>
                                </p:cTn>
                              </p:par>
                              <p:par>
                                <p:cTn id="516" presetID="2" presetClass="exit" presetSubtype="1" fill="hold" nodeType="withEffect">
                                  <p:stCondLst>
                                    <p:cond delay="0"/>
                                  </p:stCondLst>
                                  <p:childTnLst>
                                    <p:anim calcmode="lin" valueType="num">
                                      <p:cBhvr additive="base">
                                        <p:cTn id="517" dur="2000"/>
                                        <p:tgtEl>
                                          <p:spTgt spid="62"/>
                                        </p:tgtEl>
                                        <p:attrNameLst>
                                          <p:attrName>ppt_x</p:attrName>
                                        </p:attrNameLst>
                                      </p:cBhvr>
                                      <p:tavLst>
                                        <p:tav tm="0">
                                          <p:val>
                                            <p:strVal val="ppt_x"/>
                                          </p:val>
                                        </p:tav>
                                        <p:tav tm="100000">
                                          <p:val>
                                            <p:strVal val="ppt_x"/>
                                          </p:val>
                                        </p:tav>
                                      </p:tavLst>
                                    </p:anim>
                                    <p:anim calcmode="lin" valueType="num">
                                      <p:cBhvr additive="base">
                                        <p:cTn id="518" dur="2000"/>
                                        <p:tgtEl>
                                          <p:spTgt spid="62"/>
                                        </p:tgtEl>
                                        <p:attrNameLst>
                                          <p:attrName>ppt_y</p:attrName>
                                        </p:attrNameLst>
                                      </p:cBhvr>
                                      <p:tavLst>
                                        <p:tav tm="0">
                                          <p:val>
                                            <p:strVal val="ppt_y"/>
                                          </p:val>
                                        </p:tav>
                                        <p:tav tm="100000">
                                          <p:val>
                                            <p:strVal val="0-ppt_h/2"/>
                                          </p:val>
                                        </p:tav>
                                      </p:tavLst>
                                    </p:anim>
                                    <p:set>
                                      <p:cBhvr>
                                        <p:cTn id="519" dur="1" fill="hold">
                                          <p:stCondLst>
                                            <p:cond delay="1999"/>
                                          </p:stCondLst>
                                        </p:cTn>
                                        <p:tgtEl>
                                          <p:spTgt spid="62"/>
                                        </p:tgtEl>
                                        <p:attrNameLst>
                                          <p:attrName>style.visibility</p:attrName>
                                        </p:attrNameLst>
                                      </p:cBhvr>
                                      <p:to>
                                        <p:strVal val="hidden"/>
                                      </p:to>
                                    </p:set>
                                  </p:childTnLst>
                                </p:cTn>
                              </p:par>
                              <p:par>
                                <p:cTn id="520" presetID="2" presetClass="exit" presetSubtype="4" fill="hold" nodeType="withEffect">
                                  <p:stCondLst>
                                    <p:cond delay="0"/>
                                  </p:stCondLst>
                                  <p:childTnLst>
                                    <p:anim calcmode="lin" valueType="num">
                                      <p:cBhvr additive="base">
                                        <p:cTn id="521" dur="2000"/>
                                        <p:tgtEl>
                                          <p:spTgt spid="11"/>
                                        </p:tgtEl>
                                        <p:attrNameLst>
                                          <p:attrName>ppt_x</p:attrName>
                                        </p:attrNameLst>
                                      </p:cBhvr>
                                      <p:tavLst>
                                        <p:tav tm="0">
                                          <p:val>
                                            <p:strVal val="ppt_x"/>
                                          </p:val>
                                        </p:tav>
                                        <p:tav tm="100000">
                                          <p:val>
                                            <p:strVal val="ppt_x"/>
                                          </p:val>
                                        </p:tav>
                                      </p:tavLst>
                                    </p:anim>
                                    <p:anim calcmode="lin" valueType="num">
                                      <p:cBhvr additive="base">
                                        <p:cTn id="522" dur="2000"/>
                                        <p:tgtEl>
                                          <p:spTgt spid="11"/>
                                        </p:tgtEl>
                                        <p:attrNameLst>
                                          <p:attrName>ppt_y</p:attrName>
                                        </p:attrNameLst>
                                      </p:cBhvr>
                                      <p:tavLst>
                                        <p:tav tm="0">
                                          <p:val>
                                            <p:strVal val="ppt_y"/>
                                          </p:val>
                                        </p:tav>
                                        <p:tav tm="100000">
                                          <p:val>
                                            <p:strVal val="1+ppt_h/2"/>
                                          </p:val>
                                        </p:tav>
                                      </p:tavLst>
                                    </p:anim>
                                    <p:set>
                                      <p:cBhvr>
                                        <p:cTn id="523" dur="1" fill="hold">
                                          <p:stCondLst>
                                            <p:cond delay="1999"/>
                                          </p:stCondLst>
                                        </p:cTn>
                                        <p:tgtEl>
                                          <p:spTgt spid="11"/>
                                        </p:tgtEl>
                                        <p:attrNameLst>
                                          <p:attrName>style.visibility</p:attrName>
                                        </p:attrNameLst>
                                      </p:cBhvr>
                                      <p:to>
                                        <p:strVal val="hidden"/>
                                      </p:to>
                                    </p:set>
                                  </p:childTnLst>
                                </p:cTn>
                              </p:par>
                              <p:par>
                                <p:cTn id="524" presetID="2" presetClass="exit" presetSubtype="4" fill="hold" nodeType="withEffect">
                                  <p:stCondLst>
                                    <p:cond delay="0"/>
                                  </p:stCondLst>
                                  <p:childTnLst>
                                    <p:anim calcmode="lin" valueType="num">
                                      <p:cBhvr additive="base">
                                        <p:cTn id="525" dur="2000"/>
                                        <p:tgtEl>
                                          <p:spTgt spid="19"/>
                                        </p:tgtEl>
                                        <p:attrNameLst>
                                          <p:attrName>ppt_x</p:attrName>
                                        </p:attrNameLst>
                                      </p:cBhvr>
                                      <p:tavLst>
                                        <p:tav tm="0">
                                          <p:val>
                                            <p:strVal val="ppt_x"/>
                                          </p:val>
                                        </p:tav>
                                        <p:tav tm="100000">
                                          <p:val>
                                            <p:strVal val="ppt_x"/>
                                          </p:val>
                                        </p:tav>
                                      </p:tavLst>
                                    </p:anim>
                                    <p:anim calcmode="lin" valueType="num">
                                      <p:cBhvr additive="base">
                                        <p:cTn id="526" dur="2000"/>
                                        <p:tgtEl>
                                          <p:spTgt spid="19"/>
                                        </p:tgtEl>
                                        <p:attrNameLst>
                                          <p:attrName>ppt_y</p:attrName>
                                        </p:attrNameLst>
                                      </p:cBhvr>
                                      <p:tavLst>
                                        <p:tav tm="0">
                                          <p:val>
                                            <p:strVal val="ppt_y"/>
                                          </p:val>
                                        </p:tav>
                                        <p:tav tm="100000">
                                          <p:val>
                                            <p:strVal val="1+ppt_h/2"/>
                                          </p:val>
                                        </p:tav>
                                      </p:tavLst>
                                    </p:anim>
                                    <p:set>
                                      <p:cBhvr>
                                        <p:cTn id="527" dur="1" fill="hold">
                                          <p:stCondLst>
                                            <p:cond delay="1999"/>
                                          </p:stCondLst>
                                        </p:cTn>
                                        <p:tgtEl>
                                          <p:spTgt spid="19"/>
                                        </p:tgtEl>
                                        <p:attrNameLst>
                                          <p:attrName>style.visibility</p:attrName>
                                        </p:attrNameLst>
                                      </p:cBhvr>
                                      <p:to>
                                        <p:strVal val="hidden"/>
                                      </p:to>
                                    </p:set>
                                  </p:childTnLst>
                                </p:cTn>
                              </p:par>
                              <p:par>
                                <p:cTn id="528" presetID="2" presetClass="exit" presetSubtype="4" fill="hold" nodeType="withEffect">
                                  <p:stCondLst>
                                    <p:cond delay="0"/>
                                  </p:stCondLst>
                                  <p:childTnLst>
                                    <p:anim calcmode="lin" valueType="num">
                                      <p:cBhvr additive="base">
                                        <p:cTn id="529" dur="2000"/>
                                        <p:tgtEl>
                                          <p:spTgt spid="27"/>
                                        </p:tgtEl>
                                        <p:attrNameLst>
                                          <p:attrName>ppt_x</p:attrName>
                                        </p:attrNameLst>
                                      </p:cBhvr>
                                      <p:tavLst>
                                        <p:tav tm="0">
                                          <p:val>
                                            <p:strVal val="ppt_x"/>
                                          </p:val>
                                        </p:tav>
                                        <p:tav tm="100000">
                                          <p:val>
                                            <p:strVal val="ppt_x"/>
                                          </p:val>
                                        </p:tav>
                                      </p:tavLst>
                                    </p:anim>
                                    <p:anim calcmode="lin" valueType="num">
                                      <p:cBhvr additive="base">
                                        <p:cTn id="530" dur="2000"/>
                                        <p:tgtEl>
                                          <p:spTgt spid="27"/>
                                        </p:tgtEl>
                                        <p:attrNameLst>
                                          <p:attrName>ppt_y</p:attrName>
                                        </p:attrNameLst>
                                      </p:cBhvr>
                                      <p:tavLst>
                                        <p:tav tm="0">
                                          <p:val>
                                            <p:strVal val="ppt_y"/>
                                          </p:val>
                                        </p:tav>
                                        <p:tav tm="100000">
                                          <p:val>
                                            <p:strVal val="1+ppt_h/2"/>
                                          </p:val>
                                        </p:tav>
                                      </p:tavLst>
                                    </p:anim>
                                    <p:set>
                                      <p:cBhvr>
                                        <p:cTn id="531" dur="1" fill="hold">
                                          <p:stCondLst>
                                            <p:cond delay="1999"/>
                                          </p:stCondLst>
                                        </p:cTn>
                                        <p:tgtEl>
                                          <p:spTgt spid="27"/>
                                        </p:tgtEl>
                                        <p:attrNameLst>
                                          <p:attrName>style.visibility</p:attrName>
                                        </p:attrNameLst>
                                      </p:cBhvr>
                                      <p:to>
                                        <p:strVal val="hidden"/>
                                      </p:to>
                                    </p:set>
                                  </p:childTnLst>
                                </p:cTn>
                              </p:par>
                              <p:par>
                                <p:cTn id="532" presetID="2" presetClass="exit" presetSubtype="4" fill="hold" nodeType="withEffect">
                                  <p:stCondLst>
                                    <p:cond delay="0"/>
                                  </p:stCondLst>
                                  <p:childTnLst>
                                    <p:anim calcmode="lin" valueType="num">
                                      <p:cBhvr additive="base">
                                        <p:cTn id="533" dur="2000"/>
                                        <p:tgtEl>
                                          <p:spTgt spid="35"/>
                                        </p:tgtEl>
                                        <p:attrNameLst>
                                          <p:attrName>ppt_x</p:attrName>
                                        </p:attrNameLst>
                                      </p:cBhvr>
                                      <p:tavLst>
                                        <p:tav tm="0">
                                          <p:val>
                                            <p:strVal val="ppt_x"/>
                                          </p:val>
                                        </p:tav>
                                        <p:tav tm="100000">
                                          <p:val>
                                            <p:strVal val="ppt_x"/>
                                          </p:val>
                                        </p:tav>
                                      </p:tavLst>
                                    </p:anim>
                                    <p:anim calcmode="lin" valueType="num">
                                      <p:cBhvr additive="base">
                                        <p:cTn id="534" dur="2000"/>
                                        <p:tgtEl>
                                          <p:spTgt spid="35"/>
                                        </p:tgtEl>
                                        <p:attrNameLst>
                                          <p:attrName>ppt_y</p:attrName>
                                        </p:attrNameLst>
                                      </p:cBhvr>
                                      <p:tavLst>
                                        <p:tav tm="0">
                                          <p:val>
                                            <p:strVal val="ppt_y"/>
                                          </p:val>
                                        </p:tav>
                                        <p:tav tm="100000">
                                          <p:val>
                                            <p:strVal val="1+ppt_h/2"/>
                                          </p:val>
                                        </p:tav>
                                      </p:tavLst>
                                    </p:anim>
                                    <p:set>
                                      <p:cBhvr>
                                        <p:cTn id="535" dur="1" fill="hold">
                                          <p:stCondLst>
                                            <p:cond delay="1999"/>
                                          </p:stCondLst>
                                        </p:cTn>
                                        <p:tgtEl>
                                          <p:spTgt spid="35"/>
                                        </p:tgtEl>
                                        <p:attrNameLst>
                                          <p:attrName>style.visibility</p:attrName>
                                        </p:attrNameLst>
                                      </p:cBhvr>
                                      <p:to>
                                        <p:strVal val="hidden"/>
                                      </p:to>
                                    </p:set>
                                  </p:childTnLst>
                                </p:cTn>
                              </p:par>
                              <p:par>
                                <p:cTn id="536" presetID="2" presetClass="exit" presetSubtype="4" fill="hold" nodeType="withEffect">
                                  <p:stCondLst>
                                    <p:cond delay="0"/>
                                  </p:stCondLst>
                                  <p:childTnLst>
                                    <p:anim calcmode="lin" valueType="num">
                                      <p:cBhvr additive="base">
                                        <p:cTn id="537" dur="2000"/>
                                        <p:tgtEl>
                                          <p:spTgt spid="43"/>
                                        </p:tgtEl>
                                        <p:attrNameLst>
                                          <p:attrName>ppt_x</p:attrName>
                                        </p:attrNameLst>
                                      </p:cBhvr>
                                      <p:tavLst>
                                        <p:tav tm="0">
                                          <p:val>
                                            <p:strVal val="ppt_x"/>
                                          </p:val>
                                        </p:tav>
                                        <p:tav tm="100000">
                                          <p:val>
                                            <p:strVal val="ppt_x"/>
                                          </p:val>
                                        </p:tav>
                                      </p:tavLst>
                                    </p:anim>
                                    <p:anim calcmode="lin" valueType="num">
                                      <p:cBhvr additive="base">
                                        <p:cTn id="538" dur="2000"/>
                                        <p:tgtEl>
                                          <p:spTgt spid="43"/>
                                        </p:tgtEl>
                                        <p:attrNameLst>
                                          <p:attrName>ppt_y</p:attrName>
                                        </p:attrNameLst>
                                      </p:cBhvr>
                                      <p:tavLst>
                                        <p:tav tm="0">
                                          <p:val>
                                            <p:strVal val="ppt_y"/>
                                          </p:val>
                                        </p:tav>
                                        <p:tav tm="100000">
                                          <p:val>
                                            <p:strVal val="1+ppt_h/2"/>
                                          </p:val>
                                        </p:tav>
                                      </p:tavLst>
                                    </p:anim>
                                    <p:set>
                                      <p:cBhvr>
                                        <p:cTn id="539" dur="1" fill="hold">
                                          <p:stCondLst>
                                            <p:cond delay="1999"/>
                                          </p:stCondLst>
                                        </p:cTn>
                                        <p:tgtEl>
                                          <p:spTgt spid="43"/>
                                        </p:tgtEl>
                                        <p:attrNameLst>
                                          <p:attrName>style.visibility</p:attrName>
                                        </p:attrNameLst>
                                      </p:cBhvr>
                                      <p:to>
                                        <p:strVal val="hidden"/>
                                      </p:to>
                                    </p:set>
                                  </p:childTnLst>
                                </p:cTn>
                              </p:par>
                              <p:par>
                                <p:cTn id="540" presetID="2" presetClass="exit" presetSubtype="4" fill="hold" nodeType="withEffect">
                                  <p:stCondLst>
                                    <p:cond delay="0"/>
                                  </p:stCondLst>
                                  <p:childTnLst>
                                    <p:anim calcmode="lin" valueType="num">
                                      <p:cBhvr additive="base">
                                        <p:cTn id="541" dur="2000"/>
                                        <p:tgtEl>
                                          <p:spTgt spid="51"/>
                                        </p:tgtEl>
                                        <p:attrNameLst>
                                          <p:attrName>ppt_x</p:attrName>
                                        </p:attrNameLst>
                                      </p:cBhvr>
                                      <p:tavLst>
                                        <p:tav tm="0">
                                          <p:val>
                                            <p:strVal val="ppt_x"/>
                                          </p:val>
                                        </p:tav>
                                        <p:tav tm="100000">
                                          <p:val>
                                            <p:strVal val="ppt_x"/>
                                          </p:val>
                                        </p:tav>
                                      </p:tavLst>
                                    </p:anim>
                                    <p:anim calcmode="lin" valueType="num">
                                      <p:cBhvr additive="base">
                                        <p:cTn id="542" dur="2000"/>
                                        <p:tgtEl>
                                          <p:spTgt spid="51"/>
                                        </p:tgtEl>
                                        <p:attrNameLst>
                                          <p:attrName>ppt_y</p:attrName>
                                        </p:attrNameLst>
                                      </p:cBhvr>
                                      <p:tavLst>
                                        <p:tav tm="0">
                                          <p:val>
                                            <p:strVal val="ppt_y"/>
                                          </p:val>
                                        </p:tav>
                                        <p:tav tm="100000">
                                          <p:val>
                                            <p:strVal val="1+ppt_h/2"/>
                                          </p:val>
                                        </p:tav>
                                      </p:tavLst>
                                    </p:anim>
                                    <p:set>
                                      <p:cBhvr>
                                        <p:cTn id="543" dur="1" fill="hold">
                                          <p:stCondLst>
                                            <p:cond delay="1999"/>
                                          </p:stCondLst>
                                        </p:cTn>
                                        <p:tgtEl>
                                          <p:spTgt spid="51"/>
                                        </p:tgtEl>
                                        <p:attrNameLst>
                                          <p:attrName>style.visibility</p:attrName>
                                        </p:attrNameLst>
                                      </p:cBhvr>
                                      <p:to>
                                        <p:strVal val="hidden"/>
                                      </p:to>
                                    </p:set>
                                  </p:childTnLst>
                                </p:cTn>
                              </p:par>
                              <p:par>
                                <p:cTn id="544" presetID="2" presetClass="exit" presetSubtype="4" fill="hold" nodeType="withEffect">
                                  <p:stCondLst>
                                    <p:cond delay="0"/>
                                  </p:stCondLst>
                                  <p:childTnLst>
                                    <p:anim calcmode="lin" valueType="num">
                                      <p:cBhvr additive="base">
                                        <p:cTn id="545" dur="2000"/>
                                        <p:tgtEl>
                                          <p:spTgt spid="59"/>
                                        </p:tgtEl>
                                        <p:attrNameLst>
                                          <p:attrName>ppt_x</p:attrName>
                                        </p:attrNameLst>
                                      </p:cBhvr>
                                      <p:tavLst>
                                        <p:tav tm="0">
                                          <p:val>
                                            <p:strVal val="ppt_x"/>
                                          </p:val>
                                        </p:tav>
                                        <p:tav tm="100000">
                                          <p:val>
                                            <p:strVal val="ppt_x"/>
                                          </p:val>
                                        </p:tav>
                                      </p:tavLst>
                                    </p:anim>
                                    <p:anim calcmode="lin" valueType="num">
                                      <p:cBhvr additive="base">
                                        <p:cTn id="546" dur="2000"/>
                                        <p:tgtEl>
                                          <p:spTgt spid="59"/>
                                        </p:tgtEl>
                                        <p:attrNameLst>
                                          <p:attrName>ppt_y</p:attrName>
                                        </p:attrNameLst>
                                      </p:cBhvr>
                                      <p:tavLst>
                                        <p:tav tm="0">
                                          <p:val>
                                            <p:strVal val="ppt_y"/>
                                          </p:val>
                                        </p:tav>
                                        <p:tav tm="100000">
                                          <p:val>
                                            <p:strVal val="1+ppt_h/2"/>
                                          </p:val>
                                        </p:tav>
                                      </p:tavLst>
                                    </p:anim>
                                    <p:set>
                                      <p:cBhvr>
                                        <p:cTn id="547" dur="1" fill="hold">
                                          <p:stCondLst>
                                            <p:cond delay="1999"/>
                                          </p:stCondLst>
                                        </p:cTn>
                                        <p:tgtEl>
                                          <p:spTgt spid="59"/>
                                        </p:tgtEl>
                                        <p:attrNameLst>
                                          <p:attrName>style.visibility</p:attrName>
                                        </p:attrNameLst>
                                      </p:cBhvr>
                                      <p:to>
                                        <p:strVal val="hidden"/>
                                      </p:to>
                                    </p:set>
                                  </p:childTnLst>
                                </p:cTn>
                              </p:par>
                              <p:par>
                                <p:cTn id="548" presetID="2" presetClass="exit" presetSubtype="4" fill="hold" nodeType="withEffect">
                                  <p:stCondLst>
                                    <p:cond delay="0"/>
                                  </p:stCondLst>
                                  <p:childTnLst>
                                    <p:anim calcmode="lin" valueType="num">
                                      <p:cBhvr additive="base">
                                        <p:cTn id="549" dur="2000"/>
                                        <p:tgtEl>
                                          <p:spTgt spid="67"/>
                                        </p:tgtEl>
                                        <p:attrNameLst>
                                          <p:attrName>ppt_x</p:attrName>
                                        </p:attrNameLst>
                                      </p:cBhvr>
                                      <p:tavLst>
                                        <p:tav tm="0">
                                          <p:val>
                                            <p:strVal val="ppt_x"/>
                                          </p:val>
                                        </p:tav>
                                        <p:tav tm="100000">
                                          <p:val>
                                            <p:strVal val="ppt_x"/>
                                          </p:val>
                                        </p:tav>
                                      </p:tavLst>
                                    </p:anim>
                                    <p:anim calcmode="lin" valueType="num">
                                      <p:cBhvr additive="base">
                                        <p:cTn id="550" dur="2000"/>
                                        <p:tgtEl>
                                          <p:spTgt spid="67"/>
                                        </p:tgtEl>
                                        <p:attrNameLst>
                                          <p:attrName>ppt_y</p:attrName>
                                        </p:attrNameLst>
                                      </p:cBhvr>
                                      <p:tavLst>
                                        <p:tav tm="0">
                                          <p:val>
                                            <p:strVal val="ppt_y"/>
                                          </p:val>
                                        </p:tav>
                                        <p:tav tm="100000">
                                          <p:val>
                                            <p:strVal val="1+ppt_h/2"/>
                                          </p:val>
                                        </p:tav>
                                      </p:tavLst>
                                    </p:anim>
                                    <p:set>
                                      <p:cBhvr>
                                        <p:cTn id="551" dur="1" fill="hold">
                                          <p:stCondLst>
                                            <p:cond delay="1999"/>
                                          </p:stCondLst>
                                        </p:cTn>
                                        <p:tgtEl>
                                          <p:spTgt spid="67"/>
                                        </p:tgtEl>
                                        <p:attrNameLst>
                                          <p:attrName>style.visibility</p:attrName>
                                        </p:attrNameLst>
                                      </p:cBhvr>
                                      <p:to>
                                        <p:strVal val="hidden"/>
                                      </p:to>
                                    </p:set>
                                  </p:childTnLst>
                                </p:cTn>
                              </p:par>
                              <p:par>
                                <p:cTn id="552" presetID="2" presetClass="exit" presetSubtype="1" fill="hold" nodeType="withEffect">
                                  <p:stCondLst>
                                    <p:cond delay="0"/>
                                  </p:stCondLst>
                                  <p:childTnLst>
                                    <p:anim calcmode="lin" valueType="num">
                                      <p:cBhvr additive="base">
                                        <p:cTn id="553" dur="2000"/>
                                        <p:tgtEl>
                                          <p:spTgt spid="8"/>
                                        </p:tgtEl>
                                        <p:attrNameLst>
                                          <p:attrName>ppt_x</p:attrName>
                                        </p:attrNameLst>
                                      </p:cBhvr>
                                      <p:tavLst>
                                        <p:tav tm="0">
                                          <p:val>
                                            <p:strVal val="ppt_x"/>
                                          </p:val>
                                        </p:tav>
                                        <p:tav tm="100000">
                                          <p:val>
                                            <p:strVal val="ppt_x"/>
                                          </p:val>
                                        </p:tav>
                                      </p:tavLst>
                                    </p:anim>
                                    <p:anim calcmode="lin" valueType="num">
                                      <p:cBhvr additive="base">
                                        <p:cTn id="554" dur="2000"/>
                                        <p:tgtEl>
                                          <p:spTgt spid="8"/>
                                        </p:tgtEl>
                                        <p:attrNameLst>
                                          <p:attrName>ppt_y</p:attrName>
                                        </p:attrNameLst>
                                      </p:cBhvr>
                                      <p:tavLst>
                                        <p:tav tm="0">
                                          <p:val>
                                            <p:strVal val="ppt_y"/>
                                          </p:val>
                                        </p:tav>
                                        <p:tav tm="100000">
                                          <p:val>
                                            <p:strVal val="0-ppt_h/2"/>
                                          </p:val>
                                        </p:tav>
                                      </p:tavLst>
                                    </p:anim>
                                    <p:set>
                                      <p:cBhvr>
                                        <p:cTn id="555" dur="1" fill="hold">
                                          <p:stCondLst>
                                            <p:cond delay="1999"/>
                                          </p:stCondLst>
                                        </p:cTn>
                                        <p:tgtEl>
                                          <p:spTgt spid="8"/>
                                        </p:tgtEl>
                                        <p:attrNameLst>
                                          <p:attrName>style.visibility</p:attrName>
                                        </p:attrNameLst>
                                      </p:cBhvr>
                                      <p:to>
                                        <p:strVal val="hidden"/>
                                      </p:to>
                                    </p:set>
                                  </p:childTnLst>
                                </p:cTn>
                              </p:par>
                              <p:par>
                                <p:cTn id="556" presetID="2" presetClass="exit" presetSubtype="1" fill="hold" nodeType="withEffect">
                                  <p:stCondLst>
                                    <p:cond delay="0"/>
                                  </p:stCondLst>
                                  <p:childTnLst>
                                    <p:anim calcmode="lin" valueType="num">
                                      <p:cBhvr additive="base">
                                        <p:cTn id="557" dur="2000"/>
                                        <p:tgtEl>
                                          <p:spTgt spid="16"/>
                                        </p:tgtEl>
                                        <p:attrNameLst>
                                          <p:attrName>ppt_x</p:attrName>
                                        </p:attrNameLst>
                                      </p:cBhvr>
                                      <p:tavLst>
                                        <p:tav tm="0">
                                          <p:val>
                                            <p:strVal val="ppt_x"/>
                                          </p:val>
                                        </p:tav>
                                        <p:tav tm="100000">
                                          <p:val>
                                            <p:strVal val="ppt_x"/>
                                          </p:val>
                                        </p:tav>
                                      </p:tavLst>
                                    </p:anim>
                                    <p:anim calcmode="lin" valueType="num">
                                      <p:cBhvr additive="base">
                                        <p:cTn id="558" dur="2000"/>
                                        <p:tgtEl>
                                          <p:spTgt spid="16"/>
                                        </p:tgtEl>
                                        <p:attrNameLst>
                                          <p:attrName>ppt_y</p:attrName>
                                        </p:attrNameLst>
                                      </p:cBhvr>
                                      <p:tavLst>
                                        <p:tav tm="0">
                                          <p:val>
                                            <p:strVal val="ppt_y"/>
                                          </p:val>
                                        </p:tav>
                                        <p:tav tm="100000">
                                          <p:val>
                                            <p:strVal val="0-ppt_h/2"/>
                                          </p:val>
                                        </p:tav>
                                      </p:tavLst>
                                    </p:anim>
                                    <p:set>
                                      <p:cBhvr>
                                        <p:cTn id="559" dur="1" fill="hold">
                                          <p:stCondLst>
                                            <p:cond delay="1999"/>
                                          </p:stCondLst>
                                        </p:cTn>
                                        <p:tgtEl>
                                          <p:spTgt spid="16"/>
                                        </p:tgtEl>
                                        <p:attrNameLst>
                                          <p:attrName>style.visibility</p:attrName>
                                        </p:attrNameLst>
                                      </p:cBhvr>
                                      <p:to>
                                        <p:strVal val="hidden"/>
                                      </p:to>
                                    </p:set>
                                  </p:childTnLst>
                                </p:cTn>
                              </p:par>
                              <p:par>
                                <p:cTn id="560" presetID="2" presetClass="exit" presetSubtype="1" fill="hold" nodeType="withEffect">
                                  <p:stCondLst>
                                    <p:cond delay="0"/>
                                  </p:stCondLst>
                                  <p:childTnLst>
                                    <p:anim calcmode="lin" valueType="num">
                                      <p:cBhvr additive="base">
                                        <p:cTn id="561" dur="2000"/>
                                        <p:tgtEl>
                                          <p:spTgt spid="24"/>
                                        </p:tgtEl>
                                        <p:attrNameLst>
                                          <p:attrName>ppt_x</p:attrName>
                                        </p:attrNameLst>
                                      </p:cBhvr>
                                      <p:tavLst>
                                        <p:tav tm="0">
                                          <p:val>
                                            <p:strVal val="ppt_x"/>
                                          </p:val>
                                        </p:tav>
                                        <p:tav tm="100000">
                                          <p:val>
                                            <p:strVal val="ppt_x"/>
                                          </p:val>
                                        </p:tav>
                                      </p:tavLst>
                                    </p:anim>
                                    <p:anim calcmode="lin" valueType="num">
                                      <p:cBhvr additive="base">
                                        <p:cTn id="562" dur="2000"/>
                                        <p:tgtEl>
                                          <p:spTgt spid="24"/>
                                        </p:tgtEl>
                                        <p:attrNameLst>
                                          <p:attrName>ppt_y</p:attrName>
                                        </p:attrNameLst>
                                      </p:cBhvr>
                                      <p:tavLst>
                                        <p:tav tm="0">
                                          <p:val>
                                            <p:strVal val="ppt_y"/>
                                          </p:val>
                                        </p:tav>
                                        <p:tav tm="100000">
                                          <p:val>
                                            <p:strVal val="0-ppt_h/2"/>
                                          </p:val>
                                        </p:tav>
                                      </p:tavLst>
                                    </p:anim>
                                    <p:set>
                                      <p:cBhvr>
                                        <p:cTn id="563" dur="1" fill="hold">
                                          <p:stCondLst>
                                            <p:cond delay="1999"/>
                                          </p:stCondLst>
                                        </p:cTn>
                                        <p:tgtEl>
                                          <p:spTgt spid="24"/>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2000"/>
                                        <p:tgtEl>
                                          <p:spTgt spid="32"/>
                                        </p:tgtEl>
                                        <p:attrNameLst>
                                          <p:attrName>ppt_x</p:attrName>
                                        </p:attrNameLst>
                                      </p:cBhvr>
                                      <p:tavLst>
                                        <p:tav tm="0">
                                          <p:val>
                                            <p:strVal val="ppt_x"/>
                                          </p:val>
                                        </p:tav>
                                        <p:tav tm="100000">
                                          <p:val>
                                            <p:strVal val="ppt_x"/>
                                          </p:val>
                                        </p:tav>
                                      </p:tavLst>
                                    </p:anim>
                                    <p:anim calcmode="lin" valueType="num">
                                      <p:cBhvr additive="base">
                                        <p:cTn id="566" dur="2000"/>
                                        <p:tgtEl>
                                          <p:spTgt spid="32"/>
                                        </p:tgtEl>
                                        <p:attrNameLst>
                                          <p:attrName>ppt_y</p:attrName>
                                        </p:attrNameLst>
                                      </p:cBhvr>
                                      <p:tavLst>
                                        <p:tav tm="0">
                                          <p:val>
                                            <p:strVal val="ppt_y"/>
                                          </p:val>
                                        </p:tav>
                                        <p:tav tm="100000">
                                          <p:val>
                                            <p:strVal val="0-ppt_h/2"/>
                                          </p:val>
                                        </p:tav>
                                      </p:tavLst>
                                    </p:anim>
                                    <p:set>
                                      <p:cBhvr>
                                        <p:cTn id="567" dur="1" fill="hold">
                                          <p:stCondLst>
                                            <p:cond delay="1999"/>
                                          </p:stCondLst>
                                        </p:cTn>
                                        <p:tgtEl>
                                          <p:spTgt spid="32"/>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2000"/>
                                        <p:tgtEl>
                                          <p:spTgt spid="40"/>
                                        </p:tgtEl>
                                        <p:attrNameLst>
                                          <p:attrName>ppt_x</p:attrName>
                                        </p:attrNameLst>
                                      </p:cBhvr>
                                      <p:tavLst>
                                        <p:tav tm="0">
                                          <p:val>
                                            <p:strVal val="ppt_x"/>
                                          </p:val>
                                        </p:tav>
                                        <p:tav tm="100000">
                                          <p:val>
                                            <p:strVal val="ppt_x"/>
                                          </p:val>
                                        </p:tav>
                                      </p:tavLst>
                                    </p:anim>
                                    <p:anim calcmode="lin" valueType="num">
                                      <p:cBhvr additive="base">
                                        <p:cTn id="570" dur="2000"/>
                                        <p:tgtEl>
                                          <p:spTgt spid="40"/>
                                        </p:tgtEl>
                                        <p:attrNameLst>
                                          <p:attrName>ppt_y</p:attrName>
                                        </p:attrNameLst>
                                      </p:cBhvr>
                                      <p:tavLst>
                                        <p:tav tm="0">
                                          <p:val>
                                            <p:strVal val="ppt_y"/>
                                          </p:val>
                                        </p:tav>
                                        <p:tav tm="100000">
                                          <p:val>
                                            <p:strVal val="0-ppt_h/2"/>
                                          </p:val>
                                        </p:tav>
                                      </p:tavLst>
                                    </p:anim>
                                    <p:set>
                                      <p:cBhvr>
                                        <p:cTn id="571" dur="1" fill="hold">
                                          <p:stCondLst>
                                            <p:cond delay="1999"/>
                                          </p:stCondLst>
                                        </p:cTn>
                                        <p:tgtEl>
                                          <p:spTgt spid="40"/>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2000"/>
                                        <p:tgtEl>
                                          <p:spTgt spid="48"/>
                                        </p:tgtEl>
                                        <p:attrNameLst>
                                          <p:attrName>ppt_x</p:attrName>
                                        </p:attrNameLst>
                                      </p:cBhvr>
                                      <p:tavLst>
                                        <p:tav tm="0">
                                          <p:val>
                                            <p:strVal val="ppt_x"/>
                                          </p:val>
                                        </p:tav>
                                        <p:tav tm="100000">
                                          <p:val>
                                            <p:strVal val="ppt_x"/>
                                          </p:val>
                                        </p:tav>
                                      </p:tavLst>
                                    </p:anim>
                                    <p:anim calcmode="lin" valueType="num">
                                      <p:cBhvr additive="base">
                                        <p:cTn id="574" dur="2000"/>
                                        <p:tgtEl>
                                          <p:spTgt spid="48"/>
                                        </p:tgtEl>
                                        <p:attrNameLst>
                                          <p:attrName>ppt_y</p:attrName>
                                        </p:attrNameLst>
                                      </p:cBhvr>
                                      <p:tavLst>
                                        <p:tav tm="0">
                                          <p:val>
                                            <p:strVal val="ppt_y"/>
                                          </p:val>
                                        </p:tav>
                                        <p:tav tm="100000">
                                          <p:val>
                                            <p:strVal val="0-ppt_h/2"/>
                                          </p:val>
                                        </p:tav>
                                      </p:tavLst>
                                    </p:anim>
                                    <p:set>
                                      <p:cBhvr>
                                        <p:cTn id="575" dur="1" fill="hold">
                                          <p:stCondLst>
                                            <p:cond delay="1999"/>
                                          </p:stCondLst>
                                        </p:cTn>
                                        <p:tgtEl>
                                          <p:spTgt spid="48"/>
                                        </p:tgtEl>
                                        <p:attrNameLst>
                                          <p:attrName>style.visibility</p:attrName>
                                        </p:attrNameLst>
                                      </p:cBhvr>
                                      <p:to>
                                        <p:strVal val="hidden"/>
                                      </p:to>
                                    </p:set>
                                  </p:childTnLst>
                                </p:cTn>
                              </p:par>
                              <p:par>
                                <p:cTn id="576" presetID="2" presetClass="exit" presetSubtype="1" fill="hold" nodeType="withEffect">
                                  <p:stCondLst>
                                    <p:cond delay="0"/>
                                  </p:stCondLst>
                                  <p:childTnLst>
                                    <p:anim calcmode="lin" valueType="num">
                                      <p:cBhvr additive="base">
                                        <p:cTn id="577" dur="2000"/>
                                        <p:tgtEl>
                                          <p:spTgt spid="56"/>
                                        </p:tgtEl>
                                        <p:attrNameLst>
                                          <p:attrName>ppt_x</p:attrName>
                                        </p:attrNameLst>
                                      </p:cBhvr>
                                      <p:tavLst>
                                        <p:tav tm="0">
                                          <p:val>
                                            <p:strVal val="ppt_x"/>
                                          </p:val>
                                        </p:tav>
                                        <p:tav tm="100000">
                                          <p:val>
                                            <p:strVal val="ppt_x"/>
                                          </p:val>
                                        </p:tav>
                                      </p:tavLst>
                                    </p:anim>
                                    <p:anim calcmode="lin" valueType="num">
                                      <p:cBhvr additive="base">
                                        <p:cTn id="578" dur="2000"/>
                                        <p:tgtEl>
                                          <p:spTgt spid="56"/>
                                        </p:tgtEl>
                                        <p:attrNameLst>
                                          <p:attrName>ppt_y</p:attrName>
                                        </p:attrNameLst>
                                      </p:cBhvr>
                                      <p:tavLst>
                                        <p:tav tm="0">
                                          <p:val>
                                            <p:strVal val="ppt_y"/>
                                          </p:val>
                                        </p:tav>
                                        <p:tav tm="100000">
                                          <p:val>
                                            <p:strVal val="0-ppt_h/2"/>
                                          </p:val>
                                        </p:tav>
                                      </p:tavLst>
                                    </p:anim>
                                    <p:set>
                                      <p:cBhvr>
                                        <p:cTn id="579" dur="1" fill="hold">
                                          <p:stCondLst>
                                            <p:cond delay="1999"/>
                                          </p:stCondLst>
                                        </p:cTn>
                                        <p:tgtEl>
                                          <p:spTgt spid="56"/>
                                        </p:tgtEl>
                                        <p:attrNameLst>
                                          <p:attrName>style.visibility</p:attrName>
                                        </p:attrNameLst>
                                      </p:cBhvr>
                                      <p:to>
                                        <p:strVal val="hidden"/>
                                      </p:to>
                                    </p:set>
                                  </p:childTnLst>
                                </p:cTn>
                              </p:par>
                              <p:par>
                                <p:cTn id="580" presetID="2" presetClass="exit" presetSubtype="1" fill="hold" nodeType="withEffect">
                                  <p:stCondLst>
                                    <p:cond delay="0"/>
                                  </p:stCondLst>
                                  <p:childTnLst>
                                    <p:anim calcmode="lin" valueType="num">
                                      <p:cBhvr additive="base">
                                        <p:cTn id="581" dur="2000"/>
                                        <p:tgtEl>
                                          <p:spTgt spid="64"/>
                                        </p:tgtEl>
                                        <p:attrNameLst>
                                          <p:attrName>ppt_x</p:attrName>
                                        </p:attrNameLst>
                                      </p:cBhvr>
                                      <p:tavLst>
                                        <p:tav tm="0">
                                          <p:val>
                                            <p:strVal val="ppt_x"/>
                                          </p:val>
                                        </p:tav>
                                        <p:tav tm="100000">
                                          <p:val>
                                            <p:strVal val="ppt_x"/>
                                          </p:val>
                                        </p:tav>
                                      </p:tavLst>
                                    </p:anim>
                                    <p:anim calcmode="lin" valueType="num">
                                      <p:cBhvr additive="base">
                                        <p:cTn id="582" dur="2000"/>
                                        <p:tgtEl>
                                          <p:spTgt spid="64"/>
                                        </p:tgtEl>
                                        <p:attrNameLst>
                                          <p:attrName>ppt_y</p:attrName>
                                        </p:attrNameLst>
                                      </p:cBhvr>
                                      <p:tavLst>
                                        <p:tav tm="0">
                                          <p:val>
                                            <p:strVal val="ppt_y"/>
                                          </p:val>
                                        </p:tav>
                                        <p:tav tm="100000">
                                          <p:val>
                                            <p:strVal val="0-ppt_h/2"/>
                                          </p:val>
                                        </p:tav>
                                      </p:tavLst>
                                    </p:anim>
                                    <p:set>
                                      <p:cBhvr>
                                        <p:cTn id="583" dur="1" fill="hold">
                                          <p:stCondLst>
                                            <p:cond delay="1999"/>
                                          </p:stCondLst>
                                        </p:cTn>
                                        <p:tgtEl>
                                          <p:spTgt spid="64"/>
                                        </p:tgtEl>
                                        <p:attrNameLst>
                                          <p:attrName>style.visibility</p:attrName>
                                        </p:attrNameLst>
                                      </p:cBhvr>
                                      <p:to>
                                        <p:strVal val="hidden"/>
                                      </p:to>
                                    </p:set>
                                  </p:childTnLst>
                                </p:cTn>
                              </p:par>
                              <p:par>
                                <p:cTn id="584" presetID="2" presetClass="exit" presetSubtype="4" fill="hold" nodeType="withEffect">
                                  <p:stCondLst>
                                    <p:cond delay="0"/>
                                  </p:stCondLst>
                                  <p:childTnLst>
                                    <p:anim calcmode="lin" valueType="num">
                                      <p:cBhvr additive="base">
                                        <p:cTn id="585" dur="2000"/>
                                        <p:tgtEl>
                                          <p:spTgt spid="10"/>
                                        </p:tgtEl>
                                        <p:attrNameLst>
                                          <p:attrName>ppt_x</p:attrName>
                                        </p:attrNameLst>
                                      </p:cBhvr>
                                      <p:tavLst>
                                        <p:tav tm="0">
                                          <p:val>
                                            <p:strVal val="ppt_x"/>
                                          </p:val>
                                        </p:tav>
                                        <p:tav tm="100000">
                                          <p:val>
                                            <p:strVal val="ppt_x"/>
                                          </p:val>
                                        </p:tav>
                                      </p:tavLst>
                                    </p:anim>
                                    <p:anim calcmode="lin" valueType="num">
                                      <p:cBhvr additive="base">
                                        <p:cTn id="586" dur="2000"/>
                                        <p:tgtEl>
                                          <p:spTgt spid="10"/>
                                        </p:tgtEl>
                                        <p:attrNameLst>
                                          <p:attrName>ppt_y</p:attrName>
                                        </p:attrNameLst>
                                      </p:cBhvr>
                                      <p:tavLst>
                                        <p:tav tm="0">
                                          <p:val>
                                            <p:strVal val="ppt_y"/>
                                          </p:val>
                                        </p:tav>
                                        <p:tav tm="100000">
                                          <p:val>
                                            <p:strVal val="1+ppt_h/2"/>
                                          </p:val>
                                        </p:tav>
                                      </p:tavLst>
                                    </p:anim>
                                    <p:set>
                                      <p:cBhvr>
                                        <p:cTn id="587" dur="1" fill="hold">
                                          <p:stCondLst>
                                            <p:cond delay="1999"/>
                                          </p:stCondLst>
                                        </p:cTn>
                                        <p:tgtEl>
                                          <p:spTgt spid="10"/>
                                        </p:tgtEl>
                                        <p:attrNameLst>
                                          <p:attrName>style.visibility</p:attrName>
                                        </p:attrNameLst>
                                      </p:cBhvr>
                                      <p:to>
                                        <p:strVal val="hidden"/>
                                      </p:to>
                                    </p:set>
                                  </p:childTnLst>
                                </p:cTn>
                              </p:par>
                              <p:par>
                                <p:cTn id="588" presetID="2" presetClass="exit" presetSubtype="4" fill="hold" nodeType="withEffect">
                                  <p:stCondLst>
                                    <p:cond delay="0"/>
                                  </p:stCondLst>
                                  <p:childTnLst>
                                    <p:anim calcmode="lin" valueType="num">
                                      <p:cBhvr additive="base">
                                        <p:cTn id="589" dur="2000"/>
                                        <p:tgtEl>
                                          <p:spTgt spid="18"/>
                                        </p:tgtEl>
                                        <p:attrNameLst>
                                          <p:attrName>ppt_x</p:attrName>
                                        </p:attrNameLst>
                                      </p:cBhvr>
                                      <p:tavLst>
                                        <p:tav tm="0">
                                          <p:val>
                                            <p:strVal val="ppt_x"/>
                                          </p:val>
                                        </p:tav>
                                        <p:tav tm="100000">
                                          <p:val>
                                            <p:strVal val="ppt_x"/>
                                          </p:val>
                                        </p:tav>
                                      </p:tavLst>
                                    </p:anim>
                                    <p:anim calcmode="lin" valueType="num">
                                      <p:cBhvr additive="base">
                                        <p:cTn id="590" dur="2000"/>
                                        <p:tgtEl>
                                          <p:spTgt spid="18"/>
                                        </p:tgtEl>
                                        <p:attrNameLst>
                                          <p:attrName>ppt_y</p:attrName>
                                        </p:attrNameLst>
                                      </p:cBhvr>
                                      <p:tavLst>
                                        <p:tav tm="0">
                                          <p:val>
                                            <p:strVal val="ppt_y"/>
                                          </p:val>
                                        </p:tav>
                                        <p:tav tm="100000">
                                          <p:val>
                                            <p:strVal val="1+ppt_h/2"/>
                                          </p:val>
                                        </p:tav>
                                      </p:tavLst>
                                    </p:anim>
                                    <p:set>
                                      <p:cBhvr>
                                        <p:cTn id="591" dur="1" fill="hold">
                                          <p:stCondLst>
                                            <p:cond delay="1999"/>
                                          </p:stCondLst>
                                        </p:cTn>
                                        <p:tgtEl>
                                          <p:spTgt spid="18"/>
                                        </p:tgtEl>
                                        <p:attrNameLst>
                                          <p:attrName>style.visibility</p:attrName>
                                        </p:attrNameLst>
                                      </p:cBhvr>
                                      <p:to>
                                        <p:strVal val="hidden"/>
                                      </p:to>
                                    </p:set>
                                  </p:childTnLst>
                                </p:cTn>
                              </p:par>
                              <p:par>
                                <p:cTn id="592" presetID="2" presetClass="exit" presetSubtype="4" fill="hold" nodeType="withEffect">
                                  <p:stCondLst>
                                    <p:cond delay="0"/>
                                  </p:stCondLst>
                                  <p:childTnLst>
                                    <p:anim calcmode="lin" valueType="num">
                                      <p:cBhvr additive="base">
                                        <p:cTn id="593" dur="2000"/>
                                        <p:tgtEl>
                                          <p:spTgt spid="26"/>
                                        </p:tgtEl>
                                        <p:attrNameLst>
                                          <p:attrName>ppt_x</p:attrName>
                                        </p:attrNameLst>
                                      </p:cBhvr>
                                      <p:tavLst>
                                        <p:tav tm="0">
                                          <p:val>
                                            <p:strVal val="ppt_x"/>
                                          </p:val>
                                        </p:tav>
                                        <p:tav tm="100000">
                                          <p:val>
                                            <p:strVal val="ppt_x"/>
                                          </p:val>
                                        </p:tav>
                                      </p:tavLst>
                                    </p:anim>
                                    <p:anim calcmode="lin" valueType="num">
                                      <p:cBhvr additive="base">
                                        <p:cTn id="594" dur="2000"/>
                                        <p:tgtEl>
                                          <p:spTgt spid="26"/>
                                        </p:tgtEl>
                                        <p:attrNameLst>
                                          <p:attrName>ppt_y</p:attrName>
                                        </p:attrNameLst>
                                      </p:cBhvr>
                                      <p:tavLst>
                                        <p:tav tm="0">
                                          <p:val>
                                            <p:strVal val="ppt_y"/>
                                          </p:val>
                                        </p:tav>
                                        <p:tav tm="100000">
                                          <p:val>
                                            <p:strVal val="1+ppt_h/2"/>
                                          </p:val>
                                        </p:tav>
                                      </p:tavLst>
                                    </p:anim>
                                    <p:set>
                                      <p:cBhvr>
                                        <p:cTn id="595" dur="1" fill="hold">
                                          <p:stCondLst>
                                            <p:cond delay="1999"/>
                                          </p:stCondLst>
                                        </p:cTn>
                                        <p:tgtEl>
                                          <p:spTgt spid="26"/>
                                        </p:tgtEl>
                                        <p:attrNameLst>
                                          <p:attrName>style.visibility</p:attrName>
                                        </p:attrNameLst>
                                      </p:cBhvr>
                                      <p:to>
                                        <p:strVal val="hidden"/>
                                      </p:to>
                                    </p:set>
                                  </p:childTnLst>
                                </p:cTn>
                              </p:par>
                              <p:par>
                                <p:cTn id="596" presetID="2" presetClass="exit" presetSubtype="4" fill="hold" nodeType="withEffect">
                                  <p:stCondLst>
                                    <p:cond delay="0"/>
                                  </p:stCondLst>
                                  <p:childTnLst>
                                    <p:anim calcmode="lin" valueType="num">
                                      <p:cBhvr additive="base">
                                        <p:cTn id="597" dur="2000"/>
                                        <p:tgtEl>
                                          <p:spTgt spid="34"/>
                                        </p:tgtEl>
                                        <p:attrNameLst>
                                          <p:attrName>ppt_x</p:attrName>
                                        </p:attrNameLst>
                                      </p:cBhvr>
                                      <p:tavLst>
                                        <p:tav tm="0">
                                          <p:val>
                                            <p:strVal val="ppt_x"/>
                                          </p:val>
                                        </p:tav>
                                        <p:tav tm="100000">
                                          <p:val>
                                            <p:strVal val="ppt_x"/>
                                          </p:val>
                                        </p:tav>
                                      </p:tavLst>
                                    </p:anim>
                                    <p:anim calcmode="lin" valueType="num">
                                      <p:cBhvr additive="base">
                                        <p:cTn id="598" dur="2000"/>
                                        <p:tgtEl>
                                          <p:spTgt spid="34"/>
                                        </p:tgtEl>
                                        <p:attrNameLst>
                                          <p:attrName>ppt_y</p:attrName>
                                        </p:attrNameLst>
                                      </p:cBhvr>
                                      <p:tavLst>
                                        <p:tav tm="0">
                                          <p:val>
                                            <p:strVal val="ppt_y"/>
                                          </p:val>
                                        </p:tav>
                                        <p:tav tm="100000">
                                          <p:val>
                                            <p:strVal val="1+ppt_h/2"/>
                                          </p:val>
                                        </p:tav>
                                      </p:tavLst>
                                    </p:anim>
                                    <p:set>
                                      <p:cBhvr>
                                        <p:cTn id="599" dur="1" fill="hold">
                                          <p:stCondLst>
                                            <p:cond delay="1999"/>
                                          </p:stCondLst>
                                        </p:cTn>
                                        <p:tgtEl>
                                          <p:spTgt spid="34"/>
                                        </p:tgtEl>
                                        <p:attrNameLst>
                                          <p:attrName>style.visibility</p:attrName>
                                        </p:attrNameLst>
                                      </p:cBhvr>
                                      <p:to>
                                        <p:strVal val="hidden"/>
                                      </p:to>
                                    </p:set>
                                  </p:childTnLst>
                                </p:cTn>
                              </p:par>
                              <p:par>
                                <p:cTn id="600" presetID="2" presetClass="exit" presetSubtype="4" fill="hold" nodeType="withEffect">
                                  <p:stCondLst>
                                    <p:cond delay="0"/>
                                  </p:stCondLst>
                                  <p:childTnLst>
                                    <p:anim calcmode="lin" valueType="num">
                                      <p:cBhvr additive="base">
                                        <p:cTn id="601" dur="2000"/>
                                        <p:tgtEl>
                                          <p:spTgt spid="42"/>
                                        </p:tgtEl>
                                        <p:attrNameLst>
                                          <p:attrName>ppt_x</p:attrName>
                                        </p:attrNameLst>
                                      </p:cBhvr>
                                      <p:tavLst>
                                        <p:tav tm="0">
                                          <p:val>
                                            <p:strVal val="ppt_x"/>
                                          </p:val>
                                        </p:tav>
                                        <p:tav tm="100000">
                                          <p:val>
                                            <p:strVal val="ppt_x"/>
                                          </p:val>
                                        </p:tav>
                                      </p:tavLst>
                                    </p:anim>
                                    <p:anim calcmode="lin" valueType="num">
                                      <p:cBhvr additive="base">
                                        <p:cTn id="602" dur="2000"/>
                                        <p:tgtEl>
                                          <p:spTgt spid="42"/>
                                        </p:tgtEl>
                                        <p:attrNameLst>
                                          <p:attrName>ppt_y</p:attrName>
                                        </p:attrNameLst>
                                      </p:cBhvr>
                                      <p:tavLst>
                                        <p:tav tm="0">
                                          <p:val>
                                            <p:strVal val="ppt_y"/>
                                          </p:val>
                                        </p:tav>
                                        <p:tav tm="100000">
                                          <p:val>
                                            <p:strVal val="1+ppt_h/2"/>
                                          </p:val>
                                        </p:tav>
                                      </p:tavLst>
                                    </p:anim>
                                    <p:set>
                                      <p:cBhvr>
                                        <p:cTn id="603" dur="1" fill="hold">
                                          <p:stCondLst>
                                            <p:cond delay="1999"/>
                                          </p:stCondLst>
                                        </p:cTn>
                                        <p:tgtEl>
                                          <p:spTgt spid="42"/>
                                        </p:tgtEl>
                                        <p:attrNameLst>
                                          <p:attrName>style.visibility</p:attrName>
                                        </p:attrNameLst>
                                      </p:cBhvr>
                                      <p:to>
                                        <p:strVal val="hidden"/>
                                      </p:to>
                                    </p:set>
                                  </p:childTnLst>
                                </p:cTn>
                              </p:par>
                              <p:par>
                                <p:cTn id="604" presetID="2" presetClass="exit" presetSubtype="4" fill="hold" nodeType="withEffect">
                                  <p:stCondLst>
                                    <p:cond delay="0"/>
                                  </p:stCondLst>
                                  <p:childTnLst>
                                    <p:anim calcmode="lin" valueType="num">
                                      <p:cBhvr additive="base">
                                        <p:cTn id="605" dur="2000"/>
                                        <p:tgtEl>
                                          <p:spTgt spid="50"/>
                                        </p:tgtEl>
                                        <p:attrNameLst>
                                          <p:attrName>ppt_x</p:attrName>
                                        </p:attrNameLst>
                                      </p:cBhvr>
                                      <p:tavLst>
                                        <p:tav tm="0">
                                          <p:val>
                                            <p:strVal val="ppt_x"/>
                                          </p:val>
                                        </p:tav>
                                        <p:tav tm="100000">
                                          <p:val>
                                            <p:strVal val="ppt_x"/>
                                          </p:val>
                                        </p:tav>
                                      </p:tavLst>
                                    </p:anim>
                                    <p:anim calcmode="lin" valueType="num">
                                      <p:cBhvr additive="base">
                                        <p:cTn id="606" dur="2000"/>
                                        <p:tgtEl>
                                          <p:spTgt spid="50"/>
                                        </p:tgtEl>
                                        <p:attrNameLst>
                                          <p:attrName>ppt_y</p:attrName>
                                        </p:attrNameLst>
                                      </p:cBhvr>
                                      <p:tavLst>
                                        <p:tav tm="0">
                                          <p:val>
                                            <p:strVal val="ppt_y"/>
                                          </p:val>
                                        </p:tav>
                                        <p:tav tm="100000">
                                          <p:val>
                                            <p:strVal val="1+ppt_h/2"/>
                                          </p:val>
                                        </p:tav>
                                      </p:tavLst>
                                    </p:anim>
                                    <p:set>
                                      <p:cBhvr>
                                        <p:cTn id="607" dur="1" fill="hold">
                                          <p:stCondLst>
                                            <p:cond delay="1999"/>
                                          </p:stCondLst>
                                        </p:cTn>
                                        <p:tgtEl>
                                          <p:spTgt spid="50"/>
                                        </p:tgtEl>
                                        <p:attrNameLst>
                                          <p:attrName>style.visibility</p:attrName>
                                        </p:attrNameLst>
                                      </p:cBhvr>
                                      <p:to>
                                        <p:strVal val="hidden"/>
                                      </p:to>
                                    </p:set>
                                  </p:childTnLst>
                                </p:cTn>
                              </p:par>
                              <p:par>
                                <p:cTn id="608" presetID="2" presetClass="exit" presetSubtype="4" fill="hold" nodeType="withEffect">
                                  <p:stCondLst>
                                    <p:cond delay="0"/>
                                  </p:stCondLst>
                                  <p:childTnLst>
                                    <p:anim calcmode="lin" valueType="num">
                                      <p:cBhvr additive="base">
                                        <p:cTn id="609" dur="2000"/>
                                        <p:tgtEl>
                                          <p:spTgt spid="58"/>
                                        </p:tgtEl>
                                        <p:attrNameLst>
                                          <p:attrName>ppt_x</p:attrName>
                                        </p:attrNameLst>
                                      </p:cBhvr>
                                      <p:tavLst>
                                        <p:tav tm="0">
                                          <p:val>
                                            <p:strVal val="ppt_x"/>
                                          </p:val>
                                        </p:tav>
                                        <p:tav tm="100000">
                                          <p:val>
                                            <p:strVal val="ppt_x"/>
                                          </p:val>
                                        </p:tav>
                                      </p:tavLst>
                                    </p:anim>
                                    <p:anim calcmode="lin" valueType="num">
                                      <p:cBhvr additive="base">
                                        <p:cTn id="610" dur="2000"/>
                                        <p:tgtEl>
                                          <p:spTgt spid="58"/>
                                        </p:tgtEl>
                                        <p:attrNameLst>
                                          <p:attrName>ppt_y</p:attrName>
                                        </p:attrNameLst>
                                      </p:cBhvr>
                                      <p:tavLst>
                                        <p:tav tm="0">
                                          <p:val>
                                            <p:strVal val="ppt_y"/>
                                          </p:val>
                                        </p:tav>
                                        <p:tav tm="100000">
                                          <p:val>
                                            <p:strVal val="1+ppt_h/2"/>
                                          </p:val>
                                        </p:tav>
                                      </p:tavLst>
                                    </p:anim>
                                    <p:set>
                                      <p:cBhvr>
                                        <p:cTn id="611" dur="1" fill="hold">
                                          <p:stCondLst>
                                            <p:cond delay="1999"/>
                                          </p:stCondLst>
                                        </p:cTn>
                                        <p:tgtEl>
                                          <p:spTgt spid="58"/>
                                        </p:tgtEl>
                                        <p:attrNameLst>
                                          <p:attrName>style.visibility</p:attrName>
                                        </p:attrNameLst>
                                      </p:cBhvr>
                                      <p:to>
                                        <p:strVal val="hidden"/>
                                      </p:to>
                                    </p:set>
                                  </p:childTnLst>
                                </p:cTn>
                              </p:par>
                              <p:par>
                                <p:cTn id="612" presetID="2" presetClass="exit" presetSubtype="4" fill="hold" nodeType="withEffect">
                                  <p:stCondLst>
                                    <p:cond delay="0"/>
                                  </p:stCondLst>
                                  <p:childTnLst>
                                    <p:anim calcmode="lin" valueType="num">
                                      <p:cBhvr additive="base">
                                        <p:cTn id="613" dur="2000"/>
                                        <p:tgtEl>
                                          <p:spTgt spid="66"/>
                                        </p:tgtEl>
                                        <p:attrNameLst>
                                          <p:attrName>ppt_x</p:attrName>
                                        </p:attrNameLst>
                                      </p:cBhvr>
                                      <p:tavLst>
                                        <p:tav tm="0">
                                          <p:val>
                                            <p:strVal val="ppt_x"/>
                                          </p:val>
                                        </p:tav>
                                        <p:tav tm="100000">
                                          <p:val>
                                            <p:strVal val="ppt_x"/>
                                          </p:val>
                                        </p:tav>
                                      </p:tavLst>
                                    </p:anim>
                                    <p:anim calcmode="lin" valueType="num">
                                      <p:cBhvr additive="base">
                                        <p:cTn id="614" dur="2000"/>
                                        <p:tgtEl>
                                          <p:spTgt spid="66"/>
                                        </p:tgtEl>
                                        <p:attrNameLst>
                                          <p:attrName>ppt_y</p:attrName>
                                        </p:attrNameLst>
                                      </p:cBhvr>
                                      <p:tavLst>
                                        <p:tav tm="0">
                                          <p:val>
                                            <p:strVal val="ppt_y"/>
                                          </p:val>
                                        </p:tav>
                                        <p:tav tm="100000">
                                          <p:val>
                                            <p:strVal val="1+ppt_h/2"/>
                                          </p:val>
                                        </p:tav>
                                      </p:tavLst>
                                    </p:anim>
                                    <p:set>
                                      <p:cBhvr>
                                        <p:cTn id="615" dur="1" fill="hold">
                                          <p:stCondLst>
                                            <p:cond delay="1999"/>
                                          </p:stCondLst>
                                        </p:cTn>
                                        <p:tgtEl>
                                          <p:spTgt spid="66"/>
                                        </p:tgtEl>
                                        <p:attrNameLst>
                                          <p:attrName>style.visibility</p:attrName>
                                        </p:attrNameLst>
                                      </p:cBhvr>
                                      <p:to>
                                        <p:strVal val="hidden"/>
                                      </p:to>
                                    </p:set>
                                  </p:childTnLst>
                                </p:cTn>
                              </p:par>
                              <p:par>
                                <p:cTn id="616" presetID="2" presetClass="exit" presetSubtype="1" fill="hold" nodeType="withEffect">
                                  <p:stCondLst>
                                    <p:cond delay="0"/>
                                  </p:stCondLst>
                                  <p:childTnLst>
                                    <p:anim calcmode="lin" valueType="num">
                                      <p:cBhvr additive="base">
                                        <p:cTn id="617" dur="2000"/>
                                        <p:tgtEl>
                                          <p:spTgt spid="9"/>
                                        </p:tgtEl>
                                        <p:attrNameLst>
                                          <p:attrName>ppt_x</p:attrName>
                                        </p:attrNameLst>
                                      </p:cBhvr>
                                      <p:tavLst>
                                        <p:tav tm="0">
                                          <p:val>
                                            <p:strVal val="ppt_x"/>
                                          </p:val>
                                        </p:tav>
                                        <p:tav tm="100000">
                                          <p:val>
                                            <p:strVal val="ppt_x"/>
                                          </p:val>
                                        </p:tav>
                                      </p:tavLst>
                                    </p:anim>
                                    <p:anim calcmode="lin" valueType="num">
                                      <p:cBhvr additive="base">
                                        <p:cTn id="618" dur="2000"/>
                                        <p:tgtEl>
                                          <p:spTgt spid="9"/>
                                        </p:tgtEl>
                                        <p:attrNameLst>
                                          <p:attrName>ppt_y</p:attrName>
                                        </p:attrNameLst>
                                      </p:cBhvr>
                                      <p:tavLst>
                                        <p:tav tm="0">
                                          <p:val>
                                            <p:strVal val="ppt_y"/>
                                          </p:val>
                                        </p:tav>
                                        <p:tav tm="100000">
                                          <p:val>
                                            <p:strVal val="0-ppt_h/2"/>
                                          </p:val>
                                        </p:tav>
                                      </p:tavLst>
                                    </p:anim>
                                    <p:set>
                                      <p:cBhvr>
                                        <p:cTn id="619" dur="1" fill="hold">
                                          <p:stCondLst>
                                            <p:cond delay="1999"/>
                                          </p:stCondLst>
                                        </p:cTn>
                                        <p:tgtEl>
                                          <p:spTgt spid="9"/>
                                        </p:tgtEl>
                                        <p:attrNameLst>
                                          <p:attrName>style.visibility</p:attrName>
                                        </p:attrNameLst>
                                      </p:cBhvr>
                                      <p:to>
                                        <p:strVal val="hidden"/>
                                      </p:to>
                                    </p:set>
                                  </p:childTnLst>
                                </p:cTn>
                              </p:par>
                              <p:par>
                                <p:cTn id="620" presetID="2" presetClass="exit" presetSubtype="1" fill="hold" nodeType="withEffect">
                                  <p:stCondLst>
                                    <p:cond delay="0"/>
                                  </p:stCondLst>
                                  <p:childTnLst>
                                    <p:anim calcmode="lin" valueType="num">
                                      <p:cBhvr additive="base">
                                        <p:cTn id="621" dur="2000"/>
                                        <p:tgtEl>
                                          <p:spTgt spid="17"/>
                                        </p:tgtEl>
                                        <p:attrNameLst>
                                          <p:attrName>ppt_x</p:attrName>
                                        </p:attrNameLst>
                                      </p:cBhvr>
                                      <p:tavLst>
                                        <p:tav tm="0">
                                          <p:val>
                                            <p:strVal val="ppt_x"/>
                                          </p:val>
                                        </p:tav>
                                        <p:tav tm="100000">
                                          <p:val>
                                            <p:strVal val="ppt_x"/>
                                          </p:val>
                                        </p:tav>
                                      </p:tavLst>
                                    </p:anim>
                                    <p:anim calcmode="lin" valueType="num">
                                      <p:cBhvr additive="base">
                                        <p:cTn id="622" dur="2000"/>
                                        <p:tgtEl>
                                          <p:spTgt spid="17"/>
                                        </p:tgtEl>
                                        <p:attrNameLst>
                                          <p:attrName>ppt_y</p:attrName>
                                        </p:attrNameLst>
                                      </p:cBhvr>
                                      <p:tavLst>
                                        <p:tav tm="0">
                                          <p:val>
                                            <p:strVal val="ppt_y"/>
                                          </p:val>
                                        </p:tav>
                                        <p:tav tm="100000">
                                          <p:val>
                                            <p:strVal val="0-ppt_h/2"/>
                                          </p:val>
                                        </p:tav>
                                      </p:tavLst>
                                    </p:anim>
                                    <p:set>
                                      <p:cBhvr>
                                        <p:cTn id="623" dur="1" fill="hold">
                                          <p:stCondLst>
                                            <p:cond delay="1999"/>
                                          </p:stCondLst>
                                        </p:cTn>
                                        <p:tgtEl>
                                          <p:spTgt spid="17"/>
                                        </p:tgtEl>
                                        <p:attrNameLst>
                                          <p:attrName>style.visibility</p:attrName>
                                        </p:attrNameLst>
                                      </p:cBhvr>
                                      <p:to>
                                        <p:strVal val="hidden"/>
                                      </p:to>
                                    </p:set>
                                  </p:childTnLst>
                                </p:cTn>
                              </p:par>
                              <p:par>
                                <p:cTn id="624" presetID="2" presetClass="exit" presetSubtype="1" fill="hold" nodeType="withEffect">
                                  <p:stCondLst>
                                    <p:cond delay="0"/>
                                  </p:stCondLst>
                                  <p:childTnLst>
                                    <p:anim calcmode="lin" valueType="num">
                                      <p:cBhvr additive="base">
                                        <p:cTn id="625" dur="2000"/>
                                        <p:tgtEl>
                                          <p:spTgt spid="25"/>
                                        </p:tgtEl>
                                        <p:attrNameLst>
                                          <p:attrName>ppt_x</p:attrName>
                                        </p:attrNameLst>
                                      </p:cBhvr>
                                      <p:tavLst>
                                        <p:tav tm="0">
                                          <p:val>
                                            <p:strVal val="ppt_x"/>
                                          </p:val>
                                        </p:tav>
                                        <p:tav tm="100000">
                                          <p:val>
                                            <p:strVal val="ppt_x"/>
                                          </p:val>
                                        </p:tav>
                                      </p:tavLst>
                                    </p:anim>
                                    <p:anim calcmode="lin" valueType="num">
                                      <p:cBhvr additive="base">
                                        <p:cTn id="626" dur="2000"/>
                                        <p:tgtEl>
                                          <p:spTgt spid="25"/>
                                        </p:tgtEl>
                                        <p:attrNameLst>
                                          <p:attrName>ppt_y</p:attrName>
                                        </p:attrNameLst>
                                      </p:cBhvr>
                                      <p:tavLst>
                                        <p:tav tm="0">
                                          <p:val>
                                            <p:strVal val="ppt_y"/>
                                          </p:val>
                                        </p:tav>
                                        <p:tav tm="100000">
                                          <p:val>
                                            <p:strVal val="0-ppt_h/2"/>
                                          </p:val>
                                        </p:tav>
                                      </p:tavLst>
                                    </p:anim>
                                    <p:set>
                                      <p:cBhvr>
                                        <p:cTn id="627" dur="1" fill="hold">
                                          <p:stCondLst>
                                            <p:cond delay="1999"/>
                                          </p:stCondLst>
                                        </p:cTn>
                                        <p:tgtEl>
                                          <p:spTgt spid="25"/>
                                        </p:tgtEl>
                                        <p:attrNameLst>
                                          <p:attrName>style.visibility</p:attrName>
                                        </p:attrNameLst>
                                      </p:cBhvr>
                                      <p:to>
                                        <p:strVal val="hidden"/>
                                      </p:to>
                                    </p:set>
                                  </p:childTnLst>
                                </p:cTn>
                              </p:par>
                              <p:par>
                                <p:cTn id="628" presetID="2" presetClass="exit" presetSubtype="1" fill="hold" nodeType="withEffect">
                                  <p:stCondLst>
                                    <p:cond delay="0"/>
                                  </p:stCondLst>
                                  <p:childTnLst>
                                    <p:anim calcmode="lin" valueType="num">
                                      <p:cBhvr additive="base">
                                        <p:cTn id="629" dur="2000"/>
                                        <p:tgtEl>
                                          <p:spTgt spid="33"/>
                                        </p:tgtEl>
                                        <p:attrNameLst>
                                          <p:attrName>ppt_x</p:attrName>
                                        </p:attrNameLst>
                                      </p:cBhvr>
                                      <p:tavLst>
                                        <p:tav tm="0">
                                          <p:val>
                                            <p:strVal val="ppt_x"/>
                                          </p:val>
                                        </p:tav>
                                        <p:tav tm="100000">
                                          <p:val>
                                            <p:strVal val="ppt_x"/>
                                          </p:val>
                                        </p:tav>
                                      </p:tavLst>
                                    </p:anim>
                                    <p:anim calcmode="lin" valueType="num">
                                      <p:cBhvr additive="base">
                                        <p:cTn id="630" dur="2000"/>
                                        <p:tgtEl>
                                          <p:spTgt spid="33"/>
                                        </p:tgtEl>
                                        <p:attrNameLst>
                                          <p:attrName>ppt_y</p:attrName>
                                        </p:attrNameLst>
                                      </p:cBhvr>
                                      <p:tavLst>
                                        <p:tav tm="0">
                                          <p:val>
                                            <p:strVal val="ppt_y"/>
                                          </p:val>
                                        </p:tav>
                                        <p:tav tm="100000">
                                          <p:val>
                                            <p:strVal val="0-ppt_h/2"/>
                                          </p:val>
                                        </p:tav>
                                      </p:tavLst>
                                    </p:anim>
                                    <p:set>
                                      <p:cBhvr>
                                        <p:cTn id="631" dur="1" fill="hold">
                                          <p:stCondLst>
                                            <p:cond delay="1999"/>
                                          </p:stCondLst>
                                        </p:cTn>
                                        <p:tgtEl>
                                          <p:spTgt spid="33"/>
                                        </p:tgtEl>
                                        <p:attrNameLst>
                                          <p:attrName>style.visibility</p:attrName>
                                        </p:attrNameLst>
                                      </p:cBhvr>
                                      <p:to>
                                        <p:strVal val="hidden"/>
                                      </p:to>
                                    </p:set>
                                  </p:childTnLst>
                                </p:cTn>
                              </p:par>
                              <p:par>
                                <p:cTn id="632" presetID="2" presetClass="exit" presetSubtype="1" fill="hold" nodeType="withEffect">
                                  <p:stCondLst>
                                    <p:cond delay="0"/>
                                  </p:stCondLst>
                                  <p:childTnLst>
                                    <p:anim calcmode="lin" valueType="num">
                                      <p:cBhvr additive="base">
                                        <p:cTn id="633" dur="2000"/>
                                        <p:tgtEl>
                                          <p:spTgt spid="41"/>
                                        </p:tgtEl>
                                        <p:attrNameLst>
                                          <p:attrName>ppt_x</p:attrName>
                                        </p:attrNameLst>
                                      </p:cBhvr>
                                      <p:tavLst>
                                        <p:tav tm="0">
                                          <p:val>
                                            <p:strVal val="ppt_x"/>
                                          </p:val>
                                        </p:tav>
                                        <p:tav tm="100000">
                                          <p:val>
                                            <p:strVal val="ppt_x"/>
                                          </p:val>
                                        </p:tav>
                                      </p:tavLst>
                                    </p:anim>
                                    <p:anim calcmode="lin" valueType="num">
                                      <p:cBhvr additive="base">
                                        <p:cTn id="634" dur="2000"/>
                                        <p:tgtEl>
                                          <p:spTgt spid="41"/>
                                        </p:tgtEl>
                                        <p:attrNameLst>
                                          <p:attrName>ppt_y</p:attrName>
                                        </p:attrNameLst>
                                      </p:cBhvr>
                                      <p:tavLst>
                                        <p:tav tm="0">
                                          <p:val>
                                            <p:strVal val="ppt_y"/>
                                          </p:val>
                                        </p:tav>
                                        <p:tav tm="100000">
                                          <p:val>
                                            <p:strVal val="0-ppt_h/2"/>
                                          </p:val>
                                        </p:tav>
                                      </p:tavLst>
                                    </p:anim>
                                    <p:set>
                                      <p:cBhvr>
                                        <p:cTn id="635" dur="1" fill="hold">
                                          <p:stCondLst>
                                            <p:cond delay="1999"/>
                                          </p:stCondLst>
                                        </p:cTn>
                                        <p:tgtEl>
                                          <p:spTgt spid="41"/>
                                        </p:tgtEl>
                                        <p:attrNameLst>
                                          <p:attrName>style.visibility</p:attrName>
                                        </p:attrNameLst>
                                      </p:cBhvr>
                                      <p:to>
                                        <p:strVal val="hidden"/>
                                      </p:to>
                                    </p:set>
                                  </p:childTnLst>
                                </p:cTn>
                              </p:par>
                              <p:par>
                                <p:cTn id="636" presetID="2" presetClass="exit" presetSubtype="1" fill="hold" nodeType="withEffect">
                                  <p:stCondLst>
                                    <p:cond delay="0"/>
                                  </p:stCondLst>
                                  <p:childTnLst>
                                    <p:anim calcmode="lin" valueType="num">
                                      <p:cBhvr additive="base">
                                        <p:cTn id="637" dur="2000"/>
                                        <p:tgtEl>
                                          <p:spTgt spid="49"/>
                                        </p:tgtEl>
                                        <p:attrNameLst>
                                          <p:attrName>ppt_x</p:attrName>
                                        </p:attrNameLst>
                                      </p:cBhvr>
                                      <p:tavLst>
                                        <p:tav tm="0">
                                          <p:val>
                                            <p:strVal val="ppt_x"/>
                                          </p:val>
                                        </p:tav>
                                        <p:tav tm="100000">
                                          <p:val>
                                            <p:strVal val="ppt_x"/>
                                          </p:val>
                                        </p:tav>
                                      </p:tavLst>
                                    </p:anim>
                                    <p:anim calcmode="lin" valueType="num">
                                      <p:cBhvr additive="base">
                                        <p:cTn id="638" dur="2000"/>
                                        <p:tgtEl>
                                          <p:spTgt spid="49"/>
                                        </p:tgtEl>
                                        <p:attrNameLst>
                                          <p:attrName>ppt_y</p:attrName>
                                        </p:attrNameLst>
                                      </p:cBhvr>
                                      <p:tavLst>
                                        <p:tav tm="0">
                                          <p:val>
                                            <p:strVal val="ppt_y"/>
                                          </p:val>
                                        </p:tav>
                                        <p:tav tm="100000">
                                          <p:val>
                                            <p:strVal val="0-ppt_h/2"/>
                                          </p:val>
                                        </p:tav>
                                      </p:tavLst>
                                    </p:anim>
                                    <p:set>
                                      <p:cBhvr>
                                        <p:cTn id="639" dur="1" fill="hold">
                                          <p:stCondLst>
                                            <p:cond delay="1999"/>
                                          </p:stCondLst>
                                        </p:cTn>
                                        <p:tgtEl>
                                          <p:spTgt spid="49"/>
                                        </p:tgtEl>
                                        <p:attrNameLst>
                                          <p:attrName>style.visibility</p:attrName>
                                        </p:attrNameLst>
                                      </p:cBhvr>
                                      <p:to>
                                        <p:strVal val="hidden"/>
                                      </p:to>
                                    </p:set>
                                  </p:childTnLst>
                                </p:cTn>
                              </p:par>
                              <p:par>
                                <p:cTn id="640" presetID="2" presetClass="exit" presetSubtype="1" fill="hold" nodeType="withEffect">
                                  <p:stCondLst>
                                    <p:cond delay="0"/>
                                  </p:stCondLst>
                                  <p:childTnLst>
                                    <p:anim calcmode="lin" valueType="num">
                                      <p:cBhvr additive="base">
                                        <p:cTn id="641" dur="2000"/>
                                        <p:tgtEl>
                                          <p:spTgt spid="57"/>
                                        </p:tgtEl>
                                        <p:attrNameLst>
                                          <p:attrName>ppt_x</p:attrName>
                                        </p:attrNameLst>
                                      </p:cBhvr>
                                      <p:tavLst>
                                        <p:tav tm="0">
                                          <p:val>
                                            <p:strVal val="ppt_x"/>
                                          </p:val>
                                        </p:tav>
                                        <p:tav tm="100000">
                                          <p:val>
                                            <p:strVal val="ppt_x"/>
                                          </p:val>
                                        </p:tav>
                                      </p:tavLst>
                                    </p:anim>
                                    <p:anim calcmode="lin" valueType="num">
                                      <p:cBhvr additive="base">
                                        <p:cTn id="642" dur="2000"/>
                                        <p:tgtEl>
                                          <p:spTgt spid="57"/>
                                        </p:tgtEl>
                                        <p:attrNameLst>
                                          <p:attrName>ppt_y</p:attrName>
                                        </p:attrNameLst>
                                      </p:cBhvr>
                                      <p:tavLst>
                                        <p:tav tm="0">
                                          <p:val>
                                            <p:strVal val="ppt_y"/>
                                          </p:val>
                                        </p:tav>
                                        <p:tav tm="100000">
                                          <p:val>
                                            <p:strVal val="0-ppt_h/2"/>
                                          </p:val>
                                        </p:tav>
                                      </p:tavLst>
                                    </p:anim>
                                    <p:set>
                                      <p:cBhvr>
                                        <p:cTn id="643" dur="1" fill="hold">
                                          <p:stCondLst>
                                            <p:cond delay="1999"/>
                                          </p:stCondLst>
                                        </p:cTn>
                                        <p:tgtEl>
                                          <p:spTgt spid="57"/>
                                        </p:tgtEl>
                                        <p:attrNameLst>
                                          <p:attrName>style.visibility</p:attrName>
                                        </p:attrNameLst>
                                      </p:cBhvr>
                                      <p:to>
                                        <p:strVal val="hidden"/>
                                      </p:to>
                                    </p:set>
                                  </p:childTnLst>
                                </p:cTn>
                              </p:par>
                              <p:par>
                                <p:cTn id="644" presetID="2" presetClass="exit" presetSubtype="1" fill="hold" nodeType="withEffect">
                                  <p:stCondLst>
                                    <p:cond delay="0"/>
                                  </p:stCondLst>
                                  <p:childTnLst>
                                    <p:anim calcmode="lin" valueType="num">
                                      <p:cBhvr additive="base">
                                        <p:cTn id="645" dur="2000"/>
                                        <p:tgtEl>
                                          <p:spTgt spid="65"/>
                                        </p:tgtEl>
                                        <p:attrNameLst>
                                          <p:attrName>ppt_x</p:attrName>
                                        </p:attrNameLst>
                                      </p:cBhvr>
                                      <p:tavLst>
                                        <p:tav tm="0">
                                          <p:val>
                                            <p:strVal val="ppt_x"/>
                                          </p:val>
                                        </p:tav>
                                        <p:tav tm="100000">
                                          <p:val>
                                            <p:strVal val="ppt_x"/>
                                          </p:val>
                                        </p:tav>
                                      </p:tavLst>
                                    </p:anim>
                                    <p:anim calcmode="lin" valueType="num">
                                      <p:cBhvr additive="base">
                                        <p:cTn id="646" dur="2000"/>
                                        <p:tgtEl>
                                          <p:spTgt spid="65"/>
                                        </p:tgtEl>
                                        <p:attrNameLst>
                                          <p:attrName>ppt_y</p:attrName>
                                        </p:attrNameLst>
                                      </p:cBhvr>
                                      <p:tavLst>
                                        <p:tav tm="0">
                                          <p:val>
                                            <p:strVal val="ppt_y"/>
                                          </p:val>
                                        </p:tav>
                                        <p:tav tm="100000">
                                          <p:val>
                                            <p:strVal val="0-ppt_h/2"/>
                                          </p:val>
                                        </p:tav>
                                      </p:tavLst>
                                    </p:anim>
                                    <p:set>
                                      <p:cBhvr>
                                        <p:cTn id="647" dur="1" fill="hold">
                                          <p:stCondLst>
                                            <p:cond delay="1999"/>
                                          </p:stCondLst>
                                        </p:cTn>
                                        <p:tgtEl>
                                          <p:spTgt spid="65"/>
                                        </p:tgtEl>
                                        <p:attrNameLst>
                                          <p:attrName>style.visibility</p:attrName>
                                        </p:attrNameLst>
                                      </p:cBhvr>
                                      <p:to>
                                        <p:strVal val="hidden"/>
                                      </p:to>
                                    </p:set>
                                  </p:childTnLst>
                                </p:cTn>
                              </p:par>
                              <p:par>
                                <p:cTn id="648" presetID="8" presetClass="emph" presetSubtype="0" fill="hold" nodeType="withEffect">
                                  <p:stCondLst>
                                    <p:cond delay="0"/>
                                  </p:stCondLst>
                                  <p:childTnLst>
                                    <p:animRot by="21600000">
                                      <p:cBhvr>
                                        <p:cTn id="649" dur="2000" fill="hold"/>
                                        <p:tgtEl>
                                          <p:spTgt spid="4"/>
                                        </p:tgtEl>
                                        <p:attrNameLst>
                                          <p:attrName>r</p:attrName>
                                        </p:attrNameLst>
                                      </p:cBhvr>
                                    </p:animRot>
                                  </p:childTnLst>
                                </p:cTn>
                              </p:par>
                              <p:par>
                                <p:cTn id="650" presetID="8" presetClass="emph" presetSubtype="0" fill="hold" nodeType="withEffect">
                                  <p:stCondLst>
                                    <p:cond delay="0"/>
                                  </p:stCondLst>
                                  <p:childTnLst>
                                    <p:animRot by="21600000">
                                      <p:cBhvr>
                                        <p:cTn id="651" dur="2000" fill="hold"/>
                                        <p:tgtEl>
                                          <p:spTgt spid="5"/>
                                        </p:tgtEl>
                                        <p:attrNameLst>
                                          <p:attrName>r</p:attrName>
                                        </p:attrNameLst>
                                      </p:cBhvr>
                                    </p:animRot>
                                  </p:childTnLst>
                                </p:cTn>
                              </p:par>
                              <p:par>
                                <p:cTn id="652" presetID="8" presetClass="emph" presetSubtype="0" fill="hold" nodeType="withEffect">
                                  <p:stCondLst>
                                    <p:cond delay="0"/>
                                  </p:stCondLst>
                                  <p:childTnLst>
                                    <p:animRot by="21600000">
                                      <p:cBhvr>
                                        <p:cTn id="653" dur="2000" fill="hold"/>
                                        <p:tgtEl>
                                          <p:spTgt spid="6"/>
                                        </p:tgtEl>
                                        <p:attrNameLst>
                                          <p:attrName>r</p:attrName>
                                        </p:attrNameLst>
                                      </p:cBhvr>
                                    </p:animRot>
                                  </p:childTnLst>
                                </p:cTn>
                              </p:par>
                              <p:par>
                                <p:cTn id="654" presetID="8" presetClass="emph" presetSubtype="0" fill="hold" nodeType="withEffect">
                                  <p:stCondLst>
                                    <p:cond delay="0"/>
                                  </p:stCondLst>
                                  <p:childTnLst>
                                    <p:animRot by="21600000">
                                      <p:cBhvr>
                                        <p:cTn id="655" dur="2000" fill="hold"/>
                                        <p:tgtEl>
                                          <p:spTgt spid="7"/>
                                        </p:tgtEl>
                                        <p:attrNameLst>
                                          <p:attrName>r</p:attrName>
                                        </p:attrNameLst>
                                      </p:cBhvr>
                                    </p:animRot>
                                  </p:childTnLst>
                                </p:cTn>
                              </p:par>
                              <p:par>
                                <p:cTn id="656" presetID="8" presetClass="emph" presetSubtype="0" fill="hold" nodeType="withEffect">
                                  <p:stCondLst>
                                    <p:cond delay="0"/>
                                  </p:stCondLst>
                                  <p:childTnLst>
                                    <p:animRot by="21600000">
                                      <p:cBhvr>
                                        <p:cTn id="657" dur="2000" fill="hold"/>
                                        <p:tgtEl>
                                          <p:spTgt spid="12"/>
                                        </p:tgtEl>
                                        <p:attrNameLst>
                                          <p:attrName>r</p:attrName>
                                        </p:attrNameLst>
                                      </p:cBhvr>
                                    </p:animRot>
                                  </p:childTnLst>
                                </p:cTn>
                              </p:par>
                              <p:par>
                                <p:cTn id="658" presetID="8" presetClass="emph" presetSubtype="0" fill="hold" nodeType="withEffect">
                                  <p:stCondLst>
                                    <p:cond delay="0"/>
                                  </p:stCondLst>
                                  <p:childTnLst>
                                    <p:animRot by="21600000">
                                      <p:cBhvr>
                                        <p:cTn id="659" dur="2000" fill="hold"/>
                                        <p:tgtEl>
                                          <p:spTgt spid="13"/>
                                        </p:tgtEl>
                                        <p:attrNameLst>
                                          <p:attrName>r</p:attrName>
                                        </p:attrNameLst>
                                      </p:cBhvr>
                                    </p:animRot>
                                  </p:childTnLst>
                                </p:cTn>
                              </p:par>
                              <p:par>
                                <p:cTn id="660" presetID="8" presetClass="emph" presetSubtype="0" fill="hold" nodeType="withEffect">
                                  <p:stCondLst>
                                    <p:cond delay="0"/>
                                  </p:stCondLst>
                                  <p:childTnLst>
                                    <p:animRot by="21600000">
                                      <p:cBhvr>
                                        <p:cTn id="661" dur="2000" fill="hold"/>
                                        <p:tgtEl>
                                          <p:spTgt spid="14"/>
                                        </p:tgtEl>
                                        <p:attrNameLst>
                                          <p:attrName>r</p:attrName>
                                        </p:attrNameLst>
                                      </p:cBhvr>
                                    </p:animRot>
                                  </p:childTnLst>
                                </p:cTn>
                              </p:par>
                              <p:par>
                                <p:cTn id="662" presetID="8" presetClass="emph" presetSubtype="0" fill="hold" nodeType="withEffect">
                                  <p:stCondLst>
                                    <p:cond delay="0"/>
                                  </p:stCondLst>
                                  <p:childTnLst>
                                    <p:animRot by="21600000">
                                      <p:cBhvr>
                                        <p:cTn id="663" dur="2000" fill="hold"/>
                                        <p:tgtEl>
                                          <p:spTgt spid="15"/>
                                        </p:tgtEl>
                                        <p:attrNameLst>
                                          <p:attrName>r</p:attrName>
                                        </p:attrNameLst>
                                      </p:cBhvr>
                                    </p:animRot>
                                  </p:childTnLst>
                                </p:cTn>
                              </p:par>
                              <p:par>
                                <p:cTn id="664" presetID="8" presetClass="emph" presetSubtype="0" fill="hold" nodeType="withEffect">
                                  <p:stCondLst>
                                    <p:cond delay="0"/>
                                  </p:stCondLst>
                                  <p:childTnLst>
                                    <p:animRot by="21600000">
                                      <p:cBhvr>
                                        <p:cTn id="665" dur="2000" fill="hold"/>
                                        <p:tgtEl>
                                          <p:spTgt spid="20"/>
                                        </p:tgtEl>
                                        <p:attrNameLst>
                                          <p:attrName>r</p:attrName>
                                        </p:attrNameLst>
                                      </p:cBhvr>
                                    </p:animRot>
                                  </p:childTnLst>
                                </p:cTn>
                              </p:par>
                              <p:par>
                                <p:cTn id="666" presetID="8" presetClass="emph" presetSubtype="0" fill="hold" nodeType="withEffect">
                                  <p:stCondLst>
                                    <p:cond delay="0"/>
                                  </p:stCondLst>
                                  <p:childTnLst>
                                    <p:animRot by="21600000">
                                      <p:cBhvr>
                                        <p:cTn id="667" dur="2000" fill="hold"/>
                                        <p:tgtEl>
                                          <p:spTgt spid="21"/>
                                        </p:tgtEl>
                                        <p:attrNameLst>
                                          <p:attrName>r</p:attrName>
                                        </p:attrNameLst>
                                      </p:cBhvr>
                                    </p:animRot>
                                  </p:childTnLst>
                                </p:cTn>
                              </p:par>
                              <p:par>
                                <p:cTn id="668" presetID="8" presetClass="emph" presetSubtype="0" fill="hold" nodeType="withEffect">
                                  <p:stCondLst>
                                    <p:cond delay="0"/>
                                  </p:stCondLst>
                                  <p:childTnLst>
                                    <p:animRot by="21600000">
                                      <p:cBhvr>
                                        <p:cTn id="669" dur="2000" fill="hold"/>
                                        <p:tgtEl>
                                          <p:spTgt spid="22"/>
                                        </p:tgtEl>
                                        <p:attrNameLst>
                                          <p:attrName>r</p:attrName>
                                        </p:attrNameLst>
                                      </p:cBhvr>
                                    </p:animRot>
                                  </p:childTnLst>
                                </p:cTn>
                              </p:par>
                              <p:par>
                                <p:cTn id="670" presetID="8" presetClass="emph" presetSubtype="0" fill="hold" nodeType="withEffect">
                                  <p:stCondLst>
                                    <p:cond delay="0"/>
                                  </p:stCondLst>
                                  <p:childTnLst>
                                    <p:animRot by="21600000">
                                      <p:cBhvr>
                                        <p:cTn id="671" dur="2000" fill="hold"/>
                                        <p:tgtEl>
                                          <p:spTgt spid="23"/>
                                        </p:tgtEl>
                                        <p:attrNameLst>
                                          <p:attrName>r</p:attrName>
                                        </p:attrNameLst>
                                      </p:cBhvr>
                                    </p:animRot>
                                  </p:childTnLst>
                                </p:cTn>
                              </p:par>
                              <p:par>
                                <p:cTn id="672" presetID="8" presetClass="emph" presetSubtype="0" fill="hold" nodeType="withEffect">
                                  <p:stCondLst>
                                    <p:cond delay="0"/>
                                  </p:stCondLst>
                                  <p:childTnLst>
                                    <p:animRot by="21600000">
                                      <p:cBhvr>
                                        <p:cTn id="673" dur="2000" fill="hold"/>
                                        <p:tgtEl>
                                          <p:spTgt spid="28"/>
                                        </p:tgtEl>
                                        <p:attrNameLst>
                                          <p:attrName>r</p:attrName>
                                        </p:attrNameLst>
                                      </p:cBhvr>
                                    </p:animRot>
                                  </p:childTnLst>
                                </p:cTn>
                              </p:par>
                              <p:par>
                                <p:cTn id="674" presetID="8" presetClass="emph" presetSubtype="0" fill="hold" nodeType="withEffect">
                                  <p:stCondLst>
                                    <p:cond delay="0"/>
                                  </p:stCondLst>
                                  <p:childTnLst>
                                    <p:animRot by="21600000">
                                      <p:cBhvr>
                                        <p:cTn id="675" dur="2000" fill="hold"/>
                                        <p:tgtEl>
                                          <p:spTgt spid="29"/>
                                        </p:tgtEl>
                                        <p:attrNameLst>
                                          <p:attrName>r</p:attrName>
                                        </p:attrNameLst>
                                      </p:cBhvr>
                                    </p:animRot>
                                  </p:childTnLst>
                                </p:cTn>
                              </p:par>
                              <p:par>
                                <p:cTn id="676" presetID="8" presetClass="emph" presetSubtype="0" fill="hold" nodeType="withEffect">
                                  <p:stCondLst>
                                    <p:cond delay="0"/>
                                  </p:stCondLst>
                                  <p:childTnLst>
                                    <p:animRot by="21600000">
                                      <p:cBhvr>
                                        <p:cTn id="677" dur="2000" fill="hold"/>
                                        <p:tgtEl>
                                          <p:spTgt spid="30"/>
                                        </p:tgtEl>
                                        <p:attrNameLst>
                                          <p:attrName>r</p:attrName>
                                        </p:attrNameLst>
                                      </p:cBhvr>
                                    </p:animRot>
                                  </p:childTnLst>
                                </p:cTn>
                              </p:par>
                              <p:par>
                                <p:cTn id="678" presetID="8" presetClass="emph" presetSubtype="0" fill="hold" nodeType="withEffect">
                                  <p:stCondLst>
                                    <p:cond delay="0"/>
                                  </p:stCondLst>
                                  <p:childTnLst>
                                    <p:animRot by="21600000">
                                      <p:cBhvr>
                                        <p:cTn id="679" dur="2000" fill="hold"/>
                                        <p:tgtEl>
                                          <p:spTgt spid="31"/>
                                        </p:tgtEl>
                                        <p:attrNameLst>
                                          <p:attrName>r</p:attrName>
                                        </p:attrNameLst>
                                      </p:cBhvr>
                                    </p:animRot>
                                  </p:childTnLst>
                                </p:cTn>
                              </p:par>
                              <p:par>
                                <p:cTn id="680" presetID="8" presetClass="emph" presetSubtype="0" fill="hold" nodeType="withEffect">
                                  <p:stCondLst>
                                    <p:cond delay="0"/>
                                  </p:stCondLst>
                                  <p:childTnLst>
                                    <p:animRot by="21600000">
                                      <p:cBhvr>
                                        <p:cTn id="681" dur="2000" fill="hold"/>
                                        <p:tgtEl>
                                          <p:spTgt spid="36"/>
                                        </p:tgtEl>
                                        <p:attrNameLst>
                                          <p:attrName>r</p:attrName>
                                        </p:attrNameLst>
                                      </p:cBhvr>
                                    </p:animRot>
                                  </p:childTnLst>
                                </p:cTn>
                              </p:par>
                              <p:par>
                                <p:cTn id="682" presetID="8" presetClass="emph" presetSubtype="0" fill="hold" nodeType="withEffect">
                                  <p:stCondLst>
                                    <p:cond delay="0"/>
                                  </p:stCondLst>
                                  <p:childTnLst>
                                    <p:animRot by="21600000">
                                      <p:cBhvr>
                                        <p:cTn id="683" dur="2000" fill="hold"/>
                                        <p:tgtEl>
                                          <p:spTgt spid="37"/>
                                        </p:tgtEl>
                                        <p:attrNameLst>
                                          <p:attrName>r</p:attrName>
                                        </p:attrNameLst>
                                      </p:cBhvr>
                                    </p:animRot>
                                  </p:childTnLst>
                                </p:cTn>
                              </p:par>
                              <p:par>
                                <p:cTn id="684" presetID="8" presetClass="emph" presetSubtype="0" fill="hold" nodeType="withEffect">
                                  <p:stCondLst>
                                    <p:cond delay="0"/>
                                  </p:stCondLst>
                                  <p:childTnLst>
                                    <p:animRot by="21600000">
                                      <p:cBhvr>
                                        <p:cTn id="685" dur="2000" fill="hold"/>
                                        <p:tgtEl>
                                          <p:spTgt spid="38"/>
                                        </p:tgtEl>
                                        <p:attrNameLst>
                                          <p:attrName>r</p:attrName>
                                        </p:attrNameLst>
                                      </p:cBhvr>
                                    </p:animRot>
                                  </p:childTnLst>
                                </p:cTn>
                              </p:par>
                              <p:par>
                                <p:cTn id="686" presetID="8" presetClass="emph" presetSubtype="0" fill="hold" nodeType="withEffect">
                                  <p:stCondLst>
                                    <p:cond delay="0"/>
                                  </p:stCondLst>
                                  <p:childTnLst>
                                    <p:animRot by="21600000">
                                      <p:cBhvr>
                                        <p:cTn id="687" dur="2000" fill="hold"/>
                                        <p:tgtEl>
                                          <p:spTgt spid="39"/>
                                        </p:tgtEl>
                                        <p:attrNameLst>
                                          <p:attrName>r</p:attrName>
                                        </p:attrNameLst>
                                      </p:cBhvr>
                                    </p:animRot>
                                  </p:childTnLst>
                                </p:cTn>
                              </p:par>
                              <p:par>
                                <p:cTn id="688" presetID="8" presetClass="emph" presetSubtype="0" fill="hold" nodeType="withEffect">
                                  <p:stCondLst>
                                    <p:cond delay="0"/>
                                  </p:stCondLst>
                                  <p:childTnLst>
                                    <p:animRot by="21600000">
                                      <p:cBhvr>
                                        <p:cTn id="689" dur="2000" fill="hold"/>
                                        <p:tgtEl>
                                          <p:spTgt spid="44"/>
                                        </p:tgtEl>
                                        <p:attrNameLst>
                                          <p:attrName>r</p:attrName>
                                        </p:attrNameLst>
                                      </p:cBhvr>
                                    </p:animRot>
                                  </p:childTnLst>
                                </p:cTn>
                              </p:par>
                              <p:par>
                                <p:cTn id="690" presetID="8" presetClass="emph" presetSubtype="0" fill="hold" nodeType="withEffect">
                                  <p:stCondLst>
                                    <p:cond delay="0"/>
                                  </p:stCondLst>
                                  <p:childTnLst>
                                    <p:animRot by="21600000">
                                      <p:cBhvr>
                                        <p:cTn id="691" dur="2000" fill="hold"/>
                                        <p:tgtEl>
                                          <p:spTgt spid="45"/>
                                        </p:tgtEl>
                                        <p:attrNameLst>
                                          <p:attrName>r</p:attrName>
                                        </p:attrNameLst>
                                      </p:cBhvr>
                                    </p:animRot>
                                  </p:childTnLst>
                                </p:cTn>
                              </p:par>
                              <p:par>
                                <p:cTn id="692" presetID="8" presetClass="emph" presetSubtype="0" fill="hold" nodeType="withEffect">
                                  <p:stCondLst>
                                    <p:cond delay="0"/>
                                  </p:stCondLst>
                                  <p:childTnLst>
                                    <p:animRot by="21600000">
                                      <p:cBhvr>
                                        <p:cTn id="693" dur="2000" fill="hold"/>
                                        <p:tgtEl>
                                          <p:spTgt spid="46"/>
                                        </p:tgtEl>
                                        <p:attrNameLst>
                                          <p:attrName>r</p:attrName>
                                        </p:attrNameLst>
                                      </p:cBhvr>
                                    </p:animRot>
                                  </p:childTnLst>
                                </p:cTn>
                              </p:par>
                              <p:par>
                                <p:cTn id="694" presetID="8" presetClass="emph" presetSubtype="0" fill="hold" nodeType="withEffect">
                                  <p:stCondLst>
                                    <p:cond delay="0"/>
                                  </p:stCondLst>
                                  <p:childTnLst>
                                    <p:animRot by="21600000">
                                      <p:cBhvr>
                                        <p:cTn id="695" dur="2000" fill="hold"/>
                                        <p:tgtEl>
                                          <p:spTgt spid="47"/>
                                        </p:tgtEl>
                                        <p:attrNameLst>
                                          <p:attrName>r</p:attrName>
                                        </p:attrNameLst>
                                      </p:cBhvr>
                                    </p:animRot>
                                  </p:childTnLst>
                                </p:cTn>
                              </p:par>
                              <p:par>
                                <p:cTn id="696" presetID="8" presetClass="emph" presetSubtype="0" fill="hold" nodeType="withEffect">
                                  <p:stCondLst>
                                    <p:cond delay="0"/>
                                  </p:stCondLst>
                                  <p:childTnLst>
                                    <p:animRot by="21600000">
                                      <p:cBhvr>
                                        <p:cTn id="697" dur="2000" fill="hold"/>
                                        <p:tgtEl>
                                          <p:spTgt spid="52"/>
                                        </p:tgtEl>
                                        <p:attrNameLst>
                                          <p:attrName>r</p:attrName>
                                        </p:attrNameLst>
                                      </p:cBhvr>
                                    </p:animRot>
                                  </p:childTnLst>
                                </p:cTn>
                              </p:par>
                              <p:par>
                                <p:cTn id="698" presetID="8" presetClass="emph" presetSubtype="0" fill="hold" nodeType="withEffect">
                                  <p:stCondLst>
                                    <p:cond delay="0"/>
                                  </p:stCondLst>
                                  <p:childTnLst>
                                    <p:animRot by="21600000">
                                      <p:cBhvr>
                                        <p:cTn id="699" dur="2000" fill="hold"/>
                                        <p:tgtEl>
                                          <p:spTgt spid="53"/>
                                        </p:tgtEl>
                                        <p:attrNameLst>
                                          <p:attrName>r</p:attrName>
                                        </p:attrNameLst>
                                      </p:cBhvr>
                                    </p:animRot>
                                  </p:childTnLst>
                                </p:cTn>
                              </p:par>
                              <p:par>
                                <p:cTn id="700" presetID="8" presetClass="emph" presetSubtype="0" fill="hold" nodeType="withEffect">
                                  <p:stCondLst>
                                    <p:cond delay="0"/>
                                  </p:stCondLst>
                                  <p:childTnLst>
                                    <p:animRot by="21600000">
                                      <p:cBhvr>
                                        <p:cTn id="701" dur="2000" fill="hold"/>
                                        <p:tgtEl>
                                          <p:spTgt spid="54"/>
                                        </p:tgtEl>
                                        <p:attrNameLst>
                                          <p:attrName>r</p:attrName>
                                        </p:attrNameLst>
                                      </p:cBhvr>
                                    </p:animRot>
                                  </p:childTnLst>
                                </p:cTn>
                              </p:par>
                              <p:par>
                                <p:cTn id="702" presetID="8" presetClass="emph" presetSubtype="0" fill="hold" nodeType="withEffect">
                                  <p:stCondLst>
                                    <p:cond delay="0"/>
                                  </p:stCondLst>
                                  <p:childTnLst>
                                    <p:animRot by="21600000">
                                      <p:cBhvr>
                                        <p:cTn id="703" dur="2000" fill="hold"/>
                                        <p:tgtEl>
                                          <p:spTgt spid="55"/>
                                        </p:tgtEl>
                                        <p:attrNameLst>
                                          <p:attrName>r</p:attrName>
                                        </p:attrNameLst>
                                      </p:cBhvr>
                                    </p:animRot>
                                  </p:childTnLst>
                                </p:cTn>
                              </p:par>
                              <p:par>
                                <p:cTn id="704" presetID="8" presetClass="emph" presetSubtype="0" fill="hold" nodeType="withEffect">
                                  <p:stCondLst>
                                    <p:cond delay="0"/>
                                  </p:stCondLst>
                                  <p:childTnLst>
                                    <p:animRot by="21600000">
                                      <p:cBhvr>
                                        <p:cTn id="705" dur="2000" fill="hold"/>
                                        <p:tgtEl>
                                          <p:spTgt spid="60"/>
                                        </p:tgtEl>
                                        <p:attrNameLst>
                                          <p:attrName>r</p:attrName>
                                        </p:attrNameLst>
                                      </p:cBhvr>
                                    </p:animRot>
                                  </p:childTnLst>
                                </p:cTn>
                              </p:par>
                              <p:par>
                                <p:cTn id="706" presetID="8" presetClass="emph" presetSubtype="0" fill="hold" nodeType="withEffect">
                                  <p:stCondLst>
                                    <p:cond delay="0"/>
                                  </p:stCondLst>
                                  <p:childTnLst>
                                    <p:animRot by="21600000">
                                      <p:cBhvr>
                                        <p:cTn id="707" dur="2000" fill="hold"/>
                                        <p:tgtEl>
                                          <p:spTgt spid="61"/>
                                        </p:tgtEl>
                                        <p:attrNameLst>
                                          <p:attrName>r</p:attrName>
                                        </p:attrNameLst>
                                      </p:cBhvr>
                                    </p:animRot>
                                  </p:childTnLst>
                                </p:cTn>
                              </p:par>
                              <p:par>
                                <p:cTn id="708" presetID="8" presetClass="emph" presetSubtype="0" fill="hold" nodeType="withEffect">
                                  <p:stCondLst>
                                    <p:cond delay="0"/>
                                  </p:stCondLst>
                                  <p:childTnLst>
                                    <p:animRot by="21600000">
                                      <p:cBhvr>
                                        <p:cTn id="709" dur="2000" fill="hold"/>
                                        <p:tgtEl>
                                          <p:spTgt spid="62"/>
                                        </p:tgtEl>
                                        <p:attrNameLst>
                                          <p:attrName>r</p:attrName>
                                        </p:attrNameLst>
                                      </p:cBhvr>
                                    </p:animRot>
                                  </p:childTnLst>
                                </p:cTn>
                              </p:par>
                              <p:par>
                                <p:cTn id="710" presetID="8" presetClass="emph" presetSubtype="0" fill="hold" nodeType="withEffect">
                                  <p:stCondLst>
                                    <p:cond delay="0"/>
                                  </p:stCondLst>
                                  <p:childTnLst>
                                    <p:animRot by="21600000">
                                      <p:cBhvr>
                                        <p:cTn id="711" dur="2000" fill="hold"/>
                                        <p:tgtEl>
                                          <p:spTgt spid="63"/>
                                        </p:tgtEl>
                                        <p:attrNameLst>
                                          <p:attrName>r</p:attrName>
                                        </p:attrNameLst>
                                      </p:cBhvr>
                                    </p:animRot>
                                  </p:childTnLst>
                                </p:cTn>
                              </p:par>
                              <p:par>
                                <p:cTn id="712" presetID="8" presetClass="emph" presetSubtype="0" fill="hold" nodeType="withEffect">
                                  <p:stCondLst>
                                    <p:cond delay="0"/>
                                  </p:stCondLst>
                                  <p:childTnLst>
                                    <p:animRot by="-21600000">
                                      <p:cBhvr>
                                        <p:cTn id="713" dur="2000" fill="hold"/>
                                        <p:tgtEl>
                                          <p:spTgt spid="8"/>
                                        </p:tgtEl>
                                        <p:attrNameLst>
                                          <p:attrName>r</p:attrName>
                                        </p:attrNameLst>
                                      </p:cBhvr>
                                    </p:animRot>
                                  </p:childTnLst>
                                </p:cTn>
                              </p:par>
                              <p:par>
                                <p:cTn id="714" presetID="8" presetClass="emph" presetSubtype="0" fill="hold" nodeType="withEffect">
                                  <p:stCondLst>
                                    <p:cond delay="0"/>
                                  </p:stCondLst>
                                  <p:childTnLst>
                                    <p:animRot by="-21600000">
                                      <p:cBhvr>
                                        <p:cTn id="715" dur="2000" fill="hold"/>
                                        <p:tgtEl>
                                          <p:spTgt spid="9"/>
                                        </p:tgtEl>
                                        <p:attrNameLst>
                                          <p:attrName>r</p:attrName>
                                        </p:attrNameLst>
                                      </p:cBhvr>
                                    </p:animRot>
                                  </p:childTnLst>
                                </p:cTn>
                              </p:par>
                              <p:par>
                                <p:cTn id="716" presetID="8" presetClass="emph" presetSubtype="0" fill="hold" nodeType="withEffect">
                                  <p:stCondLst>
                                    <p:cond delay="0"/>
                                  </p:stCondLst>
                                  <p:childTnLst>
                                    <p:animRot by="-21600000">
                                      <p:cBhvr>
                                        <p:cTn id="717" dur="2000" fill="hold"/>
                                        <p:tgtEl>
                                          <p:spTgt spid="10"/>
                                        </p:tgtEl>
                                        <p:attrNameLst>
                                          <p:attrName>r</p:attrName>
                                        </p:attrNameLst>
                                      </p:cBhvr>
                                    </p:animRot>
                                  </p:childTnLst>
                                </p:cTn>
                              </p:par>
                              <p:par>
                                <p:cTn id="718" presetID="8" presetClass="emph" presetSubtype="0" fill="hold" nodeType="withEffect">
                                  <p:stCondLst>
                                    <p:cond delay="0"/>
                                  </p:stCondLst>
                                  <p:childTnLst>
                                    <p:animRot by="-21600000">
                                      <p:cBhvr>
                                        <p:cTn id="719" dur="2000" fill="hold"/>
                                        <p:tgtEl>
                                          <p:spTgt spid="11"/>
                                        </p:tgtEl>
                                        <p:attrNameLst>
                                          <p:attrName>r</p:attrName>
                                        </p:attrNameLst>
                                      </p:cBhvr>
                                    </p:animRot>
                                  </p:childTnLst>
                                </p:cTn>
                              </p:par>
                              <p:par>
                                <p:cTn id="720" presetID="8" presetClass="emph" presetSubtype="0" fill="hold" nodeType="withEffect">
                                  <p:stCondLst>
                                    <p:cond delay="0"/>
                                  </p:stCondLst>
                                  <p:childTnLst>
                                    <p:animRot by="-21600000">
                                      <p:cBhvr>
                                        <p:cTn id="721" dur="2000" fill="hold"/>
                                        <p:tgtEl>
                                          <p:spTgt spid="16"/>
                                        </p:tgtEl>
                                        <p:attrNameLst>
                                          <p:attrName>r</p:attrName>
                                        </p:attrNameLst>
                                      </p:cBhvr>
                                    </p:animRot>
                                  </p:childTnLst>
                                </p:cTn>
                              </p:par>
                              <p:par>
                                <p:cTn id="722" presetID="8" presetClass="emph" presetSubtype="0" fill="hold" nodeType="withEffect">
                                  <p:stCondLst>
                                    <p:cond delay="0"/>
                                  </p:stCondLst>
                                  <p:childTnLst>
                                    <p:animRot by="-21600000">
                                      <p:cBhvr>
                                        <p:cTn id="723" dur="2000" fill="hold"/>
                                        <p:tgtEl>
                                          <p:spTgt spid="17"/>
                                        </p:tgtEl>
                                        <p:attrNameLst>
                                          <p:attrName>r</p:attrName>
                                        </p:attrNameLst>
                                      </p:cBhvr>
                                    </p:animRot>
                                  </p:childTnLst>
                                </p:cTn>
                              </p:par>
                              <p:par>
                                <p:cTn id="724" presetID="8" presetClass="emph" presetSubtype="0" fill="hold" nodeType="withEffect">
                                  <p:stCondLst>
                                    <p:cond delay="0"/>
                                  </p:stCondLst>
                                  <p:childTnLst>
                                    <p:animRot by="-21600000">
                                      <p:cBhvr>
                                        <p:cTn id="725" dur="2000" fill="hold"/>
                                        <p:tgtEl>
                                          <p:spTgt spid="18"/>
                                        </p:tgtEl>
                                        <p:attrNameLst>
                                          <p:attrName>r</p:attrName>
                                        </p:attrNameLst>
                                      </p:cBhvr>
                                    </p:animRot>
                                  </p:childTnLst>
                                </p:cTn>
                              </p:par>
                              <p:par>
                                <p:cTn id="726" presetID="8" presetClass="emph" presetSubtype="0" fill="hold" nodeType="withEffect">
                                  <p:stCondLst>
                                    <p:cond delay="0"/>
                                  </p:stCondLst>
                                  <p:childTnLst>
                                    <p:animRot by="-21600000">
                                      <p:cBhvr>
                                        <p:cTn id="727" dur="2000" fill="hold"/>
                                        <p:tgtEl>
                                          <p:spTgt spid="19"/>
                                        </p:tgtEl>
                                        <p:attrNameLst>
                                          <p:attrName>r</p:attrName>
                                        </p:attrNameLst>
                                      </p:cBhvr>
                                    </p:animRot>
                                  </p:childTnLst>
                                </p:cTn>
                              </p:par>
                              <p:par>
                                <p:cTn id="728" presetID="8" presetClass="emph" presetSubtype="0" fill="hold" nodeType="withEffect">
                                  <p:stCondLst>
                                    <p:cond delay="0"/>
                                  </p:stCondLst>
                                  <p:childTnLst>
                                    <p:animRot by="-21600000">
                                      <p:cBhvr>
                                        <p:cTn id="729" dur="2000" fill="hold"/>
                                        <p:tgtEl>
                                          <p:spTgt spid="35"/>
                                        </p:tgtEl>
                                        <p:attrNameLst>
                                          <p:attrName>r</p:attrName>
                                        </p:attrNameLst>
                                      </p:cBhvr>
                                    </p:animRot>
                                  </p:childTnLst>
                                </p:cTn>
                              </p:par>
                              <p:par>
                                <p:cTn id="730" presetID="8" presetClass="emph" presetSubtype="0" fill="hold" nodeType="withEffect">
                                  <p:stCondLst>
                                    <p:cond delay="0"/>
                                  </p:stCondLst>
                                  <p:childTnLst>
                                    <p:animRot by="-21600000">
                                      <p:cBhvr>
                                        <p:cTn id="731" dur="2000" fill="hold"/>
                                        <p:tgtEl>
                                          <p:spTgt spid="24"/>
                                        </p:tgtEl>
                                        <p:attrNameLst>
                                          <p:attrName>r</p:attrName>
                                        </p:attrNameLst>
                                      </p:cBhvr>
                                    </p:animRot>
                                  </p:childTnLst>
                                </p:cTn>
                              </p:par>
                              <p:par>
                                <p:cTn id="732" presetID="8" presetClass="emph" presetSubtype="0" fill="hold" nodeType="withEffect">
                                  <p:stCondLst>
                                    <p:cond delay="0"/>
                                  </p:stCondLst>
                                  <p:childTnLst>
                                    <p:animRot by="-21600000">
                                      <p:cBhvr>
                                        <p:cTn id="733" dur="2000" fill="hold"/>
                                        <p:tgtEl>
                                          <p:spTgt spid="25"/>
                                        </p:tgtEl>
                                        <p:attrNameLst>
                                          <p:attrName>r</p:attrName>
                                        </p:attrNameLst>
                                      </p:cBhvr>
                                    </p:animRot>
                                  </p:childTnLst>
                                </p:cTn>
                              </p:par>
                              <p:par>
                                <p:cTn id="734" presetID="8" presetClass="emph" presetSubtype="0" fill="hold" nodeType="withEffect">
                                  <p:stCondLst>
                                    <p:cond delay="0"/>
                                  </p:stCondLst>
                                  <p:childTnLst>
                                    <p:animRot by="-21600000">
                                      <p:cBhvr>
                                        <p:cTn id="735" dur="2000" fill="hold"/>
                                        <p:tgtEl>
                                          <p:spTgt spid="26"/>
                                        </p:tgtEl>
                                        <p:attrNameLst>
                                          <p:attrName>r</p:attrName>
                                        </p:attrNameLst>
                                      </p:cBhvr>
                                    </p:animRot>
                                  </p:childTnLst>
                                </p:cTn>
                              </p:par>
                              <p:par>
                                <p:cTn id="736" presetID="8" presetClass="emph" presetSubtype="0" fill="hold" nodeType="withEffect">
                                  <p:stCondLst>
                                    <p:cond delay="0"/>
                                  </p:stCondLst>
                                  <p:childTnLst>
                                    <p:animRot by="-21600000">
                                      <p:cBhvr>
                                        <p:cTn id="737" dur="2000" fill="hold"/>
                                        <p:tgtEl>
                                          <p:spTgt spid="27"/>
                                        </p:tgtEl>
                                        <p:attrNameLst>
                                          <p:attrName>r</p:attrName>
                                        </p:attrNameLst>
                                      </p:cBhvr>
                                    </p:animRot>
                                  </p:childTnLst>
                                </p:cTn>
                              </p:par>
                              <p:par>
                                <p:cTn id="738" presetID="8" presetClass="emph" presetSubtype="0" fill="hold" nodeType="withEffect">
                                  <p:stCondLst>
                                    <p:cond delay="0"/>
                                  </p:stCondLst>
                                  <p:childTnLst>
                                    <p:animRot by="-21600000">
                                      <p:cBhvr>
                                        <p:cTn id="739" dur="2000" fill="hold"/>
                                        <p:tgtEl>
                                          <p:spTgt spid="32"/>
                                        </p:tgtEl>
                                        <p:attrNameLst>
                                          <p:attrName>r</p:attrName>
                                        </p:attrNameLst>
                                      </p:cBhvr>
                                    </p:animRot>
                                  </p:childTnLst>
                                </p:cTn>
                              </p:par>
                              <p:par>
                                <p:cTn id="740" presetID="8" presetClass="emph" presetSubtype="0" fill="hold" nodeType="withEffect">
                                  <p:stCondLst>
                                    <p:cond delay="0"/>
                                  </p:stCondLst>
                                  <p:childTnLst>
                                    <p:animRot by="-21600000">
                                      <p:cBhvr>
                                        <p:cTn id="741" dur="2000" fill="hold"/>
                                        <p:tgtEl>
                                          <p:spTgt spid="33"/>
                                        </p:tgtEl>
                                        <p:attrNameLst>
                                          <p:attrName>r</p:attrName>
                                        </p:attrNameLst>
                                      </p:cBhvr>
                                    </p:animRot>
                                  </p:childTnLst>
                                </p:cTn>
                              </p:par>
                              <p:par>
                                <p:cTn id="742" presetID="8" presetClass="emph" presetSubtype="0" fill="hold" nodeType="withEffect">
                                  <p:stCondLst>
                                    <p:cond delay="0"/>
                                  </p:stCondLst>
                                  <p:childTnLst>
                                    <p:animRot by="-21600000">
                                      <p:cBhvr>
                                        <p:cTn id="743" dur="2000" fill="hold"/>
                                        <p:tgtEl>
                                          <p:spTgt spid="34"/>
                                        </p:tgtEl>
                                        <p:attrNameLst>
                                          <p:attrName>r</p:attrName>
                                        </p:attrNameLst>
                                      </p:cBhvr>
                                    </p:animRot>
                                  </p:childTnLst>
                                </p:cTn>
                              </p:par>
                              <p:par>
                                <p:cTn id="744" presetID="8" presetClass="emph" presetSubtype="0" fill="hold" nodeType="withEffect">
                                  <p:stCondLst>
                                    <p:cond delay="0"/>
                                  </p:stCondLst>
                                  <p:childTnLst>
                                    <p:animRot by="-21600000">
                                      <p:cBhvr>
                                        <p:cTn id="745" dur="2000" fill="hold"/>
                                        <p:tgtEl>
                                          <p:spTgt spid="40"/>
                                        </p:tgtEl>
                                        <p:attrNameLst>
                                          <p:attrName>r</p:attrName>
                                        </p:attrNameLst>
                                      </p:cBhvr>
                                    </p:animRot>
                                  </p:childTnLst>
                                </p:cTn>
                              </p:par>
                              <p:par>
                                <p:cTn id="746" presetID="8" presetClass="emph" presetSubtype="0" fill="hold" nodeType="withEffect">
                                  <p:stCondLst>
                                    <p:cond delay="0"/>
                                  </p:stCondLst>
                                  <p:childTnLst>
                                    <p:animRot by="-21600000">
                                      <p:cBhvr>
                                        <p:cTn id="747" dur="2000" fill="hold"/>
                                        <p:tgtEl>
                                          <p:spTgt spid="41"/>
                                        </p:tgtEl>
                                        <p:attrNameLst>
                                          <p:attrName>r</p:attrName>
                                        </p:attrNameLst>
                                      </p:cBhvr>
                                    </p:animRot>
                                  </p:childTnLst>
                                </p:cTn>
                              </p:par>
                              <p:par>
                                <p:cTn id="748" presetID="8" presetClass="emph" presetSubtype="0" fill="hold" nodeType="withEffect">
                                  <p:stCondLst>
                                    <p:cond delay="0"/>
                                  </p:stCondLst>
                                  <p:childTnLst>
                                    <p:animRot by="-21600000">
                                      <p:cBhvr>
                                        <p:cTn id="749" dur="2000" fill="hold"/>
                                        <p:tgtEl>
                                          <p:spTgt spid="42"/>
                                        </p:tgtEl>
                                        <p:attrNameLst>
                                          <p:attrName>r</p:attrName>
                                        </p:attrNameLst>
                                      </p:cBhvr>
                                    </p:animRot>
                                  </p:childTnLst>
                                </p:cTn>
                              </p:par>
                              <p:par>
                                <p:cTn id="750" presetID="8" presetClass="emph" presetSubtype="0" fill="hold" nodeType="withEffect">
                                  <p:stCondLst>
                                    <p:cond delay="0"/>
                                  </p:stCondLst>
                                  <p:childTnLst>
                                    <p:animRot by="-21600000">
                                      <p:cBhvr>
                                        <p:cTn id="751" dur="2000" fill="hold"/>
                                        <p:tgtEl>
                                          <p:spTgt spid="43"/>
                                        </p:tgtEl>
                                        <p:attrNameLst>
                                          <p:attrName>r</p:attrName>
                                        </p:attrNameLst>
                                      </p:cBhvr>
                                    </p:animRot>
                                  </p:childTnLst>
                                </p:cTn>
                              </p:par>
                              <p:par>
                                <p:cTn id="752" presetID="8" presetClass="emph" presetSubtype="0" fill="hold" nodeType="withEffect">
                                  <p:stCondLst>
                                    <p:cond delay="0"/>
                                  </p:stCondLst>
                                  <p:childTnLst>
                                    <p:animRot by="-21600000">
                                      <p:cBhvr>
                                        <p:cTn id="753" dur="2000" fill="hold"/>
                                        <p:tgtEl>
                                          <p:spTgt spid="48"/>
                                        </p:tgtEl>
                                        <p:attrNameLst>
                                          <p:attrName>r</p:attrName>
                                        </p:attrNameLst>
                                      </p:cBhvr>
                                    </p:animRot>
                                  </p:childTnLst>
                                </p:cTn>
                              </p:par>
                              <p:par>
                                <p:cTn id="754" presetID="8" presetClass="emph" presetSubtype="0" fill="hold" nodeType="withEffect">
                                  <p:stCondLst>
                                    <p:cond delay="0"/>
                                  </p:stCondLst>
                                  <p:childTnLst>
                                    <p:animRot by="-21600000">
                                      <p:cBhvr>
                                        <p:cTn id="755" dur="2000" fill="hold"/>
                                        <p:tgtEl>
                                          <p:spTgt spid="49"/>
                                        </p:tgtEl>
                                        <p:attrNameLst>
                                          <p:attrName>r</p:attrName>
                                        </p:attrNameLst>
                                      </p:cBhvr>
                                    </p:animRot>
                                  </p:childTnLst>
                                </p:cTn>
                              </p:par>
                              <p:par>
                                <p:cTn id="756" presetID="8" presetClass="emph" presetSubtype="0" fill="hold" nodeType="withEffect">
                                  <p:stCondLst>
                                    <p:cond delay="0"/>
                                  </p:stCondLst>
                                  <p:childTnLst>
                                    <p:animRot by="-21600000">
                                      <p:cBhvr>
                                        <p:cTn id="757" dur="2000" fill="hold"/>
                                        <p:tgtEl>
                                          <p:spTgt spid="50"/>
                                        </p:tgtEl>
                                        <p:attrNameLst>
                                          <p:attrName>r</p:attrName>
                                        </p:attrNameLst>
                                      </p:cBhvr>
                                    </p:animRot>
                                  </p:childTnLst>
                                </p:cTn>
                              </p:par>
                              <p:par>
                                <p:cTn id="758" presetID="8" presetClass="emph" presetSubtype="0" fill="hold" nodeType="withEffect">
                                  <p:stCondLst>
                                    <p:cond delay="0"/>
                                  </p:stCondLst>
                                  <p:childTnLst>
                                    <p:animRot by="-21600000">
                                      <p:cBhvr>
                                        <p:cTn id="759" dur="2000" fill="hold"/>
                                        <p:tgtEl>
                                          <p:spTgt spid="51"/>
                                        </p:tgtEl>
                                        <p:attrNameLst>
                                          <p:attrName>r</p:attrName>
                                        </p:attrNameLst>
                                      </p:cBhvr>
                                    </p:animRot>
                                  </p:childTnLst>
                                </p:cTn>
                              </p:par>
                              <p:par>
                                <p:cTn id="760" presetID="8" presetClass="emph" presetSubtype="0" fill="hold" nodeType="withEffect">
                                  <p:stCondLst>
                                    <p:cond delay="0"/>
                                  </p:stCondLst>
                                  <p:childTnLst>
                                    <p:animRot by="-21600000">
                                      <p:cBhvr>
                                        <p:cTn id="761" dur="2000" fill="hold"/>
                                        <p:tgtEl>
                                          <p:spTgt spid="56"/>
                                        </p:tgtEl>
                                        <p:attrNameLst>
                                          <p:attrName>r</p:attrName>
                                        </p:attrNameLst>
                                      </p:cBhvr>
                                    </p:animRot>
                                  </p:childTnLst>
                                </p:cTn>
                              </p:par>
                              <p:par>
                                <p:cTn id="762" presetID="8" presetClass="emph" presetSubtype="0" fill="hold" nodeType="withEffect">
                                  <p:stCondLst>
                                    <p:cond delay="0"/>
                                  </p:stCondLst>
                                  <p:childTnLst>
                                    <p:animRot by="-21600000">
                                      <p:cBhvr>
                                        <p:cTn id="763" dur="2000" fill="hold"/>
                                        <p:tgtEl>
                                          <p:spTgt spid="57"/>
                                        </p:tgtEl>
                                        <p:attrNameLst>
                                          <p:attrName>r</p:attrName>
                                        </p:attrNameLst>
                                      </p:cBhvr>
                                    </p:animRot>
                                  </p:childTnLst>
                                </p:cTn>
                              </p:par>
                              <p:par>
                                <p:cTn id="764" presetID="8" presetClass="emph" presetSubtype="0" fill="hold" nodeType="withEffect">
                                  <p:stCondLst>
                                    <p:cond delay="0"/>
                                  </p:stCondLst>
                                  <p:childTnLst>
                                    <p:animRot by="-21600000">
                                      <p:cBhvr>
                                        <p:cTn id="765" dur="2000" fill="hold"/>
                                        <p:tgtEl>
                                          <p:spTgt spid="58"/>
                                        </p:tgtEl>
                                        <p:attrNameLst>
                                          <p:attrName>r</p:attrName>
                                        </p:attrNameLst>
                                      </p:cBhvr>
                                    </p:animRot>
                                  </p:childTnLst>
                                </p:cTn>
                              </p:par>
                              <p:par>
                                <p:cTn id="766" presetID="8" presetClass="emph" presetSubtype="0" fill="hold" nodeType="withEffect">
                                  <p:stCondLst>
                                    <p:cond delay="0"/>
                                  </p:stCondLst>
                                  <p:childTnLst>
                                    <p:animRot by="-21600000">
                                      <p:cBhvr>
                                        <p:cTn id="767" dur="2000" fill="hold"/>
                                        <p:tgtEl>
                                          <p:spTgt spid="59"/>
                                        </p:tgtEl>
                                        <p:attrNameLst>
                                          <p:attrName>r</p:attrName>
                                        </p:attrNameLst>
                                      </p:cBhvr>
                                    </p:animRot>
                                  </p:childTnLst>
                                </p:cTn>
                              </p:par>
                              <p:par>
                                <p:cTn id="768" presetID="8" presetClass="emph" presetSubtype="0" fill="hold" nodeType="withEffect">
                                  <p:stCondLst>
                                    <p:cond delay="0"/>
                                  </p:stCondLst>
                                  <p:childTnLst>
                                    <p:animRot by="-21600000">
                                      <p:cBhvr>
                                        <p:cTn id="769" dur="2000" fill="hold"/>
                                        <p:tgtEl>
                                          <p:spTgt spid="64"/>
                                        </p:tgtEl>
                                        <p:attrNameLst>
                                          <p:attrName>r</p:attrName>
                                        </p:attrNameLst>
                                      </p:cBhvr>
                                    </p:animRot>
                                  </p:childTnLst>
                                </p:cTn>
                              </p:par>
                              <p:par>
                                <p:cTn id="770" presetID="8" presetClass="emph" presetSubtype="0" fill="hold" nodeType="withEffect">
                                  <p:stCondLst>
                                    <p:cond delay="0"/>
                                  </p:stCondLst>
                                  <p:childTnLst>
                                    <p:animRot by="-21600000">
                                      <p:cBhvr>
                                        <p:cTn id="771" dur="2000" fill="hold"/>
                                        <p:tgtEl>
                                          <p:spTgt spid="65"/>
                                        </p:tgtEl>
                                        <p:attrNameLst>
                                          <p:attrName>r</p:attrName>
                                        </p:attrNameLst>
                                      </p:cBhvr>
                                    </p:animRot>
                                  </p:childTnLst>
                                </p:cTn>
                              </p:par>
                              <p:par>
                                <p:cTn id="772" presetID="8" presetClass="emph" presetSubtype="0" fill="hold" nodeType="withEffect">
                                  <p:stCondLst>
                                    <p:cond delay="0"/>
                                  </p:stCondLst>
                                  <p:childTnLst>
                                    <p:animRot by="-21600000">
                                      <p:cBhvr>
                                        <p:cTn id="773" dur="2000" fill="hold"/>
                                        <p:tgtEl>
                                          <p:spTgt spid="66"/>
                                        </p:tgtEl>
                                        <p:attrNameLst>
                                          <p:attrName>r</p:attrName>
                                        </p:attrNameLst>
                                      </p:cBhvr>
                                    </p:animRot>
                                  </p:childTnLst>
                                </p:cTn>
                              </p:par>
                              <p:par>
                                <p:cTn id="774" presetID="8" presetClass="emph" presetSubtype="0" fill="hold" nodeType="withEffect">
                                  <p:stCondLst>
                                    <p:cond delay="0"/>
                                  </p:stCondLst>
                                  <p:childTnLst>
                                    <p:animRot by="-21600000">
                                      <p:cBhvr>
                                        <p:cTn id="775" dur="2000" fill="hold"/>
                                        <p:tgtEl>
                                          <p:spTgt spid="67"/>
                                        </p:tgtEl>
                                        <p:attrNameLst>
                                          <p:attrName>r</p:attrName>
                                        </p:attrNameLst>
                                      </p:cBhvr>
                                    </p:animRot>
                                  </p:childTnLst>
                                </p:cTn>
                              </p:par>
                              <p:par>
                                <p:cTn id="776" presetID="23" presetClass="entr" presetSubtype="288" fill="hold" nodeType="withEffect">
                                  <p:stCondLst>
                                    <p:cond delay="0"/>
                                  </p:stCondLst>
                                  <p:childTnLst>
                                    <p:set>
                                      <p:cBhvr>
                                        <p:cTn id="777" dur="1" fill="hold">
                                          <p:stCondLst>
                                            <p:cond delay="0"/>
                                          </p:stCondLst>
                                        </p:cTn>
                                        <p:tgtEl>
                                          <p:spTgt spid="2"/>
                                        </p:tgtEl>
                                        <p:attrNameLst>
                                          <p:attrName>style.visibility</p:attrName>
                                        </p:attrNameLst>
                                      </p:cBhvr>
                                      <p:to>
                                        <p:strVal val="visible"/>
                                      </p:to>
                                    </p:set>
                                    <p:anim calcmode="lin" valueType="num">
                                      <p:cBhvr>
                                        <p:cTn id="778" dur="2000" fill="hold"/>
                                        <p:tgtEl>
                                          <p:spTgt spid="2"/>
                                        </p:tgtEl>
                                        <p:attrNameLst>
                                          <p:attrName>ppt_w</p:attrName>
                                        </p:attrNameLst>
                                      </p:cBhvr>
                                      <p:tavLst>
                                        <p:tav tm="0">
                                          <p:val>
                                            <p:strVal val="4/3*#ppt_w"/>
                                          </p:val>
                                        </p:tav>
                                        <p:tav tm="100000">
                                          <p:val>
                                            <p:strVal val="#ppt_w"/>
                                          </p:val>
                                        </p:tav>
                                      </p:tavLst>
                                    </p:anim>
                                    <p:anim calcmode="lin" valueType="num">
                                      <p:cBhvr>
                                        <p:cTn id="779" dur="2000" fill="hold"/>
                                        <p:tgtEl>
                                          <p:spTgt spid="2"/>
                                        </p:tgtEl>
                                        <p:attrNameLst>
                                          <p:attrName>ppt_h</p:attrName>
                                        </p:attrNameLst>
                                      </p:cBhvr>
                                      <p:tavLst>
                                        <p:tav tm="0">
                                          <p:val>
                                            <p:strVal val="4/3*#ppt_h"/>
                                          </p:val>
                                        </p:tav>
                                        <p:tav tm="100000">
                                          <p:val>
                                            <p:strVal val="#ppt_h"/>
                                          </p:val>
                                        </p:tav>
                                      </p:tavLst>
                                    </p:anim>
                                  </p:childTnLst>
                                </p:cTn>
                              </p:par>
                              <p:par>
                                <p:cTn id="780" presetID="16" presetClass="entr" presetSubtype="42" fill="hold" nodeType="withEffect">
                                  <p:stCondLst>
                                    <p:cond delay="0"/>
                                  </p:stCondLst>
                                  <p:childTnLst>
                                    <p:set>
                                      <p:cBhvr>
                                        <p:cTn id="781" dur="1" fill="hold">
                                          <p:stCondLst>
                                            <p:cond delay="0"/>
                                          </p:stCondLst>
                                        </p:cTn>
                                        <p:tgtEl>
                                          <p:spTgt spid="2"/>
                                        </p:tgtEl>
                                        <p:attrNameLst>
                                          <p:attrName>style.visibility</p:attrName>
                                        </p:attrNameLst>
                                      </p:cBhvr>
                                      <p:to>
                                        <p:strVal val="visible"/>
                                      </p:to>
                                    </p:set>
                                    <p:animEffect transition="in" filter="barn(outHorizontal)">
                                      <p:cBhvr>
                                        <p:cTn id="7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DubaiGardenGlowTicke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ust-and-Aerosols-SWIRL-graphic.png"/>
          <p:cNvPicPr>
            <a:picLocks noChangeAspect="1"/>
          </p:cNvPicPr>
          <p:nvPr/>
        </p:nvPicPr>
        <p:blipFill>
          <a:blip r:embed="rId3">
            <a:duotone>
              <a:prstClr val="black"/>
              <a:schemeClr val="accent6">
                <a:tint val="45000"/>
                <a:satMod val="400000"/>
              </a:schemeClr>
            </a:duotone>
            <a:lum contrast="40000"/>
          </a:blip>
          <a:stretch>
            <a:fillRect/>
          </a:stretch>
        </p:blipFill>
        <p:spPr>
          <a:xfrm>
            <a:off x="1676676" y="0"/>
            <a:ext cx="5395653" cy="4931542"/>
          </a:xfrm>
          <a:prstGeom prst="donut">
            <a:avLst/>
          </a:prstGeom>
        </p:spPr>
      </p:pic>
      <p:pic>
        <p:nvPicPr>
          <p:cNvPr id="4" name="3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143240" y="1357304"/>
            <a:ext cx="2539115" cy="2320711"/>
          </a:xfrm>
          <a:prstGeom prst="donut">
            <a:avLst/>
          </a:prstGeom>
        </p:spPr>
      </p:pic>
      <p:sp>
        <p:nvSpPr>
          <p:cNvPr id="5" name="4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strVal val="4/3*#ppt_w"/>
                                          </p:val>
                                        </p:tav>
                                        <p:tav tm="100000">
                                          <p:val>
                                            <p:strVal val="#ppt_w"/>
                                          </p:val>
                                        </p:tav>
                                      </p:tavLst>
                                    </p:anim>
                                    <p:anim calcmode="lin" valueType="num">
                                      <p:cBhvr>
                                        <p:cTn id="10" dur="2000" fill="hold"/>
                                        <p:tgtEl>
                                          <p:spTgt spid="3"/>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strVal val="4/3*#ppt_w"/>
                                          </p:val>
                                        </p:tav>
                                        <p:tav tm="100000">
                                          <p:val>
                                            <p:strVal val="#ppt_w"/>
                                          </p:val>
                                        </p:tav>
                                      </p:tavLst>
                                    </p:anim>
                                    <p:anim calcmode="lin" valueType="num">
                                      <p:cBhvr>
                                        <p:cTn id="14" dur="2000" fill="hold"/>
                                        <p:tgtEl>
                                          <p:spTgt spid="4"/>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2000"/>
                            </p:stCondLst>
                            <p:childTnLst>
                              <p:par>
                                <p:cTn id="20" presetID="23" presetClass="exit" presetSubtype="272" fill="hold" nodeType="afterEffect">
                                  <p:stCondLst>
                                    <p:cond delay="0"/>
                                  </p:stCondLst>
                                  <p:childTnLst>
                                    <p:anim calcmode="lin" valueType="num">
                                      <p:cBhvr>
                                        <p:cTn id="21" dur="2000"/>
                                        <p:tgtEl>
                                          <p:spTgt spid="3"/>
                                        </p:tgtEl>
                                        <p:attrNameLst>
                                          <p:attrName>ppt_w</p:attrName>
                                        </p:attrNameLst>
                                      </p:cBhvr>
                                      <p:tavLst>
                                        <p:tav tm="0">
                                          <p:val>
                                            <p:strVal val="ppt_w"/>
                                          </p:val>
                                        </p:tav>
                                        <p:tav tm="100000">
                                          <p:val>
                                            <p:strVal val="4/3*ppt_w"/>
                                          </p:val>
                                        </p:tav>
                                      </p:tavLst>
                                    </p:anim>
                                    <p:anim calcmode="lin" valueType="num">
                                      <p:cBhvr>
                                        <p:cTn id="22" dur="2000"/>
                                        <p:tgtEl>
                                          <p:spTgt spid="3"/>
                                        </p:tgtEl>
                                        <p:attrNameLst>
                                          <p:attrName>ppt_h</p:attrName>
                                        </p:attrNameLst>
                                      </p:cBhvr>
                                      <p:tavLst>
                                        <p:tav tm="0">
                                          <p:val>
                                            <p:strVal val="ppt_h"/>
                                          </p:val>
                                        </p:tav>
                                        <p:tav tm="100000">
                                          <p:val>
                                            <p:strVal val="4/3*ppt_h"/>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272" fill="hold" nodeType="withEffect">
                                  <p:stCondLst>
                                    <p:cond delay="0"/>
                                  </p:stCondLst>
                                  <p:childTnLst>
                                    <p:anim calcmode="lin" valueType="num">
                                      <p:cBhvr>
                                        <p:cTn id="25" dur="2000"/>
                                        <p:tgtEl>
                                          <p:spTgt spid="4"/>
                                        </p:tgtEl>
                                        <p:attrNameLst>
                                          <p:attrName>ppt_w</p:attrName>
                                        </p:attrNameLst>
                                      </p:cBhvr>
                                      <p:tavLst>
                                        <p:tav tm="0">
                                          <p:val>
                                            <p:strVal val="ppt_w"/>
                                          </p:val>
                                        </p:tav>
                                        <p:tav tm="100000">
                                          <p:val>
                                            <p:strVal val="4/3*ppt_w"/>
                                          </p:val>
                                        </p:tav>
                                      </p:tavLst>
                                    </p:anim>
                                    <p:anim calcmode="lin" valueType="num">
                                      <p:cBhvr>
                                        <p:cTn id="26" dur="2000"/>
                                        <p:tgtEl>
                                          <p:spTgt spid="4"/>
                                        </p:tgtEl>
                                        <p:attrNameLst>
                                          <p:attrName>ppt_h</p:attrName>
                                        </p:attrNameLst>
                                      </p:cBhvr>
                                      <p:tavLst>
                                        <p:tav tm="0">
                                          <p:val>
                                            <p:strVal val="ppt_h"/>
                                          </p:val>
                                        </p:tav>
                                        <p:tav tm="100000">
                                          <p:val>
                                            <p:strVal val="4/3*ppt_h"/>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Flores resplandecient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7"/>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3"/>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2"/>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3" presetClass="entr" presetSubtype="5" fill="hold" grpId="2" nodeType="withEffect">
                                  <p:stCondLst>
                                    <p:cond delay="0"/>
                                  </p:stCondLst>
                                  <p:childTnLst>
                                    <p:set>
                                      <p:cBhvr>
                                        <p:cTn id="224" dur="1" fill="hold">
                                          <p:stCondLst>
                                            <p:cond delay="0"/>
                                          </p:stCondLst>
                                        </p:cTn>
                                        <p:tgtEl>
                                          <p:spTgt spid="3"/>
                                        </p:tgtEl>
                                        <p:attrNameLst>
                                          <p:attrName>style.visibility</p:attrName>
                                        </p:attrNameLst>
                                      </p:cBhvr>
                                      <p:to>
                                        <p:strVal val="visible"/>
                                      </p:to>
                                    </p:set>
                                    <p:animEffect transition="in" filter="blinds(vertical)">
                                      <p:cBhvr>
                                        <p:cTn id="225" dur="2000"/>
                                        <p:tgtEl>
                                          <p:spTgt spid="3"/>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linds(vertical)">
                                      <p:cBhvr>
                                        <p:cTn id="228" dur="2000"/>
                                        <p:tgtEl>
                                          <p:spTgt spid="4"/>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5"/>
                                        </p:tgtEl>
                                        <p:attrNameLst>
                                          <p:attrName>style.visibility</p:attrName>
                                        </p:attrNameLst>
                                      </p:cBhvr>
                                      <p:to>
                                        <p:strVal val="visible"/>
                                      </p:to>
                                    </p:set>
                                    <p:animEffect transition="in" filter="blinds(vertical)">
                                      <p:cBhvr>
                                        <p:cTn id="231" dur="2000"/>
                                        <p:tgtEl>
                                          <p:spTgt spid="5"/>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6"/>
                                        </p:tgtEl>
                                        <p:attrNameLst>
                                          <p:attrName>style.visibility</p:attrName>
                                        </p:attrNameLst>
                                      </p:cBhvr>
                                      <p:to>
                                        <p:strVal val="visible"/>
                                      </p:to>
                                    </p:set>
                                    <p:animEffect transition="in" filter="blinds(vertical)">
                                      <p:cBhvr>
                                        <p:cTn id="234" dur="2000"/>
                                        <p:tgtEl>
                                          <p:spTgt spid="6"/>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7"/>
                                        </p:tgtEl>
                                        <p:attrNameLst>
                                          <p:attrName>style.visibility</p:attrName>
                                        </p:attrNameLst>
                                      </p:cBhvr>
                                      <p:to>
                                        <p:strVal val="visible"/>
                                      </p:to>
                                    </p:set>
                                    <p:animEffect transition="in" filter="blinds(vertical)">
                                      <p:cBhvr>
                                        <p:cTn id="237" dur="2000"/>
                                        <p:tgtEl>
                                          <p:spTgt spid="7"/>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8"/>
                                        </p:tgtEl>
                                        <p:attrNameLst>
                                          <p:attrName>style.visibility</p:attrName>
                                        </p:attrNameLst>
                                      </p:cBhvr>
                                      <p:to>
                                        <p:strVal val="visible"/>
                                      </p:to>
                                    </p:set>
                                    <p:animEffect transition="in" filter="blinds(vertical)">
                                      <p:cBhvr>
                                        <p:cTn id="240" dur="2000"/>
                                        <p:tgtEl>
                                          <p:spTgt spid="8"/>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9"/>
                                        </p:tgtEl>
                                        <p:attrNameLst>
                                          <p:attrName>style.visibility</p:attrName>
                                        </p:attrNameLst>
                                      </p:cBhvr>
                                      <p:to>
                                        <p:strVal val="visible"/>
                                      </p:to>
                                    </p:set>
                                    <p:animEffect transition="in" filter="blinds(vertical)">
                                      <p:cBhvr>
                                        <p:cTn id="243" dur="2000"/>
                                        <p:tgtEl>
                                          <p:spTgt spid="9"/>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10"/>
                                        </p:tgtEl>
                                        <p:attrNameLst>
                                          <p:attrName>style.visibility</p:attrName>
                                        </p:attrNameLst>
                                      </p:cBhvr>
                                      <p:to>
                                        <p:strVal val="visible"/>
                                      </p:to>
                                    </p:set>
                                    <p:animEffect transition="in" filter="blinds(vertical)">
                                      <p:cBhvr>
                                        <p:cTn id="246" dur="2000"/>
                                        <p:tgtEl>
                                          <p:spTgt spid="10"/>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11"/>
                                        </p:tgtEl>
                                        <p:attrNameLst>
                                          <p:attrName>style.visibility</p:attrName>
                                        </p:attrNameLst>
                                      </p:cBhvr>
                                      <p:to>
                                        <p:strVal val="visible"/>
                                      </p:to>
                                    </p:set>
                                    <p:animEffect transition="in" filter="blinds(vertical)">
                                      <p:cBhvr>
                                        <p:cTn id="249" dur="2000"/>
                                        <p:tgtEl>
                                          <p:spTgt spid="11"/>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12"/>
                                        </p:tgtEl>
                                        <p:attrNameLst>
                                          <p:attrName>style.visibility</p:attrName>
                                        </p:attrNameLst>
                                      </p:cBhvr>
                                      <p:to>
                                        <p:strVal val="visible"/>
                                      </p:to>
                                    </p:set>
                                    <p:animEffect transition="in" filter="blinds(vertical)">
                                      <p:cBhvr>
                                        <p:cTn id="252" dur="2000"/>
                                        <p:tgtEl>
                                          <p:spTgt spid="12"/>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13"/>
                                        </p:tgtEl>
                                        <p:attrNameLst>
                                          <p:attrName>style.visibility</p:attrName>
                                        </p:attrNameLst>
                                      </p:cBhvr>
                                      <p:to>
                                        <p:strVal val="visible"/>
                                      </p:to>
                                    </p:set>
                                    <p:animEffect transition="in" filter="blinds(vertical)">
                                      <p:cBhvr>
                                        <p:cTn id="255" dur="2000"/>
                                        <p:tgtEl>
                                          <p:spTgt spid="13"/>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14"/>
                                        </p:tgtEl>
                                        <p:attrNameLst>
                                          <p:attrName>style.visibility</p:attrName>
                                        </p:attrNameLst>
                                      </p:cBhvr>
                                      <p:to>
                                        <p:strVal val="visible"/>
                                      </p:to>
                                    </p:set>
                                    <p:animEffect transition="in" filter="blinds(vertical)">
                                      <p:cBhvr>
                                        <p:cTn id="258" dur="2000"/>
                                        <p:tgtEl>
                                          <p:spTgt spid="14"/>
                                        </p:tgtEl>
                                      </p:cBhvr>
                                    </p:animEffect>
                                  </p:childTnLst>
                                </p:cTn>
                              </p:par>
                              <p:par>
                                <p:cTn id="259" presetID="3" presetClass="entr" presetSubtype="5" fill="hold" grpId="2" nodeType="withEffect">
                                  <p:stCondLst>
                                    <p:cond delay="0"/>
                                  </p:stCondLst>
                                  <p:childTnLst>
                                    <p:set>
                                      <p:cBhvr>
                                        <p:cTn id="260" dur="1" fill="hold">
                                          <p:stCondLst>
                                            <p:cond delay="0"/>
                                          </p:stCondLst>
                                        </p:cTn>
                                        <p:tgtEl>
                                          <p:spTgt spid="15"/>
                                        </p:tgtEl>
                                        <p:attrNameLst>
                                          <p:attrName>style.visibility</p:attrName>
                                        </p:attrNameLst>
                                      </p:cBhvr>
                                      <p:to>
                                        <p:strVal val="visible"/>
                                      </p:to>
                                    </p:set>
                                    <p:animEffect transition="in" filter="blinds(vertical)">
                                      <p:cBhvr>
                                        <p:cTn id="261" dur="2000"/>
                                        <p:tgtEl>
                                          <p:spTgt spid="15"/>
                                        </p:tgtEl>
                                      </p:cBhvr>
                                    </p:animEffect>
                                  </p:childTnLst>
                                </p:cTn>
                              </p:par>
                              <p:par>
                                <p:cTn id="262" presetID="3" presetClass="entr" presetSubtype="5" fill="hold" grpId="2" nodeType="withEffect">
                                  <p:stCondLst>
                                    <p:cond delay="0"/>
                                  </p:stCondLst>
                                  <p:childTnLst>
                                    <p:set>
                                      <p:cBhvr>
                                        <p:cTn id="263" dur="1" fill="hold">
                                          <p:stCondLst>
                                            <p:cond delay="0"/>
                                          </p:stCondLst>
                                        </p:cTn>
                                        <p:tgtEl>
                                          <p:spTgt spid="16"/>
                                        </p:tgtEl>
                                        <p:attrNameLst>
                                          <p:attrName>style.visibility</p:attrName>
                                        </p:attrNameLst>
                                      </p:cBhvr>
                                      <p:to>
                                        <p:strVal val="visible"/>
                                      </p:to>
                                    </p:set>
                                    <p:animEffect transition="in" filter="blinds(vertical)">
                                      <p:cBhvr>
                                        <p:cTn id="264" dur="2000"/>
                                        <p:tgtEl>
                                          <p:spTgt spid="16"/>
                                        </p:tgtEl>
                                      </p:cBhvr>
                                    </p:animEffect>
                                  </p:childTnLst>
                                </p:cTn>
                              </p:par>
                              <p:par>
                                <p:cTn id="265" presetID="3" presetClass="entr" presetSubtype="5"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Effect transition="in" filter="blinds(vertical)">
                                      <p:cBhvr>
                                        <p:cTn id="267" dur="2000"/>
                                        <p:tgtEl>
                                          <p:spTgt spid="17"/>
                                        </p:tgtEl>
                                      </p:cBhvr>
                                    </p:animEffect>
                                  </p:childTnLst>
                                </p:cTn>
                              </p:par>
                              <p:par>
                                <p:cTn id="268" presetID="3" presetClass="entr" presetSubtype="5"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blinds(vertical)">
                                      <p:cBhvr>
                                        <p:cTn id="270" dur="2000"/>
                                        <p:tgtEl>
                                          <p:spTgt spid="18"/>
                                        </p:tgtEl>
                                      </p:cBhvr>
                                    </p:animEffect>
                                  </p:childTnLst>
                                </p:cTn>
                              </p:par>
                              <p:par>
                                <p:cTn id="271" presetID="3" presetClass="entr" presetSubtype="5" fill="hold" grpId="2" nodeType="withEffect">
                                  <p:stCondLst>
                                    <p:cond delay="0"/>
                                  </p:stCondLst>
                                  <p:childTnLst>
                                    <p:set>
                                      <p:cBhvr>
                                        <p:cTn id="272" dur="1" fill="hold">
                                          <p:stCondLst>
                                            <p:cond delay="0"/>
                                          </p:stCondLst>
                                        </p:cTn>
                                        <p:tgtEl>
                                          <p:spTgt spid="19"/>
                                        </p:tgtEl>
                                        <p:attrNameLst>
                                          <p:attrName>style.visibility</p:attrName>
                                        </p:attrNameLst>
                                      </p:cBhvr>
                                      <p:to>
                                        <p:strVal val="visible"/>
                                      </p:to>
                                    </p:set>
                                    <p:animEffect transition="in" filter="blinds(vertical)">
                                      <p:cBhvr>
                                        <p:cTn id="273" dur="2000"/>
                                        <p:tgtEl>
                                          <p:spTgt spid="19"/>
                                        </p:tgtEl>
                                      </p:cBhvr>
                                    </p:animEffect>
                                  </p:childTnLst>
                                </p:cTn>
                              </p:par>
                              <p:par>
                                <p:cTn id="274" presetID="3" presetClass="entr" presetSubtype="5" fill="hold" grpId="2" nodeType="withEffect">
                                  <p:stCondLst>
                                    <p:cond delay="0"/>
                                  </p:stCondLst>
                                  <p:childTnLst>
                                    <p:set>
                                      <p:cBhvr>
                                        <p:cTn id="275" dur="1" fill="hold">
                                          <p:stCondLst>
                                            <p:cond delay="0"/>
                                          </p:stCondLst>
                                        </p:cTn>
                                        <p:tgtEl>
                                          <p:spTgt spid="20"/>
                                        </p:tgtEl>
                                        <p:attrNameLst>
                                          <p:attrName>style.visibility</p:attrName>
                                        </p:attrNameLst>
                                      </p:cBhvr>
                                      <p:to>
                                        <p:strVal val="visible"/>
                                      </p:to>
                                    </p:set>
                                    <p:animEffect transition="in" filter="blinds(vertical)">
                                      <p:cBhvr>
                                        <p:cTn id="276" dur="2000"/>
                                        <p:tgtEl>
                                          <p:spTgt spid="20"/>
                                        </p:tgtEl>
                                      </p:cBhvr>
                                    </p:animEffect>
                                  </p:childTnLst>
                                </p:cTn>
                              </p:par>
                              <p:par>
                                <p:cTn id="277" presetID="3" presetClass="entr" presetSubtype="5" fill="hold" grpId="2" nodeType="withEffect">
                                  <p:stCondLst>
                                    <p:cond delay="0"/>
                                  </p:stCondLst>
                                  <p:childTnLst>
                                    <p:set>
                                      <p:cBhvr>
                                        <p:cTn id="278" dur="1" fill="hold">
                                          <p:stCondLst>
                                            <p:cond delay="0"/>
                                          </p:stCondLst>
                                        </p:cTn>
                                        <p:tgtEl>
                                          <p:spTgt spid="21"/>
                                        </p:tgtEl>
                                        <p:attrNameLst>
                                          <p:attrName>style.visibility</p:attrName>
                                        </p:attrNameLst>
                                      </p:cBhvr>
                                      <p:to>
                                        <p:strVal val="visible"/>
                                      </p:to>
                                    </p:set>
                                    <p:animEffect transition="in" filter="blinds(vertical)">
                                      <p:cBhvr>
                                        <p:cTn id="279" dur="2000"/>
                                        <p:tgtEl>
                                          <p:spTgt spid="21"/>
                                        </p:tgtEl>
                                      </p:cBhvr>
                                    </p:animEffect>
                                  </p:childTnLst>
                                </p:cTn>
                              </p:par>
                              <p:par>
                                <p:cTn id="280" presetID="3" presetClass="entr" presetSubtype="5" fill="hold" grpId="2" nodeType="withEffect">
                                  <p:stCondLst>
                                    <p:cond delay="0"/>
                                  </p:stCondLst>
                                  <p:childTnLst>
                                    <p:set>
                                      <p:cBhvr>
                                        <p:cTn id="281" dur="1" fill="hold">
                                          <p:stCondLst>
                                            <p:cond delay="0"/>
                                          </p:stCondLst>
                                        </p:cTn>
                                        <p:tgtEl>
                                          <p:spTgt spid="22"/>
                                        </p:tgtEl>
                                        <p:attrNameLst>
                                          <p:attrName>style.visibility</p:attrName>
                                        </p:attrNameLst>
                                      </p:cBhvr>
                                      <p:to>
                                        <p:strVal val="visible"/>
                                      </p:to>
                                    </p:set>
                                    <p:animEffect transition="in" filter="blinds(vertical)">
                                      <p:cBhvr>
                                        <p:cTn id="282" dur="2000"/>
                                        <p:tgtEl>
                                          <p:spTgt spid="22"/>
                                        </p:tgtEl>
                                      </p:cBhvr>
                                    </p:animEffect>
                                  </p:childTnLst>
                                </p:cTn>
                              </p:par>
                              <p:par>
                                <p:cTn id="283" presetID="3" presetClass="entr" presetSubtype="5" fill="hold" grpId="2" nodeType="withEffect">
                                  <p:stCondLst>
                                    <p:cond delay="0"/>
                                  </p:stCondLst>
                                  <p:childTnLst>
                                    <p:set>
                                      <p:cBhvr>
                                        <p:cTn id="284" dur="1" fill="hold">
                                          <p:stCondLst>
                                            <p:cond delay="0"/>
                                          </p:stCondLst>
                                        </p:cTn>
                                        <p:tgtEl>
                                          <p:spTgt spid="23"/>
                                        </p:tgtEl>
                                        <p:attrNameLst>
                                          <p:attrName>style.visibility</p:attrName>
                                        </p:attrNameLst>
                                      </p:cBhvr>
                                      <p:to>
                                        <p:strVal val="visible"/>
                                      </p:to>
                                    </p:set>
                                    <p:animEffect transition="in" filter="blinds(vertical)">
                                      <p:cBhvr>
                                        <p:cTn id="285" dur="2000"/>
                                        <p:tgtEl>
                                          <p:spTgt spid="23"/>
                                        </p:tgtEl>
                                      </p:cBhvr>
                                    </p:animEffect>
                                  </p:childTnLst>
                                </p:cTn>
                              </p:par>
                              <p:par>
                                <p:cTn id="286" presetID="3" presetClass="entr" presetSubtype="5" fill="hold" grpId="2" nodeType="withEffect">
                                  <p:stCondLst>
                                    <p:cond delay="0"/>
                                  </p:stCondLst>
                                  <p:childTnLst>
                                    <p:set>
                                      <p:cBhvr>
                                        <p:cTn id="287" dur="1" fill="hold">
                                          <p:stCondLst>
                                            <p:cond delay="0"/>
                                          </p:stCondLst>
                                        </p:cTn>
                                        <p:tgtEl>
                                          <p:spTgt spid="24"/>
                                        </p:tgtEl>
                                        <p:attrNameLst>
                                          <p:attrName>style.visibility</p:attrName>
                                        </p:attrNameLst>
                                      </p:cBhvr>
                                      <p:to>
                                        <p:strVal val="visible"/>
                                      </p:to>
                                    </p:set>
                                    <p:animEffect transition="in" filter="blinds(vertical)">
                                      <p:cBhvr>
                                        <p:cTn id="288" dur="2000"/>
                                        <p:tgtEl>
                                          <p:spTgt spid="24"/>
                                        </p:tgtEl>
                                      </p:cBhvr>
                                    </p:animEffect>
                                  </p:childTnLst>
                                </p:cTn>
                              </p:par>
                              <p:par>
                                <p:cTn id="289" presetID="3" presetClass="entr" presetSubtype="5" fill="hold" grpId="2" nodeType="withEffect">
                                  <p:stCondLst>
                                    <p:cond delay="0"/>
                                  </p:stCondLst>
                                  <p:childTnLst>
                                    <p:set>
                                      <p:cBhvr>
                                        <p:cTn id="290" dur="1" fill="hold">
                                          <p:stCondLst>
                                            <p:cond delay="0"/>
                                          </p:stCondLst>
                                        </p:cTn>
                                        <p:tgtEl>
                                          <p:spTgt spid="25"/>
                                        </p:tgtEl>
                                        <p:attrNameLst>
                                          <p:attrName>style.visibility</p:attrName>
                                        </p:attrNameLst>
                                      </p:cBhvr>
                                      <p:to>
                                        <p:strVal val="visible"/>
                                      </p:to>
                                    </p:set>
                                    <p:animEffect transition="in" filter="blinds(vertical)">
                                      <p:cBhvr>
                                        <p:cTn id="291" dur="2000"/>
                                        <p:tgtEl>
                                          <p:spTgt spid="25"/>
                                        </p:tgtEl>
                                      </p:cBhvr>
                                    </p:animEffect>
                                  </p:childTnLst>
                                </p:cTn>
                              </p:par>
                              <p:par>
                                <p:cTn id="292" presetID="3" presetClass="entr" presetSubtype="5" fill="hold" grpId="2" nodeType="withEffect">
                                  <p:stCondLst>
                                    <p:cond delay="0"/>
                                  </p:stCondLst>
                                  <p:childTnLst>
                                    <p:set>
                                      <p:cBhvr>
                                        <p:cTn id="293" dur="1" fill="hold">
                                          <p:stCondLst>
                                            <p:cond delay="0"/>
                                          </p:stCondLst>
                                        </p:cTn>
                                        <p:tgtEl>
                                          <p:spTgt spid="26"/>
                                        </p:tgtEl>
                                        <p:attrNameLst>
                                          <p:attrName>style.visibility</p:attrName>
                                        </p:attrNameLst>
                                      </p:cBhvr>
                                      <p:to>
                                        <p:strVal val="visible"/>
                                      </p:to>
                                    </p:set>
                                    <p:animEffect transition="in" filter="blinds(vertical)">
                                      <p:cBhvr>
                                        <p:cTn id="294" dur="2000"/>
                                        <p:tgtEl>
                                          <p:spTgt spid="26"/>
                                        </p:tgtEl>
                                      </p:cBhvr>
                                    </p:animEffect>
                                  </p:childTnLst>
                                </p:cTn>
                              </p:par>
                              <p:par>
                                <p:cTn id="295" presetID="3" presetClass="entr" presetSubtype="5" fill="hold" grpId="2" nodeType="withEffect">
                                  <p:stCondLst>
                                    <p:cond delay="0"/>
                                  </p:stCondLst>
                                  <p:childTnLst>
                                    <p:set>
                                      <p:cBhvr>
                                        <p:cTn id="296" dur="1" fill="hold">
                                          <p:stCondLst>
                                            <p:cond delay="0"/>
                                          </p:stCondLst>
                                        </p:cTn>
                                        <p:tgtEl>
                                          <p:spTgt spid="27"/>
                                        </p:tgtEl>
                                        <p:attrNameLst>
                                          <p:attrName>style.visibility</p:attrName>
                                        </p:attrNameLst>
                                      </p:cBhvr>
                                      <p:to>
                                        <p:strVal val="visible"/>
                                      </p:to>
                                    </p:set>
                                    <p:animEffect transition="in" filter="blinds(vertical)">
                                      <p:cBhvr>
                                        <p:cTn id="297" dur="2000"/>
                                        <p:tgtEl>
                                          <p:spTgt spid="27"/>
                                        </p:tgtEl>
                                      </p:cBhvr>
                                    </p:animEffect>
                                  </p:childTnLst>
                                </p:cTn>
                              </p:par>
                              <p:par>
                                <p:cTn id="298" presetID="3" presetClass="entr" presetSubtype="5" fill="hold" grpId="2" nodeType="withEffect">
                                  <p:stCondLst>
                                    <p:cond delay="0"/>
                                  </p:stCondLst>
                                  <p:childTnLst>
                                    <p:set>
                                      <p:cBhvr>
                                        <p:cTn id="299" dur="1" fill="hold">
                                          <p:stCondLst>
                                            <p:cond delay="0"/>
                                          </p:stCondLst>
                                        </p:cTn>
                                        <p:tgtEl>
                                          <p:spTgt spid="28"/>
                                        </p:tgtEl>
                                        <p:attrNameLst>
                                          <p:attrName>style.visibility</p:attrName>
                                        </p:attrNameLst>
                                      </p:cBhvr>
                                      <p:to>
                                        <p:strVal val="visible"/>
                                      </p:to>
                                    </p:set>
                                    <p:animEffect transition="in" filter="blinds(vertical)">
                                      <p:cBhvr>
                                        <p:cTn id="300" dur="2000"/>
                                        <p:tgtEl>
                                          <p:spTgt spid="28"/>
                                        </p:tgtEl>
                                      </p:cBhvr>
                                    </p:animEffect>
                                  </p:childTnLst>
                                </p:cTn>
                              </p:par>
                              <p:par>
                                <p:cTn id="301" presetID="3" presetClass="entr" presetSubtype="5" fill="hold" grpId="2" nodeType="withEffect">
                                  <p:stCondLst>
                                    <p:cond delay="0"/>
                                  </p:stCondLst>
                                  <p:childTnLst>
                                    <p:set>
                                      <p:cBhvr>
                                        <p:cTn id="302" dur="1" fill="hold">
                                          <p:stCondLst>
                                            <p:cond delay="0"/>
                                          </p:stCondLst>
                                        </p:cTn>
                                        <p:tgtEl>
                                          <p:spTgt spid="29"/>
                                        </p:tgtEl>
                                        <p:attrNameLst>
                                          <p:attrName>style.visibility</p:attrName>
                                        </p:attrNameLst>
                                      </p:cBhvr>
                                      <p:to>
                                        <p:strVal val="visible"/>
                                      </p:to>
                                    </p:set>
                                    <p:animEffect transition="in" filter="blinds(vertical)">
                                      <p:cBhvr>
                                        <p:cTn id="303" dur="2000"/>
                                        <p:tgtEl>
                                          <p:spTgt spid="29"/>
                                        </p:tgtEl>
                                      </p:cBhvr>
                                    </p:animEffect>
                                  </p:childTnLst>
                                </p:cTn>
                              </p:par>
                              <p:par>
                                <p:cTn id="304" presetID="3" presetClass="entr" presetSubtype="5" fill="hold" grpId="2" nodeType="with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blinds(vertical)">
                                      <p:cBhvr>
                                        <p:cTn id="306" dur="2000"/>
                                        <p:tgtEl>
                                          <p:spTgt spid="30"/>
                                        </p:tgtEl>
                                      </p:cBhvr>
                                    </p:animEffect>
                                  </p:childTnLst>
                                </p:cTn>
                              </p:par>
                              <p:par>
                                <p:cTn id="307" presetID="3" presetClass="entr" presetSubtype="5" fill="hold" grpId="2" nodeType="withEffect">
                                  <p:stCondLst>
                                    <p:cond delay="0"/>
                                  </p:stCondLst>
                                  <p:childTnLst>
                                    <p:set>
                                      <p:cBhvr>
                                        <p:cTn id="308" dur="1" fill="hold">
                                          <p:stCondLst>
                                            <p:cond delay="0"/>
                                          </p:stCondLst>
                                        </p:cTn>
                                        <p:tgtEl>
                                          <p:spTgt spid="31"/>
                                        </p:tgtEl>
                                        <p:attrNameLst>
                                          <p:attrName>style.visibility</p:attrName>
                                        </p:attrNameLst>
                                      </p:cBhvr>
                                      <p:to>
                                        <p:strVal val="visible"/>
                                      </p:to>
                                    </p:set>
                                    <p:animEffect transition="in" filter="blinds(vertical)">
                                      <p:cBhvr>
                                        <p:cTn id="309" dur="2000"/>
                                        <p:tgtEl>
                                          <p:spTgt spid="31"/>
                                        </p:tgtEl>
                                      </p:cBhvr>
                                    </p:animEffect>
                                  </p:childTnLst>
                                </p:cTn>
                              </p:par>
                              <p:par>
                                <p:cTn id="310" presetID="3" presetClass="entr" presetSubtype="5" fill="hold" grpId="2" nodeType="withEffect">
                                  <p:stCondLst>
                                    <p:cond delay="0"/>
                                  </p:stCondLst>
                                  <p:childTnLst>
                                    <p:set>
                                      <p:cBhvr>
                                        <p:cTn id="311" dur="1" fill="hold">
                                          <p:stCondLst>
                                            <p:cond delay="0"/>
                                          </p:stCondLst>
                                        </p:cTn>
                                        <p:tgtEl>
                                          <p:spTgt spid="32"/>
                                        </p:tgtEl>
                                        <p:attrNameLst>
                                          <p:attrName>style.visibility</p:attrName>
                                        </p:attrNameLst>
                                      </p:cBhvr>
                                      <p:to>
                                        <p:strVal val="visible"/>
                                      </p:to>
                                    </p:set>
                                    <p:animEffect transition="in" filter="blinds(vertical)">
                                      <p:cBhvr>
                                        <p:cTn id="312" dur="2000"/>
                                        <p:tgtEl>
                                          <p:spTgt spid="32"/>
                                        </p:tgtEl>
                                      </p:cBhvr>
                                    </p:animEffect>
                                  </p:childTnLst>
                                </p:cTn>
                              </p:par>
                              <p:par>
                                <p:cTn id="313" presetID="3" presetClass="entr" presetSubtype="5" fill="hold" grpId="2"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blinds(vertical)">
                                      <p:cBhvr>
                                        <p:cTn id="315" dur="2000"/>
                                        <p:tgtEl>
                                          <p:spTgt spid="33"/>
                                        </p:tgtEl>
                                      </p:cBhvr>
                                    </p:animEffect>
                                  </p:childTnLst>
                                </p:cTn>
                              </p:par>
                              <p:par>
                                <p:cTn id="316" presetID="3" presetClass="entr" presetSubtype="5" fill="hold" grpId="2" nodeType="withEffect">
                                  <p:stCondLst>
                                    <p:cond delay="0"/>
                                  </p:stCondLst>
                                  <p:childTnLst>
                                    <p:set>
                                      <p:cBhvr>
                                        <p:cTn id="317" dur="1" fill="hold">
                                          <p:stCondLst>
                                            <p:cond delay="0"/>
                                          </p:stCondLst>
                                        </p:cTn>
                                        <p:tgtEl>
                                          <p:spTgt spid="34"/>
                                        </p:tgtEl>
                                        <p:attrNameLst>
                                          <p:attrName>style.visibility</p:attrName>
                                        </p:attrNameLst>
                                      </p:cBhvr>
                                      <p:to>
                                        <p:strVal val="visible"/>
                                      </p:to>
                                    </p:set>
                                    <p:animEffect transition="in" filter="blinds(vertical)">
                                      <p:cBhvr>
                                        <p:cTn id="318" dur="2000"/>
                                        <p:tgtEl>
                                          <p:spTgt spid="34"/>
                                        </p:tgtEl>
                                      </p:cBhvr>
                                    </p:animEffect>
                                  </p:childTnLst>
                                </p:cTn>
                              </p:par>
                              <p:par>
                                <p:cTn id="319" presetID="3" presetClass="entr" presetSubtype="5" fill="hold" grpId="2" nodeType="withEffect">
                                  <p:stCondLst>
                                    <p:cond delay="0"/>
                                  </p:stCondLst>
                                  <p:childTnLst>
                                    <p:set>
                                      <p:cBhvr>
                                        <p:cTn id="320" dur="1" fill="hold">
                                          <p:stCondLst>
                                            <p:cond delay="0"/>
                                          </p:stCondLst>
                                        </p:cTn>
                                        <p:tgtEl>
                                          <p:spTgt spid="35"/>
                                        </p:tgtEl>
                                        <p:attrNameLst>
                                          <p:attrName>style.visibility</p:attrName>
                                        </p:attrNameLst>
                                      </p:cBhvr>
                                      <p:to>
                                        <p:strVal val="visible"/>
                                      </p:to>
                                    </p:set>
                                    <p:animEffect transition="in" filter="blinds(vertical)">
                                      <p:cBhvr>
                                        <p:cTn id="321" dur="2000"/>
                                        <p:tgtEl>
                                          <p:spTgt spid="35"/>
                                        </p:tgtEl>
                                      </p:cBhvr>
                                    </p:animEffect>
                                  </p:childTnLst>
                                </p:cTn>
                              </p:par>
                              <p:par>
                                <p:cTn id="322" presetID="3" presetClass="entr" presetSubtype="5" fill="hold" grpId="2" nodeType="withEffect">
                                  <p:stCondLst>
                                    <p:cond delay="0"/>
                                  </p:stCondLst>
                                  <p:childTnLst>
                                    <p:set>
                                      <p:cBhvr>
                                        <p:cTn id="323" dur="1" fill="hold">
                                          <p:stCondLst>
                                            <p:cond delay="0"/>
                                          </p:stCondLst>
                                        </p:cTn>
                                        <p:tgtEl>
                                          <p:spTgt spid="36"/>
                                        </p:tgtEl>
                                        <p:attrNameLst>
                                          <p:attrName>style.visibility</p:attrName>
                                        </p:attrNameLst>
                                      </p:cBhvr>
                                      <p:to>
                                        <p:strVal val="visible"/>
                                      </p:to>
                                    </p:set>
                                    <p:animEffect transition="in" filter="blinds(vertical)">
                                      <p:cBhvr>
                                        <p:cTn id="324" dur="2000"/>
                                        <p:tgtEl>
                                          <p:spTgt spid="36"/>
                                        </p:tgtEl>
                                      </p:cBhvr>
                                    </p:animEffect>
                                  </p:childTnLst>
                                </p:cTn>
                              </p:par>
                              <p:par>
                                <p:cTn id="325" presetID="3" presetClass="entr" presetSubtype="5" fill="hold" grpId="2" nodeType="withEffect">
                                  <p:stCondLst>
                                    <p:cond delay="0"/>
                                  </p:stCondLst>
                                  <p:childTnLst>
                                    <p:set>
                                      <p:cBhvr>
                                        <p:cTn id="326" dur="1" fill="hold">
                                          <p:stCondLst>
                                            <p:cond delay="0"/>
                                          </p:stCondLst>
                                        </p:cTn>
                                        <p:tgtEl>
                                          <p:spTgt spid="37"/>
                                        </p:tgtEl>
                                        <p:attrNameLst>
                                          <p:attrName>style.visibility</p:attrName>
                                        </p:attrNameLst>
                                      </p:cBhvr>
                                      <p:to>
                                        <p:strVal val="visible"/>
                                      </p:to>
                                    </p:set>
                                    <p:animEffect transition="in" filter="blinds(vertical)">
                                      <p:cBhvr>
                                        <p:cTn id="327" dur="2000"/>
                                        <p:tgtEl>
                                          <p:spTgt spid="37"/>
                                        </p:tgtEl>
                                      </p:cBhvr>
                                    </p:animEffect>
                                  </p:childTnLst>
                                </p:cTn>
                              </p:par>
                              <p:par>
                                <p:cTn id="328" presetID="3" presetClass="entr" presetSubtype="5" fill="hold" grpId="2" nodeType="withEffect">
                                  <p:stCondLst>
                                    <p:cond delay="0"/>
                                  </p:stCondLst>
                                  <p:childTnLst>
                                    <p:set>
                                      <p:cBhvr>
                                        <p:cTn id="329" dur="1" fill="hold">
                                          <p:stCondLst>
                                            <p:cond delay="0"/>
                                          </p:stCondLst>
                                        </p:cTn>
                                        <p:tgtEl>
                                          <p:spTgt spid="38"/>
                                        </p:tgtEl>
                                        <p:attrNameLst>
                                          <p:attrName>style.visibility</p:attrName>
                                        </p:attrNameLst>
                                      </p:cBhvr>
                                      <p:to>
                                        <p:strVal val="visible"/>
                                      </p:to>
                                    </p:set>
                                    <p:animEffect transition="in" filter="blinds(vertical)">
                                      <p:cBhvr>
                                        <p:cTn id="330" dur="2000"/>
                                        <p:tgtEl>
                                          <p:spTgt spid="38"/>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8" presetClass="emph" presetSubtype="0" fill="hold" grpId="4" nodeType="withEffect">
                                  <p:stCondLst>
                                    <p:cond delay="0"/>
                                  </p:stCondLst>
                                  <p:childTnLst>
                                    <p:animRot by="21600000">
                                      <p:cBhvr>
                                        <p:cTn id="477" dur="2000" fill="hold"/>
                                        <p:tgtEl>
                                          <p:spTgt spid="5"/>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9"/>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21"/>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25"/>
                                        </p:tgtEl>
                                        <p:attrNameLst>
                                          <p:attrName>r</p:attrName>
                                        </p:attrNameLst>
                                      </p:cBhvr>
                                    </p:animRot>
                                  </p:childTnLst>
                                </p:cTn>
                              </p:par>
                              <p:par>
                                <p:cTn id="488" presetID="8" presetClass="emph" presetSubtype="0" fill="hold" grpId="4" nodeType="withEffect">
                                  <p:stCondLst>
                                    <p:cond delay="0"/>
                                  </p:stCondLst>
                                  <p:childTnLst>
                                    <p:animRot by="21600000">
                                      <p:cBhvr>
                                        <p:cTn id="489" dur="2000" fill="hold"/>
                                        <p:tgtEl>
                                          <p:spTgt spid="29"/>
                                        </p:tgtEl>
                                        <p:attrNameLst>
                                          <p:attrName>r</p:attrName>
                                        </p:attrNameLst>
                                      </p:cBhvr>
                                    </p:animRot>
                                  </p:childTnLst>
                                </p:cTn>
                              </p:par>
                              <p:par>
                                <p:cTn id="490" presetID="8" presetClass="emph" presetSubtype="0" fill="hold" grpId="4" nodeType="withEffect">
                                  <p:stCondLst>
                                    <p:cond delay="0"/>
                                  </p:stCondLst>
                                  <p:childTnLst>
                                    <p:animRot by="21600000">
                                      <p:cBhvr>
                                        <p:cTn id="491" dur="2000" fill="hold"/>
                                        <p:tgtEl>
                                          <p:spTgt spid="33"/>
                                        </p:tgtEl>
                                        <p:attrNameLst>
                                          <p:attrName>r</p:attrName>
                                        </p:attrNameLst>
                                      </p:cBhvr>
                                    </p:animRot>
                                  </p:childTnLst>
                                </p:cTn>
                              </p:par>
                              <p:par>
                                <p:cTn id="492" presetID="8" presetClass="emph" presetSubtype="0" fill="hold" grpId="4" nodeType="withEffect">
                                  <p:stCondLst>
                                    <p:cond delay="0"/>
                                  </p:stCondLst>
                                  <p:childTnLst>
                                    <p:animRot by="21600000">
                                      <p:cBhvr>
                                        <p:cTn id="493" dur="2000" fill="hold"/>
                                        <p:tgtEl>
                                          <p:spTgt spid="37"/>
                                        </p:tgtEl>
                                        <p:attrNameLst>
                                          <p:attrName>r</p:attrName>
                                        </p:attrNameLst>
                                      </p:cBhvr>
                                    </p:animRot>
                                  </p:childTnLst>
                                </p:cTn>
                              </p:par>
                              <p:par>
                                <p:cTn id="494" presetID="8" presetClass="emph" presetSubtype="0" fill="hold" grpId="4" nodeType="withEffect">
                                  <p:stCondLst>
                                    <p:cond delay="0"/>
                                  </p:stCondLst>
                                  <p:childTnLst>
                                    <p:animRot by="-21600000">
                                      <p:cBhvr>
                                        <p:cTn id="495" dur="2000" fill="hold"/>
                                        <p:tgtEl>
                                          <p:spTgt spid="3"/>
                                        </p:tgtEl>
                                        <p:attrNameLst>
                                          <p:attrName>r</p:attrName>
                                        </p:attrNameLst>
                                      </p:cBhvr>
                                    </p:animRot>
                                  </p:childTnLst>
                                </p:cTn>
                              </p:par>
                              <p:par>
                                <p:cTn id="496" presetID="8" presetClass="emph" presetSubtype="0" fill="hold" grpId="4" nodeType="withEffect">
                                  <p:stCondLst>
                                    <p:cond delay="0"/>
                                  </p:stCondLst>
                                  <p:childTnLst>
                                    <p:animRot by="-21600000">
                                      <p:cBhvr>
                                        <p:cTn id="497" dur="2000" fill="hold"/>
                                        <p:tgtEl>
                                          <p:spTgt spid="7"/>
                                        </p:tgtEl>
                                        <p:attrNameLst>
                                          <p:attrName>r</p:attrName>
                                        </p:attrNameLst>
                                      </p:cBhvr>
                                    </p:animRot>
                                  </p:childTnLst>
                                </p:cTn>
                              </p:par>
                              <p:par>
                                <p:cTn id="498" presetID="8" presetClass="emph" presetSubtype="0" fill="hold" grpId="4" nodeType="withEffect">
                                  <p:stCondLst>
                                    <p:cond delay="0"/>
                                  </p:stCondLst>
                                  <p:childTnLst>
                                    <p:animRot by="-21600000">
                                      <p:cBhvr>
                                        <p:cTn id="499" dur="2000" fill="hold"/>
                                        <p:tgtEl>
                                          <p:spTgt spid="11"/>
                                        </p:tgtEl>
                                        <p:attrNameLst>
                                          <p:attrName>r</p:attrName>
                                        </p:attrNameLst>
                                      </p:cBhvr>
                                    </p:animRot>
                                  </p:childTnLst>
                                </p:cTn>
                              </p:par>
                              <p:par>
                                <p:cTn id="500" presetID="8" presetClass="emph" presetSubtype="0" fill="hold" grpId="4" nodeType="withEffect">
                                  <p:stCondLst>
                                    <p:cond delay="0"/>
                                  </p:stCondLst>
                                  <p:childTnLst>
                                    <p:animRot by="-21600000">
                                      <p:cBhvr>
                                        <p:cTn id="501" dur="2000" fill="hold"/>
                                        <p:tgtEl>
                                          <p:spTgt spid="15"/>
                                        </p:tgtEl>
                                        <p:attrNameLst>
                                          <p:attrName>r</p:attrName>
                                        </p:attrNameLst>
                                      </p:cBhvr>
                                    </p:animRot>
                                  </p:childTnLst>
                                </p:cTn>
                              </p:par>
                              <p:par>
                                <p:cTn id="502" presetID="8" presetClass="emph" presetSubtype="0" fill="hold" grpId="4"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4" nodeType="withEffect">
                                  <p:stCondLst>
                                    <p:cond delay="0"/>
                                  </p:stCondLst>
                                  <p:childTnLst>
                                    <p:animRot by="-21600000">
                                      <p:cBhvr>
                                        <p:cTn id="505" dur="2000" fill="hold"/>
                                        <p:tgtEl>
                                          <p:spTgt spid="23"/>
                                        </p:tgtEl>
                                        <p:attrNameLst>
                                          <p:attrName>r</p:attrName>
                                        </p:attrNameLst>
                                      </p:cBhvr>
                                    </p:animRot>
                                  </p:childTnLst>
                                </p:cTn>
                              </p:par>
                              <p:par>
                                <p:cTn id="506" presetID="8" presetClass="emph" presetSubtype="0" fill="hold" grpId="4"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4" nodeType="withEffect">
                                  <p:stCondLst>
                                    <p:cond delay="0"/>
                                  </p:stCondLst>
                                  <p:childTnLst>
                                    <p:animRot by="-21600000">
                                      <p:cBhvr>
                                        <p:cTn id="509" dur="2000" fill="hold"/>
                                        <p:tgtEl>
                                          <p:spTgt spid="31"/>
                                        </p:tgtEl>
                                        <p:attrNameLst>
                                          <p:attrName>r</p:attrName>
                                        </p:attrNameLst>
                                      </p:cBhvr>
                                    </p:animRot>
                                  </p:childTnLst>
                                </p:cTn>
                              </p:par>
                              <p:par>
                                <p:cTn id="510" presetID="8" presetClass="emph" presetSubtype="0" fill="hold" grpId="4" nodeType="withEffect">
                                  <p:stCondLst>
                                    <p:cond delay="0"/>
                                  </p:stCondLst>
                                  <p:childTnLst>
                                    <p:animRot by="-21600000">
                                      <p:cBhvr>
                                        <p:cTn id="511" dur="2000" fill="hold"/>
                                        <p:tgtEl>
                                          <p:spTgt spid="35"/>
                                        </p:tgtEl>
                                        <p:attrNameLst>
                                          <p:attrName>r</p:attrName>
                                        </p:attrNameLst>
                                      </p:cBhvr>
                                    </p:animRot>
                                  </p:childTnLst>
                                </p:cTn>
                              </p:par>
                              <p:par>
                                <p:cTn id="512" presetID="8" presetClass="emph" presetSubtype="0" fill="hold" grpId="4" nodeType="withEffect">
                                  <p:stCondLst>
                                    <p:cond delay="0"/>
                                  </p:stCondLst>
                                  <p:childTnLst>
                                    <p:animRot by="21600000">
                                      <p:cBhvr>
                                        <p:cTn id="513" dur="2000" fill="hold"/>
                                        <p:tgtEl>
                                          <p:spTgt spid="4"/>
                                        </p:tgtEl>
                                        <p:attrNameLst>
                                          <p:attrName>r</p:attrName>
                                        </p:attrNameLst>
                                      </p:cBhvr>
                                    </p:animRot>
                                  </p:childTnLst>
                                </p:cTn>
                              </p:par>
                              <p:par>
                                <p:cTn id="514" presetID="8" presetClass="emph" presetSubtype="0" fill="hold" grpId="4" nodeType="withEffect">
                                  <p:stCondLst>
                                    <p:cond delay="0"/>
                                  </p:stCondLst>
                                  <p:childTnLst>
                                    <p:animRot by="21600000">
                                      <p:cBhvr>
                                        <p:cTn id="515" dur="2000" fill="hold"/>
                                        <p:tgtEl>
                                          <p:spTgt spid="8"/>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12"/>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16"/>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2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24"/>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28"/>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6"/>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1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18"/>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2"/>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6"/>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0"/>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8"/>
                                        </p:tgtEl>
                                        <p:attrNameLst>
                                          <p:attrName>r</p:attrName>
                                        </p:attrNameLst>
                                      </p:cBhvr>
                                    </p:animRot>
                                  </p:childTnLst>
                                </p:cTn>
                              </p:par>
                              <p:par>
                                <p:cTn id="548" presetID="16" presetClass="entr" presetSubtype="42"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Effect transition="in" filter="barn(outHorizontal)">
                                      <p:cBhvr>
                                        <p:cTn id="550" dur="2000"/>
                                        <p:tgtEl>
                                          <p:spTgt spid="2"/>
                                        </p:tgtEl>
                                      </p:cBhvr>
                                    </p:animEffect>
                                  </p:childTnLst>
                                </p:cTn>
                              </p:par>
                              <p:par>
                                <p:cTn id="551" presetID="23" presetClass="entr" presetSubtype="288" fill="hold" nodeType="withEffect">
                                  <p:stCondLst>
                                    <p:cond delay="0"/>
                                  </p:stCondLst>
                                  <p:childTnLst>
                                    <p:set>
                                      <p:cBhvr>
                                        <p:cTn id="552" dur="1" fill="hold">
                                          <p:stCondLst>
                                            <p:cond delay="0"/>
                                          </p:stCondLst>
                                        </p:cTn>
                                        <p:tgtEl>
                                          <p:spTgt spid="2"/>
                                        </p:tgtEl>
                                        <p:attrNameLst>
                                          <p:attrName>style.visibility</p:attrName>
                                        </p:attrNameLst>
                                      </p:cBhvr>
                                      <p:to>
                                        <p:strVal val="visible"/>
                                      </p:to>
                                    </p:set>
                                    <p:anim calcmode="lin" valueType="num">
                                      <p:cBhvr>
                                        <p:cTn id="553" dur="2000" fill="hold"/>
                                        <p:tgtEl>
                                          <p:spTgt spid="2"/>
                                        </p:tgtEl>
                                        <p:attrNameLst>
                                          <p:attrName>ppt_w</p:attrName>
                                        </p:attrNameLst>
                                      </p:cBhvr>
                                      <p:tavLst>
                                        <p:tav tm="0">
                                          <p:val>
                                            <p:strVal val="4/3*#ppt_w"/>
                                          </p:val>
                                        </p:tav>
                                        <p:tav tm="100000">
                                          <p:val>
                                            <p:strVal val="#ppt_w"/>
                                          </p:val>
                                        </p:tav>
                                      </p:tavLst>
                                    </p:anim>
                                    <p:anim calcmode="lin" valueType="num">
                                      <p:cBhvr>
                                        <p:cTn id="554"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6600FF">
                <a:shade val="67500"/>
                <a:satMod val="115000"/>
              </a:srgbClr>
            </a:gs>
            <a:gs pos="100000">
              <a:srgbClr val="6600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gardenglo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140421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190520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140421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190520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140421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1905200"/>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140421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1905200"/>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1404216"/>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190520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1404216"/>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190520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3996936" y="140421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3996779" y="190520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4639846" y="140421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4639689" y="1905202"/>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5211382" y="140421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211225" y="190520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854292" y="140421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854135" y="190520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6568705" y="140421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6568548" y="190520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7211615" y="140421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8" y="190520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7744164" y="140421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744007" y="1905201"/>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744005" y="340539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58054">
            <a:off x="7743847" y="390454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068896" y="340539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58054">
            <a:off x="7068738" y="390454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6354517"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58054">
            <a:off x="6354359"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5679408"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58054">
            <a:off x="5679250"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029361" y="340539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58054">
            <a:off x="5029203" y="390454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4354252" y="340539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58054">
            <a:off x="4354094" y="390454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639873"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58054">
            <a:off x="3639715"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2964764"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58054">
            <a:off x="2964606"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314717"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58054">
            <a:off x="2314559"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1639608" y="3405398"/>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58054">
            <a:off x="1639450" y="3904544"/>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925229" y="3405399"/>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58054">
            <a:off x="925071" y="390454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250120" y="3405399"/>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58054">
            <a:off x="249962" y="3904545"/>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217780" y="3405397"/>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58054">
            <a:off x="-217938" y="3904543"/>
            <a:ext cx="1403744" cy="170766"/>
          </a:xfrm>
          <a:prstGeom prst="rect">
            <a:avLst/>
          </a:prstGeom>
          <a:gradFill flip="none" rotWithShape="1">
            <a:gsLst>
              <a:gs pos="15000">
                <a:srgbClr val="7030A0"/>
              </a:gs>
              <a:gs pos="53000">
                <a:srgbClr val="D4DEFF"/>
              </a:gs>
              <a:gs pos="83000">
                <a:srgbClr val="D4DEFF"/>
              </a:gs>
              <a:gs pos="100000">
                <a:srgbClr val="96AB94"/>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0-#ppt_w/2"/>
                                          </p:val>
                                        </p:tav>
                                        <p:tav tm="100000">
                                          <p:val>
                                            <p:strVal val="#ppt_x"/>
                                          </p:val>
                                        </p:tav>
                                      </p:tavLst>
                                    </p:anim>
                                    <p:anim calcmode="lin" valueType="num">
                                      <p:cBhvr additive="base">
                                        <p:cTn id="98" dur="2000" fill="hold"/>
                                        <p:tgtEl>
                                          <p:spTgt spid="2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3"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3"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1+#ppt_w/2"/>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3"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1+#ppt_w/2"/>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6"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1+#ppt_w/2"/>
                                          </p:val>
                                        </p:tav>
                                        <p:tav tm="100000">
                                          <p:val>
                                            <p:strVal val="#ppt_x"/>
                                          </p:val>
                                        </p:tav>
                                      </p:tavLst>
                                    </p:anim>
                                    <p:anim calcmode="lin" valueType="num">
                                      <p:cBhvr additive="base">
                                        <p:cTn id="158" dur="2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3"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1+#ppt_w/2"/>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6"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1+#ppt_w/2"/>
                                          </p:val>
                                        </p:tav>
                                        <p:tav tm="100000">
                                          <p:val>
                                            <p:strVal val="#ppt_x"/>
                                          </p:val>
                                        </p:tav>
                                      </p:tavLst>
                                    </p:anim>
                                    <p:anim calcmode="lin" valueType="num">
                                      <p:cBhvr additive="base">
                                        <p:cTn id="166" dur="2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1+#ppt_w/2"/>
                                          </p:val>
                                        </p:tav>
                                        <p:tav tm="100000">
                                          <p:val>
                                            <p:strVal val="#ppt_x"/>
                                          </p:val>
                                        </p:tav>
                                      </p:tavLst>
                                    </p:anim>
                                    <p:anim calcmode="lin" valueType="num">
                                      <p:cBhvr additive="base">
                                        <p:cTn id="170" dur="2000" fill="hold"/>
                                        <p:tgtEl>
                                          <p:spTgt spid="44"/>
                                        </p:tgtEl>
                                        <p:attrNameLst>
                                          <p:attrName>ppt_y</p:attrName>
                                        </p:attrNameLst>
                                      </p:cBhvr>
                                      <p:tavLst>
                                        <p:tav tm="0">
                                          <p:val>
                                            <p:strVal val="0-#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1+#ppt_w/2"/>
                                          </p:val>
                                        </p:tav>
                                        <p:tav tm="100000">
                                          <p:val>
                                            <p:strVal val="#ppt_x"/>
                                          </p:val>
                                        </p:tav>
                                      </p:tavLst>
                                    </p:anim>
                                    <p:anim calcmode="lin" valueType="num">
                                      <p:cBhvr additive="base">
                                        <p:cTn id="174" dur="2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1+#ppt_w/2"/>
                                          </p:val>
                                        </p:tav>
                                        <p:tav tm="100000">
                                          <p:val>
                                            <p:strVal val="#ppt_x"/>
                                          </p:val>
                                        </p:tav>
                                      </p:tavLst>
                                    </p:anim>
                                    <p:anim calcmode="lin" valueType="num">
                                      <p:cBhvr additive="base">
                                        <p:cTn id="178" dur="2000" fill="hold"/>
                                        <p:tgtEl>
                                          <p:spTgt spid="46"/>
                                        </p:tgtEl>
                                        <p:attrNameLst>
                                          <p:attrName>ppt_y</p:attrName>
                                        </p:attrNameLst>
                                      </p:cBhvr>
                                      <p:tavLst>
                                        <p:tav tm="0">
                                          <p:val>
                                            <p:strVal val="0-#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1+#ppt_w/2"/>
                                          </p:val>
                                        </p:tav>
                                        <p:tav tm="100000">
                                          <p:val>
                                            <p:strVal val="#ppt_x"/>
                                          </p:val>
                                        </p:tav>
                                      </p:tavLst>
                                    </p:anim>
                                    <p:anim calcmode="lin" valueType="num">
                                      <p:cBhvr additive="base">
                                        <p:cTn id="182" dur="2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1+#ppt_w/2"/>
                                          </p:val>
                                        </p:tav>
                                        <p:tav tm="100000">
                                          <p:val>
                                            <p:strVal val="#ppt_x"/>
                                          </p:val>
                                        </p:tav>
                                      </p:tavLst>
                                    </p:anim>
                                    <p:anim calcmode="lin" valueType="num">
                                      <p:cBhvr additive="base">
                                        <p:cTn id="186" dur="2000" fill="hold"/>
                                        <p:tgtEl>
                                          <p:spTgt spid="48"/>
                                        </p:tgtEl>
                                        <p:attrNameLst>
                                          <p:attrName>ppt_y</p:attrName>
                                        </p:attrNameLst>
                                      </p:cBhvr>
                                      <p:tavLst>
                                        <p:tav tm="0">
                                          <p:val>
                                            <p:strVal val="0-#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1+#ppt_w/2"/>
                                          </p:val>
                                        </p:tav>
                                        <p:tav tm="100000">
                                          <p:val>
                                            <p:strVal val="#ppt_x"/>
                                          </p:val>
                                        </p:tav>
                                      </p:tavLst>
                                    </p:anim>
                                    <p:anim calcmode="lin" valueType="num">
                                      <p:cBhvr additive="base">
                                        <p:cTn id="190" dur="2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3"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1+#ppt_w/2"/>
                                          </p:val>
                                        </p:tav>
                                        <p:tav tm="100000">
                                          <p:val>
                                            <p:strVal val="#ppt_x"/>
                                          </p:val>
                                        </p:tav>
                                      </p:tavLst>
                                    </p:anim>
                                    <p:anim calcmode="lin" valueType="num">
                                      <p:cBhvr additive="base">
                                        <p:cTn id="194" dur="2000" fill="hold"/>
                                        <p:tgtEl>
                                          <p:spTgt spid="50"/>
                                        </p:tgtEl>
                                        <p:attrNameLst>
                                          <p:attrName>ppt_y</p:attrName>
                                        </p:attrNameLst>
                                      </p:cBhvr>
                                      <p:tavLst>
                                        <p:tav tm="0">
                                          <p:val>
                                            <p:strVal val="0-#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1+#ppt_w/2"/>
                                          </p:val>
                                        </p:tav>
                                        <p:tav tm="100000">
                                          <p:val>
                                            <p:strVal val="#ppt_x"/>
                                          </p:val>
                                        </p:tav>
                                      </p:tavLst>
                                    </p:anim>
                                    <p:anim calcmode="lin" valueType="num">
                                      <p:cBhvr additive="base">
                                        <p:cTn id="198" dur="2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3"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1+#ppt_w/2"/>
                                          </p:val>
                                        </p:tav>
                                        <p:tav tm="100000">
                                          <p:val>
                                            <p:strVal val="#ppt_x"/>
                                          </p:val>
                                        </p:tav>
                                      </p:tavLst>
                                    </p:anim>
                                    <p:anim calcmode="lin" valueType="num">
                                      <p:cBhvr additive="base">
                                        <p:cTn id="202" dur="2000" fill="hold"/>
                                        <p:tgtEl>
                                          <p:spTgt spid="52"/>
                                        </p:tgtEl>
                                        <p:attrNameLst>
                                          <p:attrName>ppt_y</p:attrName>
                                        </p:attrNameLst>
                                      </p:cBhvr>
                                      <p:tavLst>
                                        <p:tav tm="0">
                                          <p:val>
                                            <p:strVal val="0-#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1+#ppt_w/2"/>
                                          </p:val>
                                        </p:tav>
                                        <p:tav tm="100000">
                                          <p:val>
                                            <p:strVal val="#ppt_x"/>
                                          </p:val>
                                        </p:tav>
                                      </p:tavLst>
                                    </p:anim>
                                    <p:anim calcmode="lin" valueType="num">
                                      <p:cBhvr additive="base">
                                        <p:cTn id="206" dur="2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3"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1+#ppt_w/2"/>
                                          </p:val>
                                        </p:tav>
                                        <p:tav tm="100000">
                                          <p:val>
                                            <p:strVal val="#ppt_x"/>
                                          </p:val>
                                        </p:tav>
                                      </p:tavLst>
                                    </p:anim>
                                    <p:anim calcmode="lin" valueType="num">
                                      <p:cBhvr additive="base">
                                        <p:cTn id="210" dur="2000" fill="hold"/>
                                        <p:tgtEl>
                                          <p:spTgt spid="54"/>
                                        </p:tgtEl>
                                        <p:attrNameLst>
                                          <p:attrName>ppt_y</p:attrName>
                                        </p:attrNameLst>
                                      </p:cBhvr>
                                      <p:tavLst>
                                        <p:tav tm="0">
                                          <p:val>
                                            <p:strVal val="0-#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1+#ppt_w/2"/>
                                          </p:val>
                                        </p:tav>
                                        <p:tav tm="100000">
                                          <p:val>
                                            <p:strVal val="#ppt_x"/>
                                          </p:val>
                                        </p:tav>
                                      </p:tavLst>
                                    </p:anim>
                                    <p:anim calcmode="lin" valueType="num">
                                      <p:cBhvr additive="base">
                                        <p:cTn id="214" dur="2000" fill="hold"/>
                                        <p:tgtEl>
                                          <p:spTgt spid="55"/>
                                        </p:tgtEl>
                                        <p:attrNameLst>
                                          <p:attrName>ppt_y</p:attrName>
                                        </p:attrNameLst>
                                      </p:cBhvr>
                                      <p:tavLst>
                                        <p:tav tm="0">
                                          <p:val>
                                            <p:strVal val="1+#ppt_h/2"/>
                                          </p:val>
                                        </p:tav>
                                        <p:tav tm="100000">
                                          <p:val>
                                            <p:strVal val="#ppt_y"/>
                                          </p:val>
                                        </p:tav>
                                      </p:tavLst>
                                    </p:anim>
                                  </p:childTnLst>
                                </p:cTn>
                              </p:par>
                              <p:par>
                                <p:cTn id="215" presetID="3" presetClass="entr" presetSubtype="5" fill="hold" grpId="1" nodeType="withEffect">
                                  <p:stCondLst>
                                    <p:cond delay="0"/>
                                  </p:stCondLst>
                                  <p:childTnLst>
                                    <p:set>
                                      <p:cBhvr>
                                        <p:cTn id="216" dur="1" fill="hold">
                                          <p:stCondLst>
                                            <p:cond delay="0"/>
                                          </p:stCondLst>
                                        </p:cTn>
                                        <p:tgtEl>
                                          <p:spTgt spid="4"/>
                                        </p:tgtEl>
                                        <p:attrNameLst>
                                          <p:attrName>style.visibility</p:attrName>
                                        </p:attrNameLst>
                                      </p:cBhvr>
                                      <p:to>
                                        <p:strVal val="visible"/>
                                      </p:to>
                                    </p:set>
                                    <p:animEffect transition="in" filter="blinds(vertical)">
                                      <p:cBhvr>
                                        <p:cTn id="217" dur="2000"/>
                                        <p:tgtEl>
                                          <p:spTgt spid="4"/>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5"/>
                                        </p:tgtEl>
                                        <p:attrNameLst>
                                          <p:attrName>style.visibility</p:attrName>
                                        </p:attrNameLst>
                                      </p:cBhvr>
                                      <p:to>
                                        <p:strVal val="visible"/>
                                      </p:to>
                                    </p:set>
                                    <p:animEffect transition="in" filter="blinds(vertical)">
                                      <p:cBhvr>
                                        <p:cTn id="220" dur="2000"/>
                                        <p:tgtEl>
                                          <p:spTgt spid="5"/>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6"/>
                                        </p:tgtEl>
                                        <p:attrNameLst>
                                          <p:attrName>style.visibility</p:attrName>
                                        </p:attrNameLst>
                                      </p:cBhvr>
                                      <p:to>
                                        <p:strVal val="visible"/>
                                      </p:to>
                                    </p:set>
                                    <p:animEffect transition="in" filter="blinds(vertical)">
                                      <p:cBhvr>
                                        <p:cTn id="223" dur="2000"/>
                                        <p:tgtEl>
                                          <p:spTgt spid="6"/>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7"/>
                                        </p:tgtEl>
                                        <p:attrNameLst>
                                          <p:attrName>style.visibility</p:attrName>
                                        </p:attrNameLst>
                                      </p:cBhvr>
                                      <p:to>
                                        <p:strVal val="visible"/>
                                      </p:to>
                                    </p:set>
                                    <p:animEffect transition="in" filter="blinds(vertical)">
                                      <p:cBhvr>
                                        <p:cTn id="226" dur="2000"/>
                                        <p:tgtEl>
                                          <p:spTgt spid="7"/>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8"/>
                                        </p:tgtEl>
                                        <p:attrNameLst>
                                          <p:attrName>style.visibility</p:attrName>
                                        </p:attrNameLst>
                                      </p:cBhvr>
                                      <p:to>
                                        <p:strVal val="visible"/>
                                      </p:to>
                                    </p:set>
                                    <p:animEffect transition="in" filter="blinds(vertical)">
                                      <p:cBhvr>
                                        <p:cTn id="229" dur="2000"/>
                                        <p:tgtEl>
                                          <p:spTgt spid="8"/>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blinds(vertical)">
                                      <p:cBhvr>
                                        <p:cTn id="232" dur="2000"/>
                                        <p:tgtEl>
                                          <p:spTgt spid="9"/>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blinds(vertical)">
                                      <p:cBhvr>
                                        <p:cTn id="235" dur="2000"/>
                                        <p:tgtEl>
                                          <p:spTgt spid="10"/>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1"/>
                                        </p:tgtEl>
                                        <p:attrNameLst>
                                          <p:attrName>style.visibility</p:attrName>
                                        </p:attrNameLst>
                                      </p:cBhvr>
                                      <p:to>
                                        <p:strVal val="visible"/>
                                      </p:to>
                                    </p:set>
                                    <p:animEffect transition="in" filter="blinds(vertical)">
                                      <p:cBhvr>
                                        <p:cTn id="238" dur="2000"/>
                                        <p:tgtEl>
                                          <p:spTgt spid="11"/>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2"/>
                                        </p:tgtEl>
                                        <p:attrNameLst>
                                          <p:attrName>style.visibility</p:attrName>
                                        </p:attrNameLst>
                                      </p:cBhvr>
                                      <p:to>
                                        <p:strVal val="visible"/>
                                      </p:to>
                                    </p:set>
                                    <p:animEffect transition="in" filter="blinds(vertical)">
                                      <p:cBhvr>
                                        <p:cTn id="241" dur="2000"/>
                                        <p:tgtEl>
                                          <p:spTgt spid="12"/>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3"/>
                                        </p:tgtEl>
                                        <p:attrNameLst>
                                          <p:attrName>style.visibility</p:attrName>
                                        </p:attrNameLst>
                                      </p:cBhvr>
                                      <p:to>
                                        <p:strVal val="visible"/>
                                      </p:to>
                                    </p:set>
                                    <p:animEffect transition="in" filter="blinds(vertical)">
                                      <p:cBhvr>
                                        <p:cTn id="244" dur="2000"/>
                                        <p:tgtEl>
                                          <p:spTgt spid="13"/>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4"/>
                                        </p:tgtEl>
                                        <p:attrNameLst>
                                          <p:attrName>style.visibility</p:attrName>
                                        </p:attrNameLst>
                                      </p:cBhvr>
                                      <p:to>
                                        <p:strVal val="visible"/>
                                      </p:to>
                                    </p:set>
                                    <p:animEffect transition="in" filter="blinds(vertical)">
                                      <p:cBhvr>
                                        <p:cTn id="247" dur="2000"/>
                                        <p:tgtEl>
                                          <p:spTgt spid="14"/>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5"/>
                                        </p:tgtEl>
                                        <p:attrNameLst>
                                          <p:attrName>style.visibility</p:attrName>
                                        </p:attrNameLst>
                                      </p:cBhvr>
                                      <p:to>
                                        <p:strVal val="visible"/>
                                      </p:to>
                                    </p:set>
                                    <p:animEffect transition="in" filter="blinds(vertical)">
                                      <p:cBhvr>
                                        <p:cTn id="250" dur="2000"/>
                                        <p:tgtEl>
                                          <p:spTgt spid="15"/>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16"/>
                                        </p:tgtEl>
                                        <p:attrNameLst>
                                          <p:attrName>style.visibility</p:attrName>
                                        </p:attrNameLst>
                                      </p:cBhvr>
                                      <p:to>
                                        <p:strVal val="visible"/>
                                      </p:to>
                                    </p:set>
                                    <p:animEffect transition="in" filter="blinds(vertical)">
                                      <p:cBhvr>
                                        <p:cTn id="253" dur="2000"/>
                                        <p:tgtEl>
                                          <p:spTgt spid="16"/>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17"/>
                                        </p:tgtEl>
                                        <p:attrNameLst>
                                          <p:attrName>style.visibility</p:attrName>
                                        </p:attrNameLst>
                                      </p:cBhvr>
                                      <p:to>
                                        <p:strVal val="visible"/>
                                      </p:to>
                                    </p:set>
                                    <p:animEffect transition="in" filter="blinds(vertical)">
                                      <p:cBhvr>
                                        <p:cTn id="256" dur="2000"/>
                                        <p:tgtEl>
                                          <p:spTgt spid="17"/>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18"/>
                                        </p:tgtEl>
                                        <p:attrNameLst>
                                          <p:attrName>style.visibility</p:attrName>
                                        </p:attrNameLst>
                                      </p:cBhvr>
                                      <p:to>
                                        <p:strVal val="visible"/>
                                      </p:to>
                                    </p:set>
                                    <p:animEffect transition="in" filter="blinds(vertical)">
                                      <p:cBhvr>
                                        <p:cTn id="259" dur="2000"/>
                                        <p:tgtEl>
                                          <p:spTgt spid="18"/>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19"/>
                                        </p:tgtEl>
                                        <p:attrNameLst>
                                          <p:attrName>style.visibility</p:attrName>
                                        </p:attrNameLst>
                                      </p:cBhvr>
                                      <p:to>
                                        <p:strVal val="visible"/>
                                      </p:to>
                                    </p:set>
                                    <p:animEffect transition="in" filter="blinds(vertical)">
                                      <p:cBhvr>
                                        <p:cTn id="262" dur="2000"/>
                                        <p:tgtEl>
                                          <p:spTgt spid="19"/>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0"/>
                                        </p:tgtEl>
                                        <p:attrNameLst>
                                          <p:attrName>style.visibility</p:attrName>
                                        </p:attrNameLst>
                                      </p:cBhvr>
                                      <p:to>
                                        <p:strVal val="visible"/>
                                      </p:to>
                                    </p:set>
                                    <p:animEffect transition="in" filter="blinds(vertical)">
                                      <p:cBhvr>
                                        <p:cTn id="265" dur="2000"/>
                                        <p:tgtEl>
                                          <p:spTgt spid="20"/>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1"/>
                                        </p:tgtEl>
                                        <p:attrNameLst>
                                          <p:attrName>style.visibility</p:attrName>
                                        </p:attrNameLst>
                                      </p:cBhvr>
                                      <p:to>
                                        <p:strVal val="visible"/>
                                      </p:to>
                                    </p:set>
                                    <p:animEffect transition="in" filter="blinds(vertical)">
                                      <p:cBhvr>
                                        <p:cTn id="268" dur="2000"/>
                                        <p:tgtEl>
                                          <p:spTgt spid="21"/>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2"/>
                                        </p:tgtEl>
                                        <p:attrNameLst>
                                          <p:attrName>style.visibility</p:attrName>
                                        </p:attrNameLst>
                                      </p:cBhvr>
                                      <p:to>
                                        <p:strVal val="visible"/>
                                      </p:to>
                                    </p:set>
                                    <p:animEffect transition="in" filter="blinds(vertical)">
                                      <p:cBhvr>
                                        <p:cTn id="271" dur="2000"/>
                                        <p:tgtEl>
                                          <p:spTgt spid="22"/>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3"/>
                                        </p:tgtEl>
                                        <p:attrNameLst>
                                          <p:attrName>style.visibility</p:attrName>
                                        </p:attrNameLst>
                                      </p:cBhvr>
                                      <p:to>
                                        <p:strVal val="visible"/>
                                      </p:to>
                                    </p:set>
                                    <p:animEffect transition="in" filter="blinds(vertical)">
                                      <p:cBhvr>
                                        <p:cTn id="274" dur="2000"/>
                                        <p:tgtEl>
                                          <p:spTgt spid="23"/>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4"/>
                                        </p:tgtEl>
                                        <p:attrNameLst>
                                          <p:attrName>style.visibility</p:attrName>
                                        </p:attrNameLst>
                                      </p:cBhvr>
                                      <p:to>
                                        <p:strVal val="visible"/>
                                      </p:to>
                                    </p:set>
                                    <p:animEffect transition="in" filter="blinds(vertical)">
                                      <p:cBhvr>
                                        <p:cTn id="277" dur="2000"/>
                                        <p:tgtEl>
                                          <p:spTgt spid="24"/>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5"/>
                                        </p:tgtEl>
                                        <p:attrNameLst>
                                          <p:attrName>style.visibility</p:attrName>
                                        </p:attrNameLst>
                                      </p:cBhvr>
                                      <p:to>
                                        <p:strVal val="visible"/>
                                      </p:to>
                                    </p:set>
                                    <p:animEffect transition="in" filter="blinds(vertical)">
                                      <p:cBhvr>
                                        <p:cTn id="280" dur="2000"/>
                                        <p:tgtEl>
                                          <p:spTgt spid="25"/>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26"/>
                                        </p:tgtEl>
                                        <p:attrNameLst>
                                          <p:attrName>style.visibility</p:attrName>
                                        </p:attrNameLst>
                                      </p:cBhvr>
                                      <p:to>
                                        <p:strVal val="visible"/>
                                      </p:to>
                                    </p:set>
                                    <p:animEffect transition="in" filter="blinds(vertical)">
                                      <p:cBhvr>
                                        <p:cTn id="283" dur="2000"/>
                                        <p:tgtEl>
                                          <p:spTgt spid="26"/>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27"/>
                                        </p:tgtEl>
                                        <p:attrNameLst>
                                          <p:attrName>style.visibility</p:attrName>
                                        </p:attrNameLst>
                                      </p:cBhvr>
                                      <p:to>
                                        <p:strVal val="visible"/>
                                      </p:to>
                                    </p:set>
                                    <p:animEffect transition="in" filter="blinds(vertical)">
                                      <p:cBhvr>
                                        <p:cTn id="286" dur="2000"/>
                                        <p:tgtEl>
                                          <p:spTgt spid="27"/>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28"/>
                                        </p:tgtEl>
                                        <p:attrNameLst>
                                          <p:attrName>style.visibility</p:attrName>
                                        </p:attrNameLst>
                                      </p:cBhvr>
                                      <p:to>
                                        <p:strVal val="visible"/>
                                      </p:to>
                                    </p:set>
                                    <p:animEffect transition="in" filter="blinds(vertical)">
                                      <p:cBhvr>
                                        <p:cTn id="289" dur="2000"/>
                                        <p:tgtEl>
                                          <p:spTgt spid="28"/>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29"/>
                                        </p:tgtEl>
                                        <p:attrNameLst>
                                          <p:attrName>style.visibility</p:attrName>
                                        </p:attrNameLst>
                                      </p:cBhvr>
                                      <p:to>
                                        <p:strVal val="visible"/>
                                      </p:to>
                                    </p:set>
                                    <p:animEffect transition="in" filter="blinds(vertical)">
                                      <p:cBhvr>
                                        <p:cTn id="292" dur="2000"/>
                                        <p:tgtEl>
                                          <p:spTgt spid="29"/>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0"/>
                                        </p:tgtEl>
                                        <p:attrNameLst>
                                          <p:attrName>style.visibility</p:attrName>
                                        </p:attrNameLst>
                                      </p:cBhvr>
                                      <p:to>
                                        <p:strVal val="visible"/>
                                      </p:to>
                                    </p:set>
                                    <p:animEffect transition="in" filter="blinds(vertical)">
                                      <p:cBhvr>
                                        <p:cTn id="295" dur="2000"/>
                                        <p:tgtEl>
                                          <p:spTgt spid="30"/>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1"/>
                                        </p:tgtEl>
                                        <p:attrNameLst>
                                          <p:attrName>style.visibility</p:attrName>
                                        </p:attrNameLst>
                                      </p:cBhvr>
                                      <p:to>
                                        <p:strVal val="visible"/>
                                      </p:to>
                                    </p:set>
                                    <p:animEffect transition="in" filter="blinds(vertical)">
                                      <p:cBhvr>
                                        <p:cTn id="298" dur="2000"/>
                                        <p:tgtEl>
                                          <p:spTgt spid="31"/>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2"/>
                                        </p:tgtEl>
                                        <p:attrNameLst>
                                          <p:attrName>style.visibility</p:attrName>
                                        </p:attrNameLst>
                                      </p:cBhvr>
                                      <p:to>
                                        <p:strVal val="visible"/>
                                      </p:to>
                                    </p:set>
                                    <p:animEffect transition="in" filter="blinds(vertical)">
                                      <p:cBhvr>
                                        <p:cTn id="301" dur="2000"/>
                                        <p:tgtEl>
                                          <p:spTgt spid="32"/>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3"/>
                                        </p:tgtEl>
                                        <p:attrNameLst>
                                          <p:attrName>style.visibility</p:attrName>
                                        </p:attrNameLst>
                                      </p:cBhvr>
                                      <p:to>
                                        <p:strVal val="visible"/>
                                      </p:to>
                                    </p:set>
                                    <p:animEffect transition="in" filter="blinds(vertical)">
                                      <p:cBhvr>
                                        <p:cTn id="304" dur="2000"/>
                                        <p:tgtEl>
                                          <p:spTgt spid="33"/>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4"/>
                                        </p:tgtEl>
                                        <p:attrNameLst>
                                          <p:attrName>style.visibility</p:attrName>
                                        </p:attrNameLst>
                                      </p:cBhvr>
                                      <p:to>
                                        <p:strVal val="visible"/>
                                      </p:to>
                                    </p:set>
                                    <p:animEffect transition="in" filter="blinds(vertical)">
                                      <p:cBhvr>
                                        <p:cTn id="307" dur="2000"/>
                                        <p:tgtEl>
                                          <p:spTgt spid="34"/>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5"/>
                                        </p:tgtEl>
                                        <p:attrNameLst>
                                          <p:attrName>style.visibility</p:attrName>
                                        </p:attrNameLst>
                                      </p:cBhvr>
                                      <p:to>
                                        <p:strVal val="visible"/>
                                      </p:to>
                                    </p:set>
                                    <p:animEffect transition="in" filter="blinds(vertical)">
                                      <p:cBhvr>
                                        <p:cTn id="310" dur="2000"/>
                                        <p:tgtEl>
                                          <p:spTgt spid="35"/>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36"/>
                                        </p:tgtEl>
                                        <p:attrNameLst>
                                          <p:attrName>style.visibility</p:attrName>
                                        </p:attrNameLst>
                                      </p:cBhvr>
                                      <p:to>
                                        <p:strVal val="visible"/>
                                      </p:to>
                                    </p:set>
                                    <p:animEffect transition="in" filter="blinds(vertical)">
                                      <p:cBhvr>
                                        <p:cTn id="313" dur="2000"/>
                                        <p:tgtEl>
                                          <p:spTgt spid="36"/>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37"/>
                                        </p:tgtEl>
                                        <p:attrNameLst>
                                          <p:attrName>style.visibility</p:attrName>
                                        </p:attrNameLst>
                                      </p:cBhvr>
                                      <p:to>
                                        <p:strVal val="visible"/>
                                      </p:to>
                                    </p:set>
                                    <p:animEffect transition="in" filter="blinds(vertical)">
                                      <p:cBhvr>
                                        <p:cTn id="316" dur="2000"/>
                                        <p:tgtEl>
                                          <p:spTgt spid="37"/>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38"/>
                                        </p:tgtEl>
                                        <p:attrNameLst>
                                          <p:attrName>style.visibility</p:attrName>
                                        </p:attrNameLst>
                                      </p:cBhvr>
                                      <p:to>
                                        <p:strVal val="visible"/>
                                      </p:to>
                                    </p:set>
                                    <p:animEffect transition="in" filter="blinds(vertical)">
                                      <p:cBhvr>
                                        <p:cTn id="319" dur="2000"/>
                                        <p:tgtEl>
                                          <p:spTgt spid="38"/>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39"/>
                                        </p:tgtEl>
                                        <p:attrNameLst>
                                          <p:attrName>style.visibility</p:attrName>
                                        </p:attrNameLst>
                                      </p:cBhvr>
                                      <p:to>
                                        <p:strVal val="visible"/>
                                      </p:to>
                                    </p:set>
                                    <p:animEffect transition="in" filter="blinds(vertical)">
                                      <p:cBhvr>
                                        <p:cTn id="322" dur="2000"/>
                                        <p:tgtEl>
                                          <p:spTgt spid="39"/>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blinds(vertical)">
                                      <p:cBhvr>
                                        <p:cTn id="325" dur="2000"/>
                                        <p:tgtEl>
                                          <p:spTgt spid="40"/>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1"/>
                                        </p:tgtEl>
                                        <p:attrNameLst>
                                          <p:attrName>style.visibility</p:attrName>
                                        </p:attrNameLst>
                                      </p:cBhvr>
                                      <p:to>
                                        <p:strVal val="visible"/>
                                      </p:to>
                                    </p:set>
                                    <p:animEffect transition="in" filter="blinds(vertical)">
                                      <p:cBhvr>
                                        <p:cTn id="328" dur="2000"/>
                                        <p:tgtEl>
                                          <p:spTgt spid="41"/>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2"/>
                                        </p:tgtEl>
                                        <p:attrNameLst>
                                          <p:attrName>style.visibility</p:attrName>
                                        </p:attrNameLst>
                                      </p:cBhvr>
                                      <p:to>
                                        <p:strVal val="visible"/>
                                      </p:to>
                                    </p:set>
                                    <p:animEffect transition="in" filter="blinds(vertical)">
                                      <p:cBhvr>
                                        <p:cTn id="331" dur="2000"/>
                                        <p:tgtEl>
                                          <p:spTgt spid="42"/>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3"/>
                                        </p:tgtEl>
                                        <p:attrNameLst>
                                          <p:attrName>style.visibility</p:attrName>
                                        </p:attrNameLst>
                                      </p:cBhvr>
                                      <p:to>
                                        <p:strVal val="visible"/>
                                      </p:to>
                                    </p:set>
                                    <p:animEffect transition="in" filter="blinds(vertical)">
                                      <p:cBhvr>
                                        <p:cTn id="334" dur="2000"/>
                                        <p:tgtEl>
                                          <p:spTgt spid="43"/>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4"/>
                                        </p:tgtEl>
                                        <p:attrNameLst>
                                          <p:attrName>style.visibility</p:attrName>
                                        </p:attrNameLst>
                                      </p:cBhvr>
                                      <p:to>
                                        <p:strVal val="visible"/>
                                      </p:to>
                                    </p:set>
                                    <p:animEffect transition="in" filter="blinds(vertical)">
                                      <p:cBhvr>
                                        <p:cTn id="337" dur="2000"/>
                                        <p:tgtEl>
                                          <p:spTgt spid="44"/>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5"/>
                                        </p:tgtEl>
                                        <p:attrNameLst>
                                          <p:attrName>style.visibility</p:attrName>
                                        </p:attrNameLst>
                                      </p:cBhvr>
                                      <p:to>
                                        <p:strVal val="visible"/>
                                      </p:to>
                                    </p:set>
                                    <p:animEffect transition="in" filter="blinds(vertical)">
                                      <p:cBhvr>
                                        <p:cTn id="340" dur="2000"/>
                                        <p:tgtEl>
                                          <p:spTgt spid="45"/>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46"/>
                                        </p:tgtEl>
                                        <p:attrNameLst>
                                          <p:attrName>style.visibility</p:attrName>
                                        </p:attrNameLst>
                                      </p:cBhvr>
                                      <p:to>
                                        <p:strVal val="visible"/>
                                      </p:to>
                                    </p:set>
                                    <p:animEffect transition="in" filter="blinds(vertical)">
                                      <p:cBhvr>
                                        <p:cTn id="343" dur="2000"/>
                                        <p:tgtEl>
                                          <p:spTgt spid="46"/>
                                        </p:tgtEl>
                                      </p:cBhvr>
                                    </p:animEffect>
                                  </p:childTnLst>
                                </p:cTn>
                              </p:par>
                              <p:par>
                                <p:cTn id="344" presetID="3" presetClass="entr" presetSubtype="5" fill="hold" grpId="1" nodeType="withEffect">
                                  <p:stCondLst>
                                    <p:cond delay="0"/>
                                  </p:stCondLst>
                                  <p:childTnLst>
                                    <p:set>
                                      <p:cBhvr>
                                        <p:cTn id="345" dur="1" fill="hold">
                                          <p:stCondLst>
                                            <p:cond delay="0"/>
                                          </p:stCondLst>
                                        </p:cTn>
                                        <p:tgtEl>
                                          <p:spTgt spid="47"/>
                                        </p:tgtEl>
                                        <p:attrNameLst>
                                          <p:attrName>style.visibility</p:attrName>
                                        </p:attrNameLst>
                                      </p:cBhvr>
                                      <p:to>
                                        <p:strVal val="visible"/>
                                      </p:to>
                                    </p:set>
                                    <p:animEffect transition="in" filter="blinds(vertical)">
                                      <p:cBhvr>
                                        <p:cTn id="346" dur="2000"/>
                                        <p:tgtEl>
                                          <p:spTgt spid="47"/>
                                        </p:tgtEl>
                                      </p:cBhvr>
                                    </p:animEffect>
                                  </p:childTnLst>
                                </p:cTn>
                              </p:par>
                              <p:par>
                                <p:cTn id="347" presetID="3" presetClass="entr" presetSubtype="5" fill="hold" grpId="1" nodeType="withEffect">
                                  <p:stCondLst>
                                    <p:cond delay="0"/>
                                  </p:stCondLst>
                                  <p:childTnLst>
                                    <p:set>
                                      <p:cBhvr>
                                        <p:cTn id="348" dur="1" fill="hold">
                                          <p:stCondLst>
                                            <p:cond delay="0"/>
                                          </p:stCondLst>
                                        </p:cTn>
                                        <p:tgtEl>
                                          <p:spTgt spid="48"/>
                                        </p:tgtEl>
                                        <p:attrNameLst>
                                          <p:attrName>style.visibility</p:attrName>
                                        </p:attrNameLst>
                                      </p:cBhvr>
                                      <p:to>
                                        <p:strVal val="visible"/>
                                      </p:to>
                                    </p:set>
                                    <p:animEffect transition="in" filter="blinds(vertical)">
                                      <p:cBhvr>
                                        <p:cTn id="349" dur="2000"/>
                                        <p:tgtEl>
                                          <p:spTgt spid="48"/>
                                        </p:tgtEl>
                                      </p:cBhvr>
                                    </p:animEffect>
                                  </p:childTnLst>
                                </p:cTn>
                              </p:par>
                              <p:par>
                                <p:cTn id="350" presetID="3" presetClass="entr" presetSubtype="5" fill="hold" grpId="1" nodeType="withEffect">
                                  <p:stCondLst>
                                    <p:cond delay="0"/>
                                  </p:stCondLst>
                                  <p:childTnLst>
                                    <p:set>
                                      <p:cBhvr>
                                        <p:cTn id="351" dur="1" fill="hold">
                                          <p:stCondLst>
                                            <p:cond delay="0"/>
                                          </p:stCondLst>
                                        </p:cTn>
                                        <p:tgtEl>
                                          <p:spTgt spid="49"/>
                                        </p:tgtEl>
                                        <p:attrNameLst>
                                          <p:attrName>style.visibility</p:attrName>
                                        </p:attrNameLst>
                                      </p:cBhvr>
                                      <p:to>
                                        <p:strVal val="visible"/>
                                      </p:to>
                                    </p:set>
                                    <p:animEffect transition="in" filter="blinds(vertical)">
                                      <p:cBhvr>
                                        <p:cTn id="352" dur="2000"/>
                                        <p:tgtEl>
                                          <p:spTgt spid="49"/>
                                        </p:tgtEl>
                                      </p:cBhvr>
                                    </p:animEffect>
                                  </p:childTnLst>
                                </p:cTn>
                              </p:par>
                              <p:par>
                                <p:cTn id="353" presetID="3" presetClass="entr" presetSubtype="5" fill="hold" grpId="1" nodeType="withEffect">
                                  <p:stCondLst>
                                    <p:cond delay="0"/>
                                  </p:stCondLst>
                                  <p:childTnLst>
                                    <p:set>
                                      <p:cBhvr>
                                        <p:cTn id="354" dur="1" fill="hold">
                                          <p:stCondLst>
                                            <p:cond delay="0"/>
                                          </p:stCondLst>
                                        </p:cTn>
                                        <p:tgtEl>
                                          <p:spTgt spid="50"/>
                                        </p:tgtEl>
                                        <p:attrNameLst>
                                          <p:attrName>style.visibility</p:attrName>
                                        </p:attrNameLst>
                                      </p:cBhvr>
                                      <p:to>
                                        <p:strVal val="visible"/>
                                      </p:to>
                                    </p:set>
                                    <p:animEffect transition="in" filter="blinds(vertical)">
                                      <p:cBhvr>
                                        <p:cTn id="355" dur="2000"/>
                                        <p:tgtEl>
                                          <p:spTgt spid="50"/>
                                        </p:tgtEl>
                                      </p:cBhvr>
                                    </p:animEffect>
                                  </p:childTnLst>
                                </p:cTn>
                              </p:par>
                              <p:par>
                                <p:cTn id="356" presetID="3" presetClass="entr" presetSubtype="5" fill="hold" grpId="1" nodeType="withEffect">
                                  <p:stCondLst>
                                    <p:cond delay="0"/>
                                  </p:stCondLst>
                                  <p:childTnLst>
                                    <p:set>
                                      <p:cBhvr>
                                        <p:cTn id="357" dur="1" fill="hold">
                                          <p:stCondLst>
                                            <p:cond delay="0"/>
                                          </p:stCondLst>
                                        </p:cTn>
                                        <p:tgtEl>
                                          <p:spTgt spid="51"/>
                                        </p:tgtEl>
                                        <p:attrNameLst>
                                          <p:attrName>style.visibility</p:attrName>
                                        </p:attrNameLst>
                                      </p:cBhvr>
                                      <p:to>
                                        <p:strVal val="visible"/>
                                      </p:to>
                                    </p:set>
                                    <p:animEffect transition="in" filter="blinds(vertical)">
                                      <p:cBhvr>
                                        <p:cTn id="358" dur="2000"/>
                                        <p:tgtEl>
                                          <p:spTgt spid="51"/>
                                        </p:tgtEl>
                                      </p:cBhvr>
                                    </p:animEffect>
                                  </p:childTnLst>
                                </p:cTn>
                              </p:par>
                              <p:par>
                                <p:cTn id="359" presetID="3" presetClass="entr" presetSubtype="5" fill="hold" grpId="1" nodeType="withEffect">
                                  <p:stCondLst>
                                    <p:cond delay="0"/>
                                  </p:stCondLst>
                                  <p:childTnLst>
                                    <p:set>
                                      <p:cBhvr>
                                        <p:cTn id="360" dur="1" fill="hold">
                                          <p:stCondLst>
                                            <p:cond delay="0"/>
                                          </p:stCondLst>
                                        </p:cTn>
                                        <p:tgtEl>
                                          <p:spTgt spid="52"/>
                                        </p:tgtEl>
                                        <p:attrNameLst>
                                          <p:attrName>style.visibility</p:attrName>
                                        </p:attrNameLst>
                                      </p:cBhvr>
                                      <p:to>
                                        <p:strVal val="visible"/>
                                      </p:to>
                                    </p:set>
                                    <p:animEffect transition="in" filter="blinds(vertical)">
                                      <p:cBhvr>
                                        <p:cTn id="361" dur="2000"/>
                                        <p:tgtEl>
                                          <p:spTgt spid="52"/>
                                        </p:tgtEl>
                                      </p:cBhvr>
                                    </p:animEffect>
                                  </p:childTnLst>
                                </p:cTn>
                              </p:par>
                              <p:par>
                                <p:cTn id="362" presetID="3" presetClass="entr" presetSubtype="5" fill="hold" grpId="1" nodeType="withEffect">
                                  <p:stCondLst>
                                    <p:cond delay="0"/>
                                  </p:stCondLst>
                                  <p:childTnLst>
                                    <p:set>
                                      <p:cBhvr>
                                        <p:cTn id="363" dur="1" fill="hold">
                                          <p:stCondLst>
                                            <p:cond delay="0"/>
                                          </p:stCondLst>
                                        </p:cTn>
                                        <p:tgtEl>
                                          <p:spTgt spid="53"/>
                                        </p:tgtEl>
                                        <p:attrNameLst>
                                          <p:attrName>style.visibility</p:attrName>
                                        </p:attrNameLst>
                                      </p:cBhvr>
                                      <p:to>
                                        <p:strVal val="visible"/>
                                      </p:to>
                                    </p:set>
                                    <p:animEffect transition="in" filter="blinds(vertical)">
                                      <p:cBhvr>
                                        <p:cTn id="364" dur="2000"/>
                                        <p:tgtEl>
                                          <p:spTgt spid="53"/>
                                        </p:tgtEl>
                                      </p:cBhvr>
                                    </p:animEffect>
                                  </p:childTnLst>
                                </p:cTn>
                              </p:par>
                              <p:par>
                                <p:cTn id="365" presetID="3" presetClass="entr" presetSubtype="5" fill="hold" grpId="1" nodeType="withEffect">
                                  <p:stCondLst>
                                    <p:cond delay="0"/>
                                  </p:stCondLst>
                                  <p:childTnLst>
                                    <p:set>
                                      <p:cBhvr>
                                        <p:cTn id="366" dur="1" fill="hold">
                                          <p:stCondLst>
                                            <p:cond delay="0"/>
                                          </p:stCondLst>
                                        </p:cTn>
                                        <p:tgtEl>
                                          <p:spTgt spid="54"/>
                                        </p:tgtEl>
                                        <p:attrNameLst>
                                          <p:attrName>style.visibility</p:attrName>
                                        </p:attrNameLst>
                                      </p:cBhvr>
                                      <p:to>
                                        <p:strVal val="visible"/>
                                      </p:to>
                                    </p:set>
                                    <p:animEffect transition="in" filter="blinds(vertical)">
                                      <p:cBhvr>
                                        <p:cTn id="367" dur="2000"/>
                                        <p:tgtEl>
                                          <p:spTgt spid="54"/>
                                        </p:tgtEl>
                                      </p:cBhvr>
                                    </p:animEffect>
                                  </p:childTnLst>
                                </p:cTn>
                              </p:par>
                              <p:par>
                                <p:cTn id="368" presetID="3" presetClass="entr" presetSubtype="5" fill="hold" grpId="1" nodeType="withEffect">
                                  <p:stCondLst>
                                    <p:cond delay="0"/>
                                  </p:stCondLst>
                                  <p:childTnLst>
                                    <p:set>
                                      <p:cBhvr>
                                        <p:cTn id="369" dur="1" fill="hold">
                                          <p:stCondLst>
                                            <p:cond delay="0"/>
                                          </p:stCondLst>
                                        </p:cTn>
                                        <p:tgtEl>
                                          <p:spTgt spid="55"/>
                                        </p:tgtEl>
                                        <p:attrNameLst>
                                          <p:attrName>style.visibility</p:attrName>
                                        </p:attrNameLst>
                                      </p:cBhvr>
                                      <p:to>
                                        <p:strVal val="visible"/>
                                      </p:to>
                                    </p:set>
                                    <p:animEffect transition="in" filter="blinds(vertical)">
                                      <p:cBhvr>
                                        <p:cTn id="370" dur="2000"/>
                                        <p:tgtEl>
                                          <p:spTgt spid="55"/>
                                        </p:tgtEl>
                                      </p:cBhvr>
                                    </p:animEffect>
                                  </p:childTnLst>
                                </p:cTn>
                              </p:par>
                            </p:childTnLst>
                          </p:cTn>
                        </p:par>
                        <p:par>
                          <p:cTn id="371" fill="hold">
                            <p:stCondLst>
                              <p:cond delay="2000"/>
                            </p:stCondLst>
                            <p:childTnLst>
                              <p:par>
                                <p:cTn id="372" presetID="2" presetClass="exit" presetSubtype="8" fill="hold" grpId="2" nodeType="afterEffect">
                                  <p:stCondLst>
                                    <p:cond delay="0"/>
                                  </p:stCondLst>
                                  <p:childTnLst>
                                    <p:anim calcmode="lin" valueType="num">
                                      <p:cBhvr additive="base">
                                        <p:cTn id="373" dur="2000"/>
                                        <p:tgtEl>
                                          <p:spTgt spid="4"/>
                                        </p:tgtEl>
                                        <p:attrNameLst>
                                          <p:attrName>ppt_x</p:attrName>
                                        </p:attrNameLst>
                                      </p:cBhvr>
                                      <p:tavLst>
                                        <p:tav tm="0">
                                          <p:val>
                                            <p:strVal val="ppt_x"/>
                                          </p:val>
                                        </p:tav>
                                        <p:tav tm="100000">
                                          <p:val>
                                            <p:strVal val="0-ppt_w/2"/>
                                          </p:val>
                                        </p:tav>
                                      </p:tavLst>
                                    </p:anim>
                                    <p:anim calcmode="lin" valueType="num">
                                      <p:cBhvr additive="base">
                                        <p:cTn id="374" dur="2000"/>
                                        <p:tgtEl>
                                          <p:spTgt spid="4"/>
                                        </p:tgtEl>
                                        <p:attrNameLst>
                                          <p:attrName>ppt_y</p:attrName>
                                        </p:attrNameLst>
                                      </p:cBhvr>
                                      <p:tavLst>
                                        <p:tav tm="0">
                                          <p:val>
                                            <p:strVal val="ppt_y"/>
                                          </p:val>
                                        </p:tav>
                                        <p:tav tm="100000">
                                          <p:val>
                                            <p:strVal val="ppt_y"/>
                                          </p:val>
                                        </p:tav>
                                      </p:tavLst>
                                    </p:anim>
                                    <p:set>
                                      <p:cBhvr>
                                        <p:cTn id="375" dur="1" fill="hold">
                                          <p:stCondLst>
                                            <p:cond delay="1999"/>
                                          </p:stCondLst>
                                        </p:cTn>
                                        <p:tgtEl>
                                          <p:spTgt spid="4"/>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5"/>
                                        </p:tgtEl>
                                        <p:attrNameLst>
                                          <p:attrName>ppt_x</p:attrName>
                                        </p:attrNameLst>
                                      </p:cBhvr>
                                      <p:tavLst>
                                        <p:tav tm="0">
                                          <p:val>
                                            <p:strVal val="ppt_x"/>
                                          </p:val>
                                        </p:tav>
                                        <p:tav tm="100000">
                                          <p:val>
                                            <p:strVal val="0-ppt_w/2"/>
                                          </p:val>
                                        </p:tav>
                                      </p:tavLst>
                                    </p:anim>
                                    <p:anim calcmode="lin" valueType="num">
                                      <p:cBhvr additive="base">
                                        <p:cTn id="378" dur="2000"/>
                                        <p:tgtEl>
                                          <p:spTgt spid="5"/>
                                        </p:tgtEl>
                                        <p:attrNameLst>
                                          <p:attrName>ppt_y</p:attrName>
                                        </p:attrNameLst>
                                      </p:cBhvr>
                                      <p:tavLst>
                                        <p:tav tm="0">
                                          <p:val>
                                            <p:strVal val="ppt_y"/>
                                          </p:val>
                                        </p:tav>
                                        <p:tav tm="100000">
                                          <p:val>
                                            <p:strVal val="ppt_y"/>
                                          </p:val>
                                        </p:tav>
                                      </p:tavLst>
                                    </p:anim>
                                    <p:set>
                                      <p:cBhvr>
                                        <p:cTn id="379" dur="1" fill="hold">
                                          <p:stCondLst>
                                            <p:cond delay="1999"/>
                                          </p:stCondLst>
                                        </p:cTn>
                                        <p:tgtEl>
                                          <p:spTgt spid="5"/>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6"/>
                                        </p:tgtEl>
                                        <p:attrNameLst>
                                          <p:attrName>ppt_x</p:attrName>
                                        </p:attrNameLst>
                                      </p:cBhvr>
                                      <p:tavLst>
                                        <p:tav tm="0">
                                          <p:val>
                                            <p:strVal val="ppt_x"/>
                                          </p:val>
                                        </p:tav>
                                        <p:tav tm="100000">
                                          <p:val>
                                            <p:strVal val="0-ppt_w/2"/>
                                          </p:val>
                                        </p:tav>
                                      </p:tavLst>
                                    </p:anim>
                                    <p:anim calcmode="lin" valueType="num">
                                      <p:cBhvr additive="base">
                                        <p:cTn id="382" dur="2000"/>
                                        <p:tgtEl>
                                          <p:spTgt spid="6"/>
                                        </p:tgtEl>
                                        <p:attrNameLst>
                                          <p:attrName>ppt_y</p:attrName>
                                        </p:attrNameLst>
                                      </p:cBhvr>
                                      <p:tavLst>
                                        <p:tav tm="0">
                                          <p:val>
                                            <p:strVal val="ppt_y"/>
                                          </p:val>
                                        </p:tav>
                                        <p:tav tm="100000">
                                          <p:val>
                                            <p:strVal val="ppt_y"/>
                                          </p:val>
                                        </p:tav>
                                      </p:tavLst>
                                    </p:anim>
                                    <p:set>
                                      <p:cBhvr>
                                        <p:cTn id="383" dur="1" fill="hold">
                                          <p:stCondLst>
                                            <p:cond delay="1999"/>
                                          </p:stCondLst>
                                        </p:cTn>
                                        <p:tgtEl>
                                          <p:spTgt spid="6"/>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7"/>
                                        </p:tgtEl>
                                        <p:attrNameLst>
                                          <p:attrName>ppt_x</p:attrName>
                                        </p:attrNameLst>
                                      </p:cBhvr>
                                      <p:tavLst>
                                        <p:tav tm="0">
                                          <p:val>
                                            <p:strVal val="ppt_x"/>
                                          </p:val>
                                        </p:tav>
                                        <p:tav tm="100000">
                                          <p:val>
                                            <p:strVal val="0-ppt_w/2"/>
                                          </p:val>
                                        </p:tav>
                                      </p:tavLst>
                                    </p:anim>
                                    <p:anim calcmode="lin" valueType="num">
                                      <p:cBhvr additive="base">
                                        <p:cTn id="386" dur="2000"/>
                                        <p:tgtEl>
                                          <p:spTgt spid="7"/>
                                        </p:tgtEl>
                                        <p:attrNameLst>
                                          <p:attrName>ppt_y</p:attrName>
                                        </p:attrNameLst>
                                      </p:cBhvr>
                                      <p:tavLst>
                                        <p:tav tm="0">
                                          <p:val>
                                            <p:strVal val="ppt_y"/>
                                          </p:val>
                                        </p:tav>
                                        <p:tav tm="100000">
                                          <p:val>
                                            <p:strVal val="ppt_y"/>
                                          </p:val>
                                        </p:tav>
                                      </p:tavLst>
                                    </p:anim>
                                    <p:set>
                                      <p:cBhvr>
                                        <p:cTn id="387" dur="1" fill="hold">
                                          <p:stCondLst>
                                            <p:cond delay="1999"/>
                                          </p:stCondLst>
                                        </p:cTn>
                                        <p:tgtEl>
                                          <p:spTgt spid="7"/>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8"/>
                                        </p:tgtEl>
                                        <p:attrNameLst>
                                          <p:attrName>ppt_x</p:attrName>
                                        </p:attrNameLst>
                                      </p:cBhvr>
                                      <p:tavLst>
                                        <p:tav tm="0">
                                          <p:val>
                                            <p:strVal val="ppt_x"/>
                                          </p:val>
                                        </p:tav>
                                        <p:tav tm="100000">
                                          <p:val>
                                            <p:strVal val="0-ppt_w/2"/>
                                          </p:val>
                                        </p:tav>
                                      </p:tavLst>
                                    </p:anim>
                                    <p:anim calcmode="lin" valueType="num">
                                      <p:cBhvr additive="base">
                                        <p:cTn id="390" dur="2000"/>
                                        <p:tgtEl>
                                          <p:spTgt spid="8"/>
                                        </p:tgtEl>
                                        <p:attrNameLst>
                                          <p:attrName>ppt_y</p:attrName>
                                        </p:attrNameLst>
                                      </p:cBhvr>
                                      <p:tavLst>
                                        <p:tav tm="0">
                                          <p:val>
                                            <p:strVal val="ppt_y"/>
                                          </p:val>
                                        </p:tav>
                                        <p:tav tm="100000">
                                          <p:val>
                                            <p:strVal val="ppt_y"/>
                                          </p:val>
                                        </p:tav>
                                      </p:tavLst>
                                    </p:anim>
                                    <p:set>
                                      <p:cBhvr>
                                        <p:cTn id="391" dur="1" fill="hold">
                                          <p:stCondLst>
                                            <p:cond delay="1999"/>
                                          </p:stCondLst>
                                        </p:cTn>
                                        <p:tgtEl>
                                          <p:spTgt spid="8"/>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9"/>
                                        </p:tgtEl>
                                        <p:attrNameLst>
                                          <p:attrName>ppt_x</p:attrName>
                                        </p:attrNameLst>
                                      </p:cBhvr>
                                      <p:tavLst>
                                        <p:tav tm="0">
                                          <p:val>
                                            <p:strVal val="ppt_x"/>
                                          </p:val>
                                        </p:tav>
                                        <p:tav tm="100000">
                                          <p:val>
                                            <p:strVal val="0-ppt_w/2"/>
                                          </p:val>
                                        </p:tav>
                                      </p:tavLst>
                                    </p:anim>
                                    <p:anim calcmode="lin" valueType="num">
                                      <p:cBhvr additive="base">
                                        <p:cTn id="394" dur="2000"/>
                                        <p:tgtEl>
                                          <p:spTgt spid="9"/>
                                        </p:tgtEl>
                                        <p:attrNameLst>
                                          <p:attrName>ppt_y</p:attrName>
                                        </p:attrNameLst>
                                      </p:cBhvr>
                                      <p:tavLst>
                                        <p:tav tm="0">
                                          <p:val>
                                            <p:strVal val="ppt_y"/>
                                          </p:val>
                                        </p:tav>
                                        <p:tav tm="100000">
                                          <p:val>
                                            <p:strVal val="ppt_y"/>
                                          </p:val>
                                        </p:tav>
                                      </p:tavLst>
                                    </p:anim>
                                    <p:set>
                                      <p:cBhvr>
                                        <p:cTn id="395" dur="1" fill="hold">
                                          <p:stCondLst>
                                            <p:cond delay="1999"/>
                                          </p:stCondLst>
                                        </p:cTn>
                                        <p:tgtEl>
                                          <p:spTgt spid="9"/>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10"/>
                                        </p:tgtEl>
                                        <p:attrNameLst>
                                          <p:attrName>ppt_x</p:attrName>
                                        </p:attrNameLst>
                                      </p:cBhvr>
                                      <p:tavLst>
                                        <p:tav tm="0">
                                          <p:val>
                                            <p:strVal val="ppt_x"/>
                                          </p:val>
                                        </p:tav>
                                        <p:tav tm="100000">
                                          <p:val>
                                            <p:strVal val="0-ppt_w/2"/>
                                          </p:val>
                                        </p:tav>
                                      </p:tavLst>
                                    </p:anim>
                                    <p:anim calcmode="lin" valueType="num">
                                      <p:cBhvr additive="base">
                                        <p:cTn id="398" dur="2000"/>
                                        <p:tgtEl>
                                          <p:spTgt spid="10"/>
                                        </p:tgtEl>
                                        <p:attrNameLst>
                                          <p:attrName>ppt_y</p:attrName>
                                        </p:attrNameLst>
                                      </p:cBhvr>
                                      <p:tavLst>
                                        <p:tav tm="0">
                                          <p:val>
                                            <p:strVal val="ppt_y"/>
                                          </p:val>
                                        </p:tav>
                                        <p:tav tm="100000">
                                          <p:val>
                                            <p:strVal val="ppt_y"/>
                                          </p:val>
                                        </p:tav>
                                      </p:tavLst>
                                    </p:anim>
                                    <p:set>
                                      <p:cBhvr>
                                        <p:cTn id="399" dur="1" fill="hold">
                                          <p:stCondLst>
                                            <p:cond delay="1999"/>
                                          </p:stCondLst>
                                        </p:cTn>
                                        <p:tgtEl>
                                          <p:spTgt spid="10"/>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11"/>
                                        </p:tgtEl>
                                        <p:attrNameLst>
                                          <p:attrName>ppt_x</p:attrName>
                                        </p:attrNameLst>
                                      </p:cBhvr>
                                      <p:tavLst>
                                        <p:tav tm="0">
                                          <p:val>
                                            <p:strVal val="ppt_x"/>
                                          </p:val>
                                        </p:tav>
                                        <p:tav tm="100000">
                                          <p:val>
                                            <p:strVal val="0-ppt_w/2"/>
                                          </p:val>
                                        </p:tav>
                                      </p:tavLst>
                                    </p:anim>
                                    <p:anim calcmode="lin" valueType="num">
                                      <p:cBhvr additive="base">
                                        <p:cTn id="402" dur="2000"/>
                                        <p:tgtEl>
                                          <p:spTgt spid="11"/>
                                        </p:tgtEl>
                                        <p:attrNameLst>
                                          <p:attrName>ppt_y</p:attrName>
                                        </p:attrNameLst>
                                      </p:cBhvr>
                                      <p:tavLst>
                                        <p:tav tm="0">
                                          <p:val>
                                            <p:strVal val="ppt_y"/>
                                          </p:val>
                                        </p:tav>
                                        <p:tav tm="100000">
                                          <p:val>
                                            <p:strVal val="ppt_y"/>
                                          </p:val>
                                        </p:tav>
                                      </p:tavLst>
                                    </p:anim>
                                    <p:set>
                                      <p:cBhvr>
                                        <p:cTn id="403" dur="1" fill="hold">
                                          <p:stCondLst>
                                            <p:cond delay="1999"/>
                                          </p:stCondLst>
                                        </p:cTn>
                                        <p:tgtEl>
                                          <p:spTgt spid="11"/>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12"/>
                                        </p:tgtEl>
                                        <p:attrNameLst>
                                          <p:attrName>ppt_x</p:attrName>
                                        </p:attrNameLst>
                                      </p:cBhvr>
                                      <p:tavLst>
                                        <p:tav tm="0">
                                          <p:val>
                                            <p:strVal val="ppt_x"/>
                                          </p:val>
                                        </p:tav>
                                        <p:tav tm="100000">
                                          <p:val>
                                            <p:strVal val="0-ppt_w/2"/>
                                          </p:val>
                                        </p:tav>
                                      </p:tavLst>
                                    </p:anim>
                                    <p:anim calcmode="lin" valueType="num">
                                      <p:cBhvr additive="base">
                                        <p:cTn id="406" dur="2000"/>
                                        <p:tgtEl>
                                          <p:spTgt spid="12"/>
                                        </p:tgtEl>
                                        <p:attrNameLst>
                                          <p:attrName>ppt_y</p:attrName>
                                        </p:attrNameLst>
                                      </p:cBhvr>
                                      <p:tavLst>
                                        <p:tav tm="0">
                                          <p:val>
                                            <p:strVal val="ppt_y"/>
                                          </p:val>
                                        </p:tav>
                                        <p:tav tm="100000">
                                          <p:val>
                                            <p:strVal val="ppt_y"/>
                                          </p:val>
                                        </p:tav>
                                      </p:tavLst>
                                    </p:anim>
                                    <p:set>
                                      <p:cBhvr>
                                        <p:cTn id="407" dur="1" fill="hold">
                                          <p:stCondLst>
                                            <p:cond delay="1999"/>
                                          </p:stCondLst>
                                        </p:cTn>
                                        <p:tgtEl>
                                          <p:spTgt spid="12"/>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13"/>
                                        </p:tgtEl>
                                        <p:attrNameLst>
                                          <p:attrName>ppt_x</p:attrName>
                                        </p:attrNameLst>
                                      </p:cBhvr>
                                      <p:tavLst>
                                        <p:tav tm="0">
                                          <p:val>
                                            <p:strVal val="ppt_x"/>
                                          </p:val>
                                        </p:tav>
                                        <p:tav tm="100000">
                                          <p:val>
                                            <p:strVal val="0-ppt_w/2"/>
                                          </p:val>
                                        </p:tav>
                                      </p:tavLst>
                                    </p:anim>
                                    <p:anim calcmode="lin" valueType="num">
                                      <p:cBhvr additive="base">
                                        <p:cTn id="410" dur="2000"/>
                                        <p:tgtEl>
                                          <p:spTgt spid="13"/>
                                        </p:tgtEl>
                                        <p:attrNameLst>
                                          <p:attrName>ppt_y</p:attrName>
                                        </p:attrNameLst>
                                      </p:cBhvr>
                                      <p:tavLst>
                                        <p:tav tm="0">
                                          <p:val>
                                            <p:strVal val="ppt_y"/>
                                          </p:val>
                                        </p:tav>
                                        <p:tav tm="100000">
                                          <p:val>
                                            <p:strVal val="ppt_y"/>
                                          </p:val>
                                        </p:tav>
                                      </p:tavLst>
                                    </p:anim>
                                    <p:set>
                                      <p:cBhvr>
                                        <p:cTn id="411" dur="1" fill="hold">
                                          <p:stCondLst>
                                            <p:cond delay="1999"/>
                                          </p:stCondLst>
                                        </p:cTn>
                                        <p:tgtEl>
                                          <p:spTgt spid="13"/>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14"/>
                                        </p:tgtEl>
                                        <p:attrNameLst>
                                          <p:attrName>ppt_x</p:attrName>
                                        </p:attrNameLst>
                                      </p:cBhvr>
                                      <p:tavLst>
                                        <p:tav tm="0">
                                          <p:val>
                                            <p:strVal val="ppt_x"/>
                                          </p:val>
                                        </p:tav>
                                        <p:tav tm="100000">
                                          <p:val>
                                            <p:strVal val="0-ppt_w/2"/>
                                          </p:val>
                                        </p:tav>
                                      </p:tavLst>
                                    </p:anim>
                                    <p:anim calcmode="lin" valueType="num">
                                      <p:cBhvr additive="base">
                                        <p:cTn id="414" dur="2000"/>
                                        <p:tgtEl>
                                          <p:spTgt spid="14"/>
                                        </p:tgtEl>
                                        <p:attrNameLst>
                                          <p:attrName>ppt_y</p:attrName>
                                        </p:attrNameLst>
                                      </p:cBhvr>
                                      <p:tavLst>
                                        <p:tav tm="0">
                                          <p:val>
                                            <p:strVal val="ppt_y"/>
                                          </p:val>
                                        </p:tav>
                                        <p:tav tm="100000">
                                          <p:val>
                                            <p:strVal val="ppt_y"/>
                                          </p:val>
                                        </p:tav>
                                      </p:tavLst>
                                    </p:anim>
                                    <p:set>
                                      <p:cBhvr>
                                        <p:cTn id="415" dur="1" fill="hold">
                                          <p:stCondLst>
                                            <p:cond delay="1999"/>
                                          </p:stCondLst>
                                        </p:cTn>
                                        <p:tgtEl>
                                          <p:spTgt spid="14"/>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15"/>
                                        </p:tgtEl>
                                        <p:attrNameLst>
                                          <p:attrName>ppt_x</p:attrName>
                                        </p:attrNameLst>
                                      </p:cBhvr>
                                      <p:tavLst>
                                        <p:tav tm="0">
                                          <p:val>
                                            <p:strVal val="ppt_x"/>
                                          </p:val>
                                        </p:tav>
                                        <p:tav tm="100000">
                                          <p:val>
                                            <p:strVal val="0-ppt_w/2"/>
                                          </p:val>
                                        </p:tav>
                                      </p:tavLst>
                                    </p:anim>
                                    <p:anim calcmode="lin" valueType="num">
                                      <p:cBhvr additive="base">
                                        <p:cTn id="418" dur="2000"/>
                                        <p:tgtEl>
                                          <p:spTgt spid="15"/>
                                        </p:tgtEl>
                                        <p:attrNameLst>
                                          <p:attrName>ppt_y</p:attrName>
                                        </p:attrNameLst>
                                      </p:cBhvr>
                                      <p:tavLst>
                                        <p:tav tm="0">
                                          <p:val>
                                            <p:strVal val="ppt_y"/>
                                          </p:val>
                                        </p:tav>
                                        <p:tav tm="100000">
                                          <p:val>
                                            <p:strVal val="ppt_y"/>
                                          </p:val>
                                        </p:tav>
                                      </p:tavLst>
                                    </p:anim>
                                    <p:set>
                                      <p:cBhvr>
                                        <p:cTn id="419" dur="1" fill="hold">
                                          <p:stCondLst>
                                            <p:cond delay="1999"/>
                                          </p:stCondLst>
                                        </p:cTn>
                                        <p:tgtEl>
                                          <p:spTgt spid="15"/>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16"/>
                                        </p:tgtEl>
                                        <p:attrNameLst>
                                          <p:attrName>ppt_x</p:attrName>
                                        </p:attrNameLst>
                                      </p:cBhvr>
                                      <p:tavLst>
                                        <p:tav tm="0">
                                          <p:val>
                                            <p:strVal val="ppt_x"/>
                                          </p:val>
                                        </p:tav>
                                        <p:tav tm="100000">
                                          <p:val>
                                            <p:strVal val="0-ppt_w/2"/>
                                          </p:val>
                                        </p:tav>
                                      </p:tavLst>
                                    </p:anim>
                                    <p:anim calcmode="lin" valueType="num">
                                      <p:cBhvr additive="base">
                                        <p:cTn id="422" dur="2000"/>
                                        <p:tgtEl>
                                          <p:spTgt spid="16"/>
                                        </p:tgtEl>
                                        <p:attrNameLst>
                                          <p:attrName>ppt_y</p:attrName>
                                        </p:attrNameLst>
                                      </p:cBhvr>
                                      <p:tavLst>
                                        <p:tav tm="0">
                                          <p:val>
                                            <p:strVal val="ppt_y"/>
                                          </p:val>
                                        </p:tav>
                                        <p:tav tm="100000">
                                          <p:val>
                                            <p:strVal val="ppt_y"/>
                                          </p:val>
                                        </p:tav>
                                      </p:tavLst>
                                    </p:anim>
                                    <p:set>
                                      <p:cBhvr>
                                        <p:cTn id="423" dur="1" fill="hold">
                                          <p:stCondLst>
                                            <p:cond delay="1999"/>
                                          </p:stCondLst>
                                        </p:cTn>
                                        <p:tgtEl>
                                          <p:spTgt spid="16"/>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17"/>
                                        </p:tgtEl>
                                        <p:attrNameLst>
                                          <p:attrName>ppt_x</p:attrName>
                                        </p:attrNameLst>
                                      </p:cBhvr>
                                      <p:tavLst>
                                        <p:tav tm="0">
                                          <p:val>
                                            <p:strVal val="ppt_x"/>
                                          </p:val>
                                        </p:tav>
                                        <p:tav tm="100000">
                                          <p:val>
                                            <p:strVal val="0-ppt_w/2"/>
                                          </p:val>
                                        </p:tav>
                                      </p:tavLst>
                                    </p:anim>
                                    <p:anim calcmode="lin" valueType="num">
                                      <p:cBhvr additive="base">
                                        <p:cTn id="426" dur="2000"/>
                                        <p:tgtEl>
                                          <p:spTgt spid="17"/>
                                        </p:tgtEl>
                                        <p:attrNameLst>
                                          <p:attrName>ppt_y</p:attrName>
                                        </p:attrNameLst>
                                      </p:cBhvr>
                                      <p:tavLst>
                                        <p:tav tm="0">
                                          <p:val>
                                            <p:strVal val="ppt_y"/>
                                          </p:val>
                                        </p:tav>
                                        <p:tav tm="100000">
                                          <p:val>
                                            <p:strVal val="ppt_y"/>
                                          </p:val>
                                        </p:tav>
                                      </p:tavLst>
                                    </p:anim>
                                    <p:set>
                                      <p:cBhvr>
                                        <p:cTn id="427" dur="1" fill="hold">
                                          <p:stCondLst>
                                            <p:cond delay="1999"/>
                                          </p:stCondLst>
                                        </p:cTn>
                                        <p:tgtEl>
                                          <p:spTgt spid="17"/>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18"/>
                                        </p:tgtEl>
                                        <p:attrNameLst>
                                          <p:attrName>ppt_x</p:attrName>
                                        </p:attrNameLst>
                                      </p:cBhvr>
                                      <p:tavLst>
                                        <p:tav tm="0">
                                          <p:val>
                                            <p:strVal val="ppt_x"/>
                                          </p:val>
                                        </p:tav>
                                        <p:tav tm="100000">
                                          <p:val>
                                            <p:strVal val="0-ppt_w/2"/>
                                          </p:val>
                                        </p:tav>
                                      </p:tavLst>
                                    </p:anim>
                                    <p:anim calcmode="lin" valueType="num">
                                      <p:cBhvr additive="base">
                                        <p:cTn id="430" dur="2000"/>
                                        <p:tgtEl>
                                          <p:spTgt spid="18"/>
                                        </p:tgtEl>
                                        <p:attrNameLst>
                                          <p:attrName>ppt_y</p:attrName>
                                        </p:attrNameLst>
                                      </p:cBhvr>
                                      <p:tavLst>
                                        <p:tav tm="0">
                                          <p:val>
                                            <p:strVal val="ppt_y"/>
                                          </p:val>
                                        </p:tav>
                                        <p:tav tm="100000">
                                          <p:val>
                                            <p:strVal val="ppt_y"/>
                                          </p:val>
                                        </p:tav>
                                      </p:tavLst>
                                    </p:anim>
                                    <p:set>
                                      <p:cBhvr>
                                        <p:cTn id="431" dur="1" fill="hold">
                                          <p:stCondLst>
                                            <p:cond delay="1999"/>
                                          </p:stCondLst>
                                        </p:cTn>
                                        <p:tgtEl>
                                          <p:spTgt spid="18"/>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19"/>
                                        </p:tgtEl>
                                        <p:attrNameLst>
                                          <p:attrName>ppt_x</p:attrName>
                                        </p:attrNameLst>
                                      </p:cBhvr>
                                      <p:tavLst>
                                        <p:tav tm="0">
                                          <p:val>
                                            <p:strVal val="ppt_x"/>
                                          </p:val>
                                        </p:tav>
                                        <p:tav tm="100000">
                                          <p:val>
                                            <p:strVal val="0-ppt_w/2"/>
                                          </p:val>
                                        </p:tav>
                                      </p:tavLst>
                                    </p:anim>
                                    <p:anim calcmode="lin" valueType="num">
                                      <p:cBhvr additive="base">
                                        <p:cTn id="434" dur="2000"/>
                                        <p:tgtEl>
                                          <p:spTgt spid="19"/>
                                        </p:tgtEl>
                                        <p:attrNameLst>
                                          <p:attrName>ppt_y</p:attrName>
                                        </p:attrNameLst>
                                      </p:cBhvr>
                                      <p:tavLst>
                                        <p:tav tm="0">
                                          <p:val>
                                            <p:strVal val="ppt_y"/>
                                          </p:val>
                                        </p:tav>
                                        <p:tav tm="100000">
                                          <p:val>
                                            <p:strVal val="ppt_y"/>
                                          </p:val>
                                        </p:tav>
                                      </p:tavLst>
                                    </p:anim>
                                    <p:set>
                                      <p:cBhvr>
                                        <p:cTn id="435" dur="1" fill="hold">
                                          <p:stCondLst>
                                            <p:cond delay="1999"/>
                                          </p:stCondLst>
                                        </p:cTn>
                                        <p:tgtEl>
                                          <p:spTgt spid="19"/>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0-ppt_w/2"/>
                                          </p:val>
                                        </p:tav>
                                      </p:tavLst>
                                    </p:anim>
                                    <p:anim calcmode="lin" valueType="num">
                                      <p:cBhvr additive="base">
                                        <p:cTn id="438" dur="2000"/>
                                        <p:tgtEl>
                                          <p:spTgt spid="20"/>
                                        </p:tgtEl>
                                        <p:attrNameLst>
                                          <p:attrName>ppt_y</p:attrName>
                                        </p:attrNameLst>
                                      </p:cBhvr>
                                      <p:tavLst>
                                        <p:tav tm="0">
                                          <p:val>
                                            <p:strVal val="ppt_y"/>
                                          </p:val>
                                        </p:tav>
                                        <p:tav tm="100000">
                                          <p:val>
                                            <p:strVal val="ppt_y"/>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21"/>
                                        </p:tgtEl>
                                        <p:attrNameLst>
                                          <p:attrName>ppt_x</p:attrName>
                                        </p:attrNameLst>
                                      </p:cBhvr>
                                      <p:tavLst>
                                        <p:tav tm="0">
                                          <p:val>
                                            <p:strVal val="ppt_x"/>
                                          </p:val>
                                        </p:tav>
                                        <p:tav tm="100000">
                                          <p:val>
                                            <p:strVal val="0-ppt_w/2"/>
                                          </p:val>
                                        </p:tav>
                                      </p:tavLst>
                                    </p:anim>
                                    <p:anim calcmode="lin" valueType="num">
                                      <p:cBhvr additive="base">
                                        <p:cTn id="442" dur="2000"/>
                                        <p:tgtEl>
                                          <p:spTgt spid="21"/>
                                        </p:tgtEl>
                                        <p:attrNameLst>
                                          <p:attrName>ppt_y</p:attrName>
                                        </p:attrNameLst>
                                      </p:cBhvr>
                                      <p:tavLst>
                                        <p:tav tm="0">
                                          <p:val>
                                            <p:strVal val="ppt_y"/>
                                          </p:val>
                                        </p:tav>
                                        <p:tav tm="100000">
                                          <p:val>
                                            <p:strVal val="ppt_y"/>
                                          </p:val>
                                        </p:tav>
                                      </p:tavLst>
                                    </p:anim>
                                    <p:set>
                                      <p:cBhvr>
                                        <p:cTn id="443" dur="1" fill="hold">
                                          <p:stCondLst>
                                            <p:cond delay="1999"/>
                                          </p:stCondLst>
                                        </p:cTn>
                                        <p:tgtEl>
                                          <p:spTgt spid="21"/>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22"/>
                                        </p:tgtEl>
                                        <p:attrNameLst>
                                          <p:attrName>ppt_x</p:attrName>
                                        </p:attrNameLst>
                                      </p:cBhvr>
                                      <p:tavLst>
                                        <p:tav tm="0">
                                          <p:val>
                                            <p:strVal val="ppt_x"/>
                                          </p:val>
                                        </p:tav>
                                        <p:tav tm="100000">
                                          <p:val>
                                            <p:strVal val="0-ppt_w/2"/>
                                          </p:val>
                                        </p:tav>
                                      </p:tavLst>
                                    </p:anim>
                                    <p:anim calcmode="lin" valueType="num">
                                      <p:cBhvr additive="base">
                                        <p:cTn id="446" dur="2000"/>
                                        <p:tgtEl>
                                          <p:spTgt spid="22"/>
                                        </p:tgtEl>
                                        <p:attrNameLst>
                                          <p:attrName>ppt_y</p:attrName>
                                        </p:attrNameLst>
                                      </p:cBhvr>
                                      <p:tavLst>
                                        <p:tav tm="0">
                                          <p:val>
                                            <p:strVal val="ppt_y"/>
                                          </p:val>
                                        </p:tav>
                                        <p:tav tm="100000">
                                          <p:val>
                                            <p:strVal val="ppt_y"/>
                                          </p:val>
                                        </p:tav>
                                      </p:tavLst>
                                    </p:anim>
                                    <p:set>
                                      <p:cBhvr>
                                        <p:cTn id="447" dur="1" fill="hold">
                                          <p:stCondLst>
                                            <p:cond delay="1999"/>
                                          </p:stCondLst>
                                        </p:cTn>
                                        <p:tgtEl>
                                          <p:spTgt spid="22"/>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23"/>
                                        </p:tgtEl>
                                        <p:attrNameLst>
                                          <p:attrName>ppt_x</p:attrName>
                                        </p:attrNameLst>
                                      </p:cBhvr>
                                      <p:tavLst>
                                        <p:tav tm="0">
                                          <p:val>
                                            <p:strVal val="ppt_x"/>
                                          </p:val>
                                        </p:tav>
                                        <p:tav tm="100000">
                                          <p:val>
                                            <p:strVal val="0-ppt_w/2"/>
                                          </p:val>
                                        </p:tav>
                                      </p:tavLst>
                                    </p:anim>
                                    <p:anim calcmode="lin" valueType="num">
                                      <p:cBhvr additive="base">
                                        <p:cTn id="450" dur="2000"/>
                                        <p:tgtEl>
                                          <p:spTgt spid="23"/>
                                        </p:tgtEl>
                                        <p:attrNameLst>
                                          <p:attrName>ppt_y</p:attrName>
                                        </p:attrNameLst>
                                      </p:cBhvr>
                                      <p:tavLst>
                                        <p:tav tm="0">
                                          <p:val>
                                            <p:strVal val="ppt_y"/>
                                          </p:val>
                                        </p:tav>
                                        <p:tav tm="100000">
                                          <p:val>
                                            <p:strVal val="ppt_y"/>
                                          </p:val>
                                        </p:tav>
                                      </p:tavLst>
                                    </p:anim>
                                    <p:set>
                                      <p:cBhvr>
                                        <p:cTn id="451" dur="1" fill="hold">
                                          <p:stCondLst>
                                            <p:cond delay="1999"/>
                                          </p:stCondLst>
                                        </p:cTn>
                                        <p:tgtEl>
                                          <p:spTgt spid="23"/>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24"/>
                                        </p:tgtEl>
                                        <p:attrNameLst>
                                          <p:attrName>ppt_x</p:attrName>
                                        </p:attrNameLst>
                                      </p:cBhvr>
                                      <p:tavLst>
                                        <p:tav tm="0">
                                          <p:val>
                                            <p:strVal val="ppt_x"/>
                                          </p:val>
                                        </p:tav>
                                        <p:tav tm="100000">
                                          <p:val>
                                            <p:strVal val="0-ppt_w/2"/>
                                          </p:val>
                                        </p:tav>
                                      </p:tavLst>
                                    </p:anim>
                                    <p:anim calcmode="lin" valueType="num">
                                      <p:cBhvr additive="base">
                                        <p:cTn id="454" dur="2000"/>
                                        <p:tgtEl>
                                          <p:spTgt spid="24"/>
                                        </p:tgtEl>
                                        <p:attrNameLst>
                                          <p:attrName>ppt_y</p:attrName>
                                        </p:attrNameLst>
                                      </p:cBhvr>
                                      <p:tavLst>
                                        <p:tav tm="0">
                                          <p:val>
                                            <p:strVal val="ppt_y"/>
                                          </p:val>
                                        </p:tav>
                                        <p:tav tm="100000">
                                          <p:val>
                                            <p:strVal val="ppt_y"/>
                                          </p:val>
                                        </p:tav>
                                      </p:tavLst>
                                    </p:anim>
                                    <p:set>
                                      <p:cBhvr>
                                        <p:cTn id="455" dur="1" fill="hold">
                                          <p:stCondLst>
                                            <p:cond delay="1999"/>
                                          </p:stCondLst>
                                        </p:cTn>
                                        <p:tgtEl>
                                          <p:spTgt spid="24"/>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25"/>
                                        </p:tgtEl>
                                        <p:attrNameLst>
                                          <p:attrName>ppt_x</p:attrName>
                                        </p:attrNameLst>
                                      </p:cBhvr>
                                      <p:tavLst>
                                        <p:tav tm="0">
                                          <p:val>
                                            <p:strVal val="ppt_x"/>
                                          </p:val>
                                        </p:tav>
                                        <p:tav tm="100000">
                                          <p:val>
                                            <p:strVal val="0-ppt_w/2"/>
                                          </p:val>
                                        </p:tav>
                                      </p:tavLst>
                                    </p:anim>
                                    <p:anim calcmode="lin" valueType="num">
                                      <p:cBhvr additive="base">
                                        <p:cTn id="458" dur="2000"/>
                                        <p:tgtEl>
                                          <p:spTgt spid="25"/>
                                        </p:tgtEl>
                                        <p:attrNameLst>
                                          <p:attrName>ppt_y</p:attrName>
                                        </p:attrNameLst>
                                      </p:cBhvr>
                                      <p:tavLst>
                                        <p:tav tm="0">
                                          <p:val>
                                            <p:strVal val="ppt_y"/>
                                          </p:val>
                                        </p:tav>
                                        <p:tav tm="100000">
                                          <p:val>
                                            <p:strVal val="ppt_y"/>
                                          </p:val>
                                        </p:tav>
                                      </p:tavLst>
                                    </p:anim>
                                    <p:set>
                                      <p:cBhvr>
                                        <p:cTn id="459" dur="1" fill="hold">
                                          <p:stCondLst>
                                            <p:cond delay="1999"/>
                                          </p:stCondLst>
                                        </p:cTn>
                                        <p:tgtEl>
                                          <p:spTgt spid="25"/>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26"/>
                                        </p:tgtEl>
                                        <p:attrNameLst>
                                          <p:attrName>ppt_x</p:attrName>
                                        </p:attrNameLst>
                                      </p:cBhvr>
                                      <p:tavLst>
                                        <p:tav tm="0">
                                          <p:val>
                                            <p:strVal val="ppt_x"/>
                                          </p:val>
                                        </p:tav>
                                        <p:tav tm="100000">
                                          <p:val>
                                            <p:strVal val="0-ppt_w/2"/>
                                          </p:val>
                                        </p:tav>
                                      </p:tavLst>
                                    </p:anim>
                                    <p:anim calcmode="lin" valueType="num">
                                      <p:cBhvr additive="base">
                                        <p:cTn id="462" dur="2000"/>
                                        <p:tgtEl>
                                          <p:spTgt spid="26"/>
                                        </p:tgtEl>
                                        <p:attrNameLst>
                                          <p:attrName>ppt_y</p:attrName>
                                        </p:attrNameLst>
                                      </p:cBhvr>
                                      <p:tavLst>
                                        <p:tav tm="0">
                                          <p:val>
                                            <p:strVal val="ppt_y"/>
                                          </p:val>
                                        </p:tav>
                                        <p:tav tm="100000">
                                          <p:val>
                                            <p:strVal val="ppt_y"/>
                                          </p:val>
                                        </p:tav>
                                      </p:tavLst>
                                    </p:anim>
                                    <p:set>
                                      <p:cBhvr>
                                        <p:cTn id="463" dur="1" fill="hold">
                                          <p:stCondLst>
                                            <p:cond delay="1999"/>
                                          </p:stCondLst>
                                        </p:cTn>
                                        <p:tgtEl>
                                          <p:spTgt spid="26"/>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27"/>
                                        </p:tgtEl>
                                        <p:attrNameLst>
                                          <p:attrName>ppt_x</p:attrName>
                                        </p:attrNameLst>
                                      </p:cBhvr>
                                      <p:tavLst>
                                        <p:tav tm="0">
                                          <p:val>
                                            <p:strVal val="ppt_x"/>
                                          </p:val>
                                        </p:tav>
                                        <p:tav tm="100000">
                                          <p:val>
                                            <p:strVal val="0-ppt_w/2"/>
                                          </p:val>
                                        </p:tav>
                                      </p:tavLst>
                                    </p:anim>
                                    <p:anim calcmode="lin" valueType="num">
                                      <p:cBhvr additive="base">
                                        <p:cTn id="466" dur="2000"/>
                                        <p:tgtEl>
                                          <p:spTgt spid="27"/>
                                        </p:tgtEl>
                                        <p:attrNameLst>
                                          <p:attrName>ppt_y</p:attrName>
                                        </p:attrNameLst>
                                      </p:cBhvr>
                                      <p:tavLst>
                                        <p:tav tm="0">
                                          <p:val>
                                            <p:strVal val="ppt_y"/>
                                          </p:val>
                                        </p:tav>
                                        <p:tav tm="100000">
                                          <p:val>
                                            <p:strVal val="ppt_y"/>
                                          </p:val>
                                        </p:tav>
                                      </p:tavLst>
                                    </p:anim>
                                    <p:set>
                                      <p:cBhvr>
                                        <p:cTn id="467" dur="1" fill="hold">
                                          <p:stCondLst>
                                            <p:cond delay="1999"/>
                                          </p:stCondLst>
                                        </p:cTn>
                                        <p:tgtEl>
                                          <p:spTgt spid="27"/>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28"/>
                                        </p:tgtEl>
                                        <p:attrNameLst>
                                          <p:attrName>ppt_x</p:attrName>
                                        </p:attrNameLst>
                                      </p:cBhvr>
                                      <p:tavLst>
                                        <p:tav tm="0">
                                          <p:val>
                                            <p:strVal val="ppt_x"/>
                                          </p:val>
                                        </p:tav>
                                        <p:tav tm="100000">
                                          <p:val>
                                            <p:strVal val="0-ppt_w/2"/>
                                          </p:val>
                                        </p:tav>
                                      </p:tavLst>
                                    </p:anim>
                                    <p:anim calcmode="lin" valueType="num">
                                      <p:cBhvr additive="base">
                                        <p:cTn id="470" dur="2000"/>
                                        <p:tgtEl>
                                          <p:spTgt spid="28"/>
                                        </p:tgtEl>
                                        <p:attrNameLst>
                                          <p:attrName>ppt_y</p:attrName>
                                        </p:attrNameLst>
                                      </p:cBhvr>
                                      <p:tavLst>
                                        <p:tav tm="0">
                                          <p:val>
                                            <p:strVal val="ppt_y"/>
                                          </p:val>
                                        </p:tav>
                                        <p:tav tm="100000">
                                          <p:val>
                                            <p:strVal val="ppt_y"/>
                                          </p:val>
                                        </p:tav>
                                      </p:tavLst>
                                    </p:anim>
                                    <p:set>
                                      <p:cBhvr>
                                        <p:cTn id="471" dur="1" fill="hold">
                                          <p:stCondLst>
                                            <p:cond delay="1999"/>
                                          </p:stCondLst>
                                        </p:cTn>
                                        <p:tgtEl>
                                          <p:spTgt spid="28"/>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29"/>
                                        </p:tgtEl>
                                        <p:attrNameLst>
                                          <p:attrName>ppt_x</p:attrName>
                                        </p:attrNameLst>
                                      </p:cBhvr>
                                      <p:tavLst>
                                        <p:tav tm="0">
                                          <p:val>
                                            <p:strVal val="ppt_x"/>
                                          </p:val>
                                        </p:tav>
                                        <p:tav tm="100000">
                                          <p:val>
                                            <p:strVal val="0-ppt_w/2"/>
                                          </p:val>
                                        </p:tav>
                                      </p:tavLst>
                                    </p:anim>
                                    <p:anim calcmode="lin" valueType="num">
                                      <p:cBhvr additive="base">
                                        <p:cTn id="474" dur="2000"/>
                                        <p:tgtEl>
                                          <p:spTgt spid="29"/>
                                        </p:tgtEl>
                                        <p:attrNameLst>
                                          <p:attrName>ppt_y</p:attrName>
                                        </p:attrNameLst>
                                      </p:cBhvr>
                                      <p:tavLst>
                                        <p:tav tm="0">
                                          <p:val>
                                            <p:strVal val="ppt_y"/>
                                          </p:val>
                                        </p:tav>
                                        <p:tav tm="100000">
                                          <p:val>
                                            <p:strVal val="ppt_y"/>
                                          </p:val>
                                        </p:tav>
                                      </p:tavLst>
                                    </p:anim>
                                    <p:set>
                                      <p:cBhvr>
                                        <p:cTn id="475" dur="1" fill="hold">
                                          <p:stCondLst>
                                            <p:cond delay="1999"/>
                                          </p:stCondLst>
                                        </p:cTn>
                                        <p:tgtEl>
                                          <p:spTgt spid="29"/>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30"/>
                                        </p:tgtEl>
                                        <p:attrNameLst>
                                          <p:attrName>ppt_x</p:attrName>
                                        </p:attrNameLst>
                                      </p:cBhvr>
                                      <p:tavLst>
                                        <p:tav tm="0">
                                          <p:val>
                                            <p:strVal val="ppt_x"/>
                                          </p:val>
                                        </p:tav>
                                        <p:tav tm="100000">
                                          <p:val>
                                            <p:strVal val="1+ppt_w/2"/>
                                          </p:val>
                                        </p:tav>
                                      </p:tavLst>
                                    </p:anim>
                                    <p:anim calcmode="lin" valueType="num">
                                      <p:cBhvr additive="base">
                                        <p:cTn id="478" dur="2000"/>
                                        <p:tgtEl>
                                          <p:spTgt spid="30"/>
                                        </p:tgtEl>
                                        <p:attrNameLst>
                                          <p:attrName>ppt_y</p:attrName>
                                        </p:attrNameLst>
                                      </p:cBhvr>
                                      <p:tavLst>
                                        <p:tav tm="0">
                                          <p:val>
                                            <p:strVal val="ppt_y"/>
                                          </p:val>
                                        </p:tav>
                                        <p:tav tm="100000">
                                          <p:val>
                                            <p:strVal val="ppt_y"/>
                                          </p:val>
                                        </p:tav>
                                      </p:tavLst>
                                    </p:anim>
                                    <p:set>
                                      <p:cBhvr>
                                        <p:cTn id="479" dur="1" fill="hold">
                                          <p:stCondLst>
                                            <p:cond delay="1999"/>
                                          </p:stCondLst>
                                        </p:cTn>
                                        <p:tgtEl>
                                          <p:spTgt spid="30"/>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31"/>
                                        </p:tgtEl>
                                        <p:attrNameLst>
                                          <p:attrName>ppt_x</p:attrName>
                                        </p:attrNameLst>
                                      </p:cBhvr>
                                      <p:tavLst>
                                        <p:tav tm="0">
                                          <p:val>
                                            <p:strVal val="ppt_x"/>
                                          </p:val>
                                        </p:tav>
                                        <p:tav tm="100000">
                                          <p:val>
                                            <p:strVal val="1+ppt_w/2"/>
                                          </p:val>
                                        </p:tav>
                                      </p:tavLst>
                                    </p:anim>
                                    <p:anim calcmode="lin" valueType="num">
                                      <p:cBhvr additive="base">
                                        <p:cTn id="482" dur="2000"/>
                                        <p:tgtEl>
                                          <p:spTgt spid="31"/>
                                        </p:tgtEl>
                                        <p:attrNameLst>
                                          <p:attrName>ppt_y</p:attrName>
                                        </p:attrNameLst>
                                      </p:cBhvr>
                                      <p:tavLst>
                                        <p:tav tm="0">
                                          <p:val>
                                            <p:strVal val="ppt_y"/>
                                          </p:val>
                                        </p:tav>
                                        <p:tav tm="100000">
                                          <p:val>
                                            <p:strVal val="ppt_y"/>
                                          </p:val>
                                        </p:tav>
                                      </p:tavLst>
                                    </p:anim>
                                    <p:set>
                                      <p:cBhvr>
                                        <p:cTn id="483" dur="1" fill="hold">
                                          <p:stCondLst>
                                            <p:cond delay="1999"/>
                                          </p:stCondLst>
                                        </p:cTn>
                                        <p:tgtEl>
                                          <p:spTgt spid="31"/>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32"/>
                                        </p:tgtEl>
                                        <p:attrNameLst>
                                          <p:attrName>ppt_x</p:attrName>
                                        </p:attrNameLst>
                                      </p:cBhvr>
                                      <p:tavLst>
                                        <p:tav tm="0">
                                          <p:val>
                                            <p:strVal val="ppt_x"/>
                                          </p:val>
                                        </p:tav>
                                        <p:tav tm="100000">
                                          <p:val>
                                            <p:strVal val="1+ppt_w/2"/>
                                          </p:val>
                                        </p:tav>
                                      </p:tavLst>
                                    </p:anim>
                                    <p:anim calcmode="lin" valueType="num">
                                      <p:cBhvr additive="base">
                                        <p:cTn id="486" dur="2000"/>
                                        <p:tgtEl>
                                          <p:spTgt spid="32"/>
                                        </p:tgtEl>
                                        <p:attrNameLst>
                                          <p:attrName>ppt_y</p:attrName>
                                        </p:attrNameLst>
                                      </p:cBhvr>
                                      <p:tavLst>
                                        <p:tav tm="0">
                                          <p:val>
                                            <p:strVal val="ppt_y"/>
                                          </p:val>
                                        </p:tav>
                                        <p:tav tm="100000">
                                          <p:val>
                                            <p:strVal val="ppt_y"/>
                                          </p:val>
                                        </p:tav>
                                      </p:tavLst>
                                    </p:anim>
                                    <p:set>
                                      <p:cBhvr>
                                        <p:cTn id="487" dur="1" fill="hold">
                                          <p:stCondLst>
                                            <p:cond delay="1999"/>
                                          </p:stCondLst>
                                        </p:cTn>
                                        <p:tgtEl>
                                          <p:spTgt spid="32"/>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33"/>
                                        </p:tgtEl>
                                        <p:attrNameLst>
                                          <p:attrName>ppt_x</p:attrName>
                                        </p:attrNameLst>
                                      </p:cBhvr>
                                      <p:tavLst>
                                        <p:tav tm="0">
                                          <p:val>
                                            <p:strVal val="ppt_x"/>
                                          </p:val>
                                        </p:tav>
                                        <p:tav tm="100000">
                                          <p:val>
                                            <p:strVal val="1+ppt_w/2"/>
                                          </p:val>
                                        </p:tav>
                                      </p:tavLst>
                                    </p:anim>
                                    <p:anim calcmode="lin" valueType="num">
                                      <p:cBhvr additive="base">
                                        <p:cTn id="490" dur="2000"/>
                                        <p:tgtEl>
                                          <p:spTgt spid="33"/>
                                        </p:tgtEl>
                                        <p:attrNameLst>
                                          <p:attrName>ppt_y</p:attrName>
                                        </p:attrNameLst>
                                      </p:cBhvr>
                                      <p:tavLst>
                                        <p:tav tm="0">
                                          <p:val>
                                            <p:strVal val="ppt_y"/>
                                          </p:val>
                                        </p:tav>
                                        <p:tav tm="100000">
                                          <p:val>
                                            <p:strVal val="ppt_y"/>
                                          </p:val>
                                        </p:tav>
                                      </p:tavLst>
                                    </p:anim>
                                    <p:set>
                                      <p:cBhvr>
                                        <p:cTn id="491" dur="1" fill="hold">
                                          <p:stCondLst>
                                            <p:cond delay="1999"/>
                                          </p:stCondLst>
                                        </p:cTn>
                                        <p:tgtEl>
                                          <p:spTgt spid="33"/>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34"/>
                                        </p:tgtEl>
                                        <p:attrNameLst>
                                          <p:attrName>ppt_x</p:attrName>
                                        </p:attrNameLst>
                                      </p:cBhvr>
                                      <p:tavLst>
                                        <p:tav tm="0">
                                          <p:val>
                                            <p:strVal val="ppt_x"/>
                                          </p:val>
                                        </p:tav>
                                        <p:tav tm="100000">
                                          <p:val>
                                            <p:strVal val="1+ppt_w/2"/>
                                          </p:val>
                                        </p:tav>
                                      </p:tavLst>
                                    </p:anim>
                                    <p:anim calcmode="lin" valueType="num">
                                      <p:cBhvr additive="base">
                                        <p:cTn id="494" dur="2000"/>
                                        <p:tgtEl>
                                          <p:spTgt spid="34"/>
                                        </p:tgtEl>
                                        <p:attrNameLst>
                                          <p:attrName>ppt_y</p:attrName>
                                        </p:attrNameLst>
                                      </p:cBhvr>
                                      <p:tavLst>
                                        <p:tav tm="0">
                                          <p:val>
                                            <p:strVal val="ppt_y"/>
                                          </p:val>
                                        </p:tav>
                                        <p:tav tm="100000">
                                          <p:val>
                                            <p:strVal val="ppt_y"/>
                                          </p:val>
                                        </p:tav>
                                      </p:tavLst>
                                    </p:anim>
                                    <p:set>
                                      <p:cBhvr>
                                        <p:cTn id="495" dur="1" fill="hold">
                                          <p:stCondLst>
                                            <p:cond delay="1999"/>
                                          </p:stCondLst>
                                        </p:cTn>
                                        <p:tgtEl>
                                          <p:spTgt spid="34"/>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35"/>
                                        </p:tgtEl>
                                        <p:attrNameLst>
                                          <p:attrName>ppt_x</p:attrName>
                                        </p:attrNameLst>
                                      </p:cBhvr>
                                      <p:tavLst>
                                        <p:tav tm="0">
                                          <p:val>
                                            <p:strVal val="ppt_x"/>
                                          </p:val>
                                        </p:tav>
                                        <p:tav tm="100000">
                                          <p:val>
                                            <p:strVal val="1+ppt_w/2"/>
                                          </p:val>
                                        </p:tav>
                                      </p:tavLst>
                                    </p:anim>
                                    <p:anim calcmode="lin" valueType="num">
                                      <p:cBhvr additive="base">
                                        <p:cTn id="498" dur="2000"/>
                                        <p:tgtEl>
                                          <p:spTgt spid="35"/>
                                        </p:tgtEl>
                                        <p:attrNameLst>
                                          <p:attrName>ppt_y</p:attrName>
                                        </p:attrNameLst>
                                      </p:cBhvr>
                                      <p:tavLst>
                                        <p:tav tm="0">
                                          <p:val>
                                            <p:strVal val="ppt_y"/>
                                          </p:val>
                                        </p:tav>
                                        <p:tav tm="100000">
                                          <p:val>
                                            <p:strVal val="ppt_y"/>
                                          </p:val>
                                        </p:tav>
                                      </p:tavLst>
                                    </p:anim>
                                    <p:set>
                                      <p:cBhvr>
                                        <p:cTn id="499" dur="1" fill="hold">
                                          <p:stCondLst>
                                            <p:cond delay="1999"/>
                                          </p:stCondLst>
                                        </p:cTn>
                                        <p:tgtEl>
                                          <p:spTgt spid="35"/>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36"/>
                                        </p:tgtEl>
                                        <p:attrNameLst>
                                          <p:attrName>ppt_x</p:attrName>
                                        </p:attrNameLst>
                                      </p:cBhvr>
                                      <p:tavLst>
                                        <p:tav tm="0">
                                          <p:val>
                                            <p:strVal val="ppt_x"/>
                                          </p:val>
                                        </p:tav>
                                        <p:tav tm="100000">
                                          <p:val>
                                            <p:strVal val="1+ppt_w/2"/>
                                          </p:val>
                                        </p:tav>
                                      </p:tavLst>
                                    </p:anim>
                                    <p:anim calcmode="lin" valueType="num">
                                      <p:cBhvr additive="base">
                                        <p:cTn id="502" dur="2000"/>
                                        <p:tgtEl>
                                          <p:spTgt spid="36"/>
                                        </p:tgtEl>
                                        <p:attrNameLst>
                                          <p:attrName>ppt_y</p:attrName>
                                        </p:attrNameLst>
                                      </p:cBhvr>
                                      <p:tavLst>
                                        <p:tav tm="0">
                                          <p:val>
                                            <p:strVal val="ppt_y"/>
                                          </p:val>
                                        </p:tav>
                                        <p:tav tm="100000">
                                          <p:val>
                                            <p:strVal val="ppt_y"/>
                                          </p:val>
                                        </p:tav>
                                      </p:tavLst>
                                    </p:anim>
                                    <p:set>
                                      <p:cBhvr>
                                        <p:cTn id="503" dur="1" fill="hold">
                                          <p:stCondLst>
                                            <p:cond delay="1999"/>
                                          </p:stCondLst>
                                        </p:cTn>
                                        <p:tgtEl>
                                          <p:spTgt spid="36"/>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37"/>
                                        </p:tgtEl>
                                        <p:attrNameLst>
                                          <p:attrName>ppt_x</p:attrName>
                                        </p:attrNameLst>
                                      </p:cBhvr>
                                      <p:tavLst>
                                        <p:tav tm="0">
                                          <p:val>
                                            <p:strVal val="ppt_x"/>
                                          </p:val>
                                        </p:tav>
                                        <p:tav tm="100000">
                                          <p:val>
                                            <p:strVal val="1+ppt_w/2"/>
                                          </p:val>
                                        </p:tav>
                                      </p:tavLst>
                                    </p:anim>
                                    <p:anim calcmode="lin" valueType="num">
                                      <p:cBhvr additive="base">
                                        <p:cTn id="506" dur="2000"/>
                                        <p:tgtEl>
                                          <p:spTgt spid="37"/>
                                        </p:tgtEl>
                                        <p:attrNameLst>
                                          <p:attrName>ppt_y</p:attrName>
                                        </p:attrNameLst>
                                      </p:cBhvr>
                                      <p:tavLst>
                                        <p:tav tm="0">
                                          <p:val>
                                            <p:strVal val="ppt_y"/>
                                          </p:val>
                                        </p:tav>
                                        <p:tav tm="100000">
                                          <p:val>
                                            <p:strVal val="ppt_y"/>
                                          </p:val>
                                        </p:tav>
                                      </p:tavLst>
                                    </p:anim>
                                    <p:set>
                                      <p:cBhvr>
                                        <p:cTn id="507" dur="1" fill="hold">
                                          <p:stCondLst>
                                            <p:cond delay="1999"/>
                                          </p:stCondLst>
                                        </p:cTn>
                                        <p:tgtEl>
                                          <p:spTgt spid="37"/>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38"/>
                                        </p:tgtEl>
                                        <p:attrNameLst>
                                          <p:attrName>ppt_x</p:attrName>
                                        </p:attrNameLst>
                                      </p:cBhvr>
                                      <p:tavLst>
                                        <p:tav tm="0">
                                          <p:val>
                                            <p:strVal val="ppt_x"/>
                                          </p:val>
                                        </p:tav>
                                        <p:tav tm="100000">
                                          <p:val>
                                            <p:strVal val="1+ppt_w/2"/>
                                          </p:val>
                                        </p:tav>
                                      </p:tavLst>
                                    </p:anim>
                                    <p:anim calcmode="lin" valueType="num">
                                      <p:cBhvr additive="base">
                                        <p:cTn id="510" dur="2000"/>
                                        <p:tgtEl>
                                          <p:spTgt spid="38"/>
                                        </p:tgtEl>
                                        <p:attrNameLst>
                                          <p:attrName>ppt_y</p:attrName>
                                        </p:attrNameLst>
                                      </p:cBhvr>
                                      <p:tavLst>
                                        <p:tav tm="0">
                                          <p:val>
                                            <p:strVal val="ppt_y"/>
                                          </p:val>
                                        </p:tav>
                                        <p:tav tm="100000">
                                          <p:val>
                                            <p:strVal val="ppt_y"/>
                                          </p:val>
                                        </p:tav>
                                      </p:tavLst>
                                    </p:anim>
                                    <p:set>
                                      <p:cBhvr>
                                        <p:cTn id="511" dur="1" fill="hold">
                                          <p:stCondLst>
                                            <p:cond delay="1999"/>
                                          </p:stCondLst>
                                        </p:cTn>
                                        <p:tgtEl>
                                          <p:spTgt spid="38"/>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39"/>
                                        </p:tgtEl>
                                        <p:attrNameLst>
                                          <p:attrName>ppt_x</p:attrName>
                                        </p:attrNameLst>
                                      </p:cBhvr>
                                      <p:tavLst>
                                        <p:tav tm="0">
                                          <p:val>
                                            <p:strVal val="ppt_x"/>
                                          </p:val>
                                        </p:tav>
                                        <p:tav tm="100000">
                                          <p:val>
                                            <p:strVal val="1+ppt_w/2"/>
                                          </p:val>
                                        </p:tav>
                                      </p:tavLst>
                                    </p:anim>
                                    <p:anim calcmode="lin" valueType="num">
                                      <p:cBhvr additive="base">
                                        <p:cTn id="514" dur="2000"/>
                                        <p:tgtEl>
                                          <p:spTgt spid="39"/>
                                        </p:tgtEl>
                                        <p:attrNameLst>
                                          <p:attrName>ppt_y</p:attrName>
                                        </p:attrNameLst>
                                      </p:cBhvr>
                                      <p:tavLst>
                                        <p:tav tm="0">
                                          <p:val>
                                            <p:strVal val="ppt_y"/>
                                          </p:val>
                                        </p:tav>
                                        <p:tav tm="100000">
                                          <p:val>
                                            <p:strVal val="ppt_y"/>
                                          </p:val>
                                        </p:tav>
                                      </p:tavLst>
                                    </p:anim>
                                    <p:set>
                                      <p:cBhvr>
                                        <p:cTn id="515" dur="1" fill="hold">
                                          <p:stCondLst>
                                            <p:cond delay="1999"/>
                                          </p:stCondLst>
                                        </p:cTn>
                                        <p:tgtEl>
                                          <p:spTgt spid="39"/>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40"/>
                                        </p:tgtEl>
                                        <p:attrNameLst>
                                          <p:attrName>ppt_x</p:attrName>
                                        </p:attrNameLst>
                                      </p:cBhvr>
                                      <p:tavLst>
                                        <p:tav tm="0">
                                          <p:val>
                                            <p:strVal val="ppt_x"/>
                                          </p:val>
                                        </p:tav>
                                        <p:tav tm="100000">
                                          <p:val>
                                            <p:strVal val="1+ppt_w/2"/>
                                          </p:val>
                                        </p:tav>
                                      </p:tavLst>
                                    </p:anim>
                                    <p:anim calcmode="lin" valueType="num">
                                      <p:cBhvr additive="base">
                                        <p:cTn id="518" dur="2000"/>
                                        <p:tgtEl>
                                          <p:spTgt spid="40"/>
                                        </p:tgtEl>
                                        <p:attrNameLst>
                                          <p:attrName>ppt_y</p:attrName>
                                        </p:attrNameLst>
                                      </p:cBhvr>
                                      <p:tavLst>
                                        <p:tav tm="0">
                                          <p:val>
                                            <p:strVal val="ppt_y"/>
                                          </p:val>
                                        </p:tav>
                                        <p:tav tm="100000">
                                          <p:val>
                                            <p:strVal val="ppt_y"/>
                                          </p:val>
                                        </p:tav>
                                      </p:tavLst>
                                    </p:anim>
                                    <p:set>
                                      <p:cBhvr>
                                        <p:cTn id="519" dur="1" fill="hold">
                                          <p:stCondLst>
                                            <p:cond delay="1999"/>
                                          </p:stCondLst>
                                        </p:cTn>
                                        <p:tgtEl>
                                          <p:spTgt spid="40"/>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41"/>
                                        </p:tgtEl>
                                        <p:attrNameLst>
                                          <p:attrName>ppt_x</p:attrName>
                                        </p:attrNameLst>
                                      </p:cBhvr>
                                      <p:tavLst>
                                        <p:tav tm="0">
                                          <p:val>
                                            <p:strVal val="ppt_x"/>
                                          </p:val>
                                        </p:tav>
                                        <p:tav tm="100000">
                                          <p:val>
                                            <p:strVal val="1+ppt_w/2"/>
                                          </p:val>
                                        </p:tav>
                                      </p:tavLst>
                                    </p:anim>
                                    <p:anim calcmode="lin" valueType="num">
                                      <p:cBhvr additive="base">
                                        <p:cTn id="522" dur="2000"/>
                                        <p:tgtEl>
                                          <p:spTgt spid="41"/>
                                        </p:tgtEl>
                                        <p:attrNameLst>
                                          <p:attrName>ppt_y</p:attrName>
                                        </p:attrNameLst>
                                      </p:cBhvr>
                                      <p:tavLst>
                                        <p:tav tm="0">
                                          <p:val>
                                            <p:strVal val="ppt_y"/>
                                          </p:val>
                                        </p:tav>
                                        <p:tav tm="100000">
                                          <p:val>
                                            <p:strVal val="ppt_y"/>
                                          </p:val>
                                        </p:tav>
                                      </p:tavLst>
                                    </p:anim>
                                    <p:set>
                                      <p:cBhvr>
                                        <p:cTn id="523" dur="1" fill="hold">
                                          <p:stCondLst>
                                            <p:cond delay="1999"/>
                                          </p:stCondLst>
                                        </p:cTn>
                                        <p:tgtEl>
                                          <p:spTgt spid="41"/>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42"/>
                                        </p:tgtEl>
                                        <p:attrNameLst>
                                          <p:attrName>ppt_x</p:attrName>
                                        </p:attrNameLst>
                                      </p:cBhvr>
                                      <p:tavLst>
                                        <p:tav tm="0">
                                          <p:val>
                                            <p:strVal val="ppt_x"/>
                                          </p:val>
                                        </p:tav>
                                        <p:tav tm="100000">
                                          <p:val>
                                            <p:strVal val="1+ppt_w/2"/>
                                          </p:val>
                                        </p:tav>
                                      </p:tavLst>
                                    </p:anim>
                                    <p:anim calcmode="lin" valueType="num">
                                      <p:cBhvr additive="base">
                                        <p:cTn id="526" dur="2000"/>
                                        <p:tgtEl>
                                          <p:spTgt spid="42"/>
                                        </p:tgtEl>
                                        <p:attrNameLst>
                                          <p:attrName>ppt_y</p:attrName>
                                        </p:attrNameLst>
                                      </p:cBhvr>
                                      <p:tavLst>
                                        <p:tav tm="0">
                                          <p:val>
                                            <p:strVal val="ppt_y"/>
                                          </p:val>
                                        </p:tav>
                                        <p:tav tm="100000">
                                          <p:val>
                                            <p:strVal val="ppt_y"/>
                                          </p:val>
                                        </p:tav>
                                      </p:tavLst>
                                    </p:anim>
                                    <p:set>
                                      <p:cBhvr>
                                        <p:cTn id="527" dur="1" fill="hold">
                                          <p:stCondLst>
                                            <p:cond delay="1999"/>
                                          </p:stCondLst>
                                        </p:cTn>
                                        <p:tgtEl>
                                          <p:spTgt spid="42"/>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43"/>
                                        </p:tgtEl>
                                        <p:attrNameLst>
                                          <p:attrName>ppt_x</p:attrName>
                                        </p:attrNameLst>
                                      </p:cBhvr>
                                      <p:tavLst>
                                        <p:tav tm="0">
                                          <p:val>
                                            <p:strVal val="ppt_x"/>
                                          </p:val>
                                        </p:tav>
                                        <p:tav tm="100000">
                                          <p:val>
                                            <p:strVal val="1+ppt_w/2"/>
                                          </p:val>
                                        </p:tav>
                                      </p:tavLst>
                                    </p:anim>
                                    <p:anim calcmode="lin" valueType="num">
                                      <p:cBhvr additive="base">
                                        <p:cTn id="530" dur="2000"/>
                                        <p:tgtEl>
                                          <p:spTgt spid="43"/>
                                        </p:tgtEl>
                                        <p:attrNameLst>
                                          <p:attrName>ppt_y</p:attrName>
                                        </p:attrNameLst>
                                      </p:cBhvr>
                                      <p:tavLst>
                                        <p:tav tm="0">
                                          <p:val>
                                            <p:strVal val="ppt_y"/>
                                          </p:val>
                                        </p:tav>
                                        <p:tav tm="100000">
                                          <p:val>
                                            <p:strVal val="ppt_y"/>
                                          </p:val>
                                        </p:tav>
                                      </p:tavLst>
                                    </p:anim>
                                    <p:set>
                                      <p:cBhvr>
                                        <p:cTn id="531" dur="1" fill="hold">
                                          <p:stCondLst>
                                            <p:cond delay="1999"/>
                                          </p:stCondLst>
                                        </p:cTn>
                                        <p:tgtEl>
                                          <p:spTgt spid="43"/>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44"/>
                                        </p:tgtEl>
                                        <p:attrNameLst>
                                          <p:attrName>ppt_x</p:attrName>
                                        </p:attrNameLst>
                                      </p:cBhvr>
                                      <p:tavLst>
                                        <p:tav tm="0">
                                          <p:val>
                                            <p:strVal val="ppt_x"/>
                                          </p:val>
                                        </p:tav>
                                        <p:tav tm="100000">
                                          <p:val>
                                            <p:strVal val="1+ppt_w/2"/>
                                          </p:val>
                                        </p:tav>
                                      </p:tavLst>
                                    </p:anim>
                                    <p:anim calcmode="lin" valueType="num">
                                      <p:cBhvr additive="base">
                                        <p:cTn id="534" dur="2000"/>
                                        <p:tgtEl>
                                          <p:spTgt spid="44"/>
                                        </p:tgtEl>
                                        <p:attrNameLst>
                                          <p:attrName>ppt_y</p:attrName>
                                        </p:attrNameLst>
                                      </p:cBhvr>
                                      <p:tavLst>
                                        <p:tav tm="0">
                                          <p:val>
                                            <p:strVal val="ppt_y"/>
                                          </p:val>
                                        </p:tav>
                                        <p:tav tm="100000">
                                          <p:val>
                                            <p:strVal val="ppt_y"/>
                                          </p:val>
                                        </p:tav>
                                      </p:tavLst>
                                    </p:anim>
                                    <p:set>
                                      <p:cBhvr>
                                        <p:cTn id="535" dur="1" fill="hold">
                                          <p:stCondLst>
                                            <p:cond delay="1999"/>
                                          </p:stCondLst>
                                        </p:cTn>
                                        <p:tgtEl>
                                          <p:spTgt spid="44"/>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45"/>
                                        </p:tgtEl>
                                        <p:attrNameLst>
                                          <p:attrName>ppt_x</p:attrName>
                                        </p:attrNameLst>
                                      </p:cBhvr>
                                      <p:tavLst>
                                        <p:tav tm="0">
                                          <p:val>
                                            <p:strVal val="ppt_x"/>
                                          </p:val>
                                        </p:tav>
                                        <p:tav tm="100000">
                                          <p:val>
                                            <p:strVal val="1+ppt_w/2"/>
                                          </p:val>
                                        </p:tav>
                                      </p:tavLst>
                                    </p:anim>
                                    <p:anim calcmode="lin" valueType="num">
                                      <p:cBhvr additive="base">
                                        <p:cTn id="538" dur="2000"/>
                                        <p:tgtEl>
                                          <p:spTgt spid="45"/>
                                        </p:tgtEl>
                                        <p:attrNameLst>
                                          <p:attrName>ppt_y</p:attrName>
                                        </p:attrNameLst>
                                      </p:cBhvr>
                                      <p:tavLst>
                                        <p:tav tm="0">
                                          <p:val>
                                            <p:strVal val="ppt_y"/>
                                          </p:val>
                                        </p:tav>
                                        <p:tav tm="100000">
                                          <p:val>
                                            <p:strVal val="ppt_y"/>
                                          </p:val>
                                        </p:tav>
                                      </p:tavLst>
                                    </p:anim>
                                    <p:set>
                                      <p:cBhvr>
                                        <p:cTn id="539" dur="1" fill="hold">
                                          <p:stCondLst>
                                            <p:cond delay="1999"/>
                                          </p:stCondLst>
                                        </p:cTn>
                                        <p:tgtEl>
                                          <p:spTgt spid="45"/>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46"/>
                                        </p:tgtEl>
                                        <p:attrNameLst>
                                          <p:attrName>ppt_x</p:attrName>
                                        </p:attrNameLst>
                                      </p:cBhvr>
                                      <p:tavLst>
                                        <p:tav tm="0">
                                          <p:val>
                                            <p:strVal val="ppt_x"/>
                                          </p:val>
                                        </p:tav>
                                        <p:tav tm="100000">
                                          <p:val>
                                            <p:strVal val="1+ppt_w/2"/>
                                          </p:val>
                                        </p:tav>
                                      </p:tavLst>
                                    </p:anim>
                                    <p:anim calcmode="lin" valueType="num">
                                      <p:cBhvr additive="base">
                                        <p:cTn id="542" dur="2000"/>
                                        <p:tgtEl>
                                          <p:spTgt spid="46"/>
                                        </p:tgtEl>
                                        <p:attrNameLst>
                                          <p:attrName>ppt_y</p:attrName>
                                        </p:attrNameLst>
                                      </p:cBhvr>
                                      <p:tavLst>
                                        <p:tav tm="0">
                                          <p:val>
                                            <p:strVal val="ppt_y"/>
                                          </p:val>
                                        </p:tav>
                                        <p:tav tm="100000">
                                          <p:val>
                                            <p:strVal val="ppt_y"/>
                                          </p:val>
                                        </p:tav>
                                      </p:tavLst>
                                    </p:anim>
                                    <p:set>
                                      <p:cBhvr>
                                        <p:cTn id="543" dur="1" fill="hold">
                                          <p:stCondLst>
                                            <p:cond delay="1999"/>
                                          </p:stCondLst>
                                        </p:cTn>
                                        <p:tgtEl>
                                          <p:spTgt spid="46"/>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47"/>
                                        </p:tgtEl>
                                        <p:attrNameLst>
                                          <p:attrName>ppt_x</p:attrName>
                                        </p:attrNameLst>
                                      </p:cBhvr>
                                      <p:tavLst>
                                        <p:tav tm="0">
                                          <p:val>
                                            <p:strVal val="ppt_x"/>
                                          </p:val>
                                        </p:tav>
                                        <p:tav tm="100000">
                                          <p:val>
                                            <p:strVal val="1+ppt_w/2"/>
                                          </p:val>
                                        </p:tav>
                                      </p:tavLst>
                                    </p:anim>
                                    <p:anim calcmode="lin" valueType="num">
                                      <p:cBhvr additive="base">
                                        <p:cTn id="546" dur="2000"/>
                                        <p:tgtEl>
                                          <p:spTgt spid="47"/>
                                        </p:tgtEl>
                                        <p:attrNameLst>
                                          <p:attrName>ppt_y</p:attrName>
                                        </p:attrNameLst>
                                      </p:cBhvr>
                                      <p:tavLst>
                                        <p:tav tm="0">
                                          <p:val>
                                            <p:strVal val="ppt_y"/>
                                          </p:val>
                                        </p:tav>
                                        <p:tav tm="100000">
                                          <p:val>
                                            <p:strVal val="ppt_y"/>
                                          </p:val>
                                        </p:tav>
                                      </p:tavLst>
                                    </p:anim>
                                    <p:set>
                                      <p:cBhvr>
                                        <p:cTn id="547" dur="1" fill="hold">
                                          <p:stCondLst>
                                            <p:cond delay="1999"/>
                                          </p:stCondLst>
                                        </p:cTn>
                                        <p:tgtEl>
                                          <p:spTgt spid="47"/>
                                        </p:tgtEl>
                                        <p:attrNameLst>
                                          <p:attrName>style.visibility</p:attrName>
                                        </p:attrNameLst>
                                      </p:cBhvr>
                                      <p:to>
                                        <p:strVal val="hidden"/>
                                      </p:to>
                                    </p:set>
                                  </p:childTnLst>
                                </p:cTn>
                              </p:par>
                              <p:par>
                                <p:cTn id="548" presetID="2" presetClass="exit" presetSubtype="2" fill="hold" grpId="2" nodeType="withEffect">
                                  <p:stCondLst>
                                    <p:cond delay="0"/>
                                  </p:stCondLst>
                                  <p:childTnLst>
                                    <p:anim calcmode="lin" valueType="num">
                                      <p:cBhvr additive="base">
                                        <p:cTn id="549" dur="2000"/>
                                        <p:tgtEl>
                                          <p:spTgt spid="48"/>
                                        </p:tgtEl>
                                        <p:attrNameLst>
                                          <p:attrName>ppt_x</p:attrName>
                                        </p:attrNameLst>
                                      </p:cBhvr>
                                      <p:tavLst>
                                        <p:tav tm="0">
                                          <p:val>
                                            <p:strVal val="ppt_x"/>
                                          </p:val>
                                        </p:tav>
                                        <p:tav tm="100000">
                                          <p:val>
                                            <p:strVal val="1+ppt_w/2"/>
                                          </p:val>
                                        </p:tav>
                                      </p:tavLst>
                                    </p:anim>
                                    <p:anim calcmode="lin" valueType="num">
                                      <p:cBhvr additive="base">
                                        <p:cTn id="550" dur="2000"/>
                                        <p:tgtEl>
                                          <p:spTgt spid="48"/>
                                        </p:tgtEl>
                                        <p:attrNameLst>
                                          <p:attrName>ppt_y</p:attrName>
                                        </p:attrNameLst>
                                      </p:cBhvr>
                                      <p:tavLst>
                                        <p:tav tm="0">
                                          <p:val>
                                            <p:strVal val="ppt_y"/>
                                          </p:val>
                                        </p:tav>
                                        <p:tav tm="100000">
                                          <p:val>
                                            <p:strVal val="ppt_y"/>
                                          </p:val>
                                        </p:tav>
                                      </p:tavLst>
                                    </p:anim>
                                    <p:set>
                                      <p:cBhvr>
                                        <p:cTn id="551" dur="1" fill="hold">
                                          <p:stCondLst>
                                            <p:cond delay="1999"/>
                                          </p:stCondLst>
                                        </p:cTn>
                                        <p:tgtEl>
                                          <p:spTgt spid="48"/>
                                        </p:tgtEl>
                                        <p:attrNameLst>
                                          <p:attrName>style.visibility</p:attrName>
                                        </p:attrNameLst>
                                      </p:cBhvr>
                                      <p:to>
                                        <p:strVal val="hidden"/>
                                      </p:to>
                                    </p:set>
                                  </p:childTnLst>
                                </p:cTn>
                              </p:par>
                              <p:par>
                                <p:cTn id="552" presetID="2" presetClass="exit" presetSubtype="2" fill="hold" grpId="2" nodeType="withEffect">
                                  <p:stCondLst>
                                    <p:cond delay="0"/>
                                  </p:stCondLst>
                                  <p:childTnLst>
                                    <p:anim calcmode="lin" valueType="num">
                                      <p:cBhvr additive="base">
                                        <p:cTn id="553" dur="2000"/>
                                        <p:tgtEl>
                                          <p:spTgt spid="49"/>
                                        </p:tgtEl>
                                        <p:attrNameLst>
                                          <p:attrName>ppt_x</p:attrName>
                                        </p:attrNameLst>
                                      </p:cBhvr>
                                      <p:tavLst>
                                        <p:tav tm="0">
                                          <p:val>
                                            <p:strVal val="ppt_x"/>
                                          </p:val>
                                        </p:tav>
                                        <p:tav tm="100000">
                                          <p:val>
                                            <p:strVal val="1+ppt_w/2"/>
                                          </p:val>
                                        </p:tav>
                                      </p:tavLst>
                                    </p:anim>
                                    <p:anim calcmode="lin" valueType="num">
                                      <p:cBhvr additive="base">
                                        <p:cTn id="554" dur="2000"/>
                                        <p:tgtEl>
                                          <p:spTgt spid="49"/>
                                        </p:tgtEl>
                                        <p:attrNameLst>
                                          <p:attrName>ppt_y</p:attrName>
                                        </p:attrNameLst>
                                      </p:cBhvr>
                                      <p:tavLst>
                                        <p:tav tm="0">
                                          <p:val>
                                            <p:strVal val="ppt_y"/>
                                          </p:val>
                                        </p:tav>
                                        <p:tav tm="100000">
                                          <p:val>
                                            <p:strVal val="ppt_y"/>
                                          </p:val>
                                        </p:tav>
                                      </p:tavLst>
                                    </p:anim>
                                    <p:set>
                                      <p:cBhvr>
                                        <p:cTn id="555" dur="1" fill="hold">
                                          <p:stCondLst>
                                            <p:cond delay="1999"/>
                                          </p:stCondLst>
                                        </p:cTn>
                                        <p:tgtEl>
                                          <p:spTgt spid="49"/>
                                        </p:tgtEl>
                                        <p:attrNameLst>
                                          <p:attrName>style.visibility</p:attrName>
                                        </p:attrNameLst>
                                      </p:cBhvr>
                                      <p:to>
                                        <p:strVal val="hidden"/>
                                      </p:to>
                                    </p:set>
                                  </p:childTnLst>
                                </p:cTn>
                              </p:par>
                              <p:par>
                                <p:cTn id="556" presetID="2" presetClass="exit" presetSubtype="2" fill="hold" grpId="2" nodeType="withEffect">
                                  <p:stCondLst>
                                    <p:cond delay="0"/>
                                  </p:stCondLst>
                                  <p:childTnLst>
                                    <p:anim calcmode="lin" valueType="num">
                                      <p:cBhvr additive="base">
                                        <p:cTn id="557" dur="2000"/>
                                        <p:tgtEl>
                                          <p:spTgt spid="50"/>
                                        </p:tgtEl>
                                        <p:attrNameLst>
                                          <p:attrName>ppt_x</p:attrName>
                                        </p:attrNameLst>
                                      </p:cBhvr>
                                      <p:tavLst>
                                        <p:tav tm="0">
                                          <p:val>
                                            <p:strVal val="ppt_x"/>
                                          </p:val>
                                        </p:tav>
                                        <p:tav tm="100000">
                                          <p:val>
                                            <p:strVal val="1+ppt_w/2"/>
                                          </p:val>
                                        </p:tav>
                                      </p:tavLst>
                                    </p:anim>
                                    <p:anim calcmode="lin" valueType="num">
                                      <p:cBhvr additive="base">
                                        <p:cTn id="558" dur="2000"/>
                                        <p:tgtEl>
                                          <p:spTgt spid="50"/>
                                        </p:tgtEl>
                                        <p:attrNameLst>
                                          <p:attrName>ppt_y</p:attrName>
                                        </p:attrNameLst>
                                      </p:cBhvr>
                                      <p:tavLst>
                                        <p:tav tm="0">
                                          <p:val>
                                            <p:strVal val="ppt_y"/>
                                          </p:val>
                                        </p:tav>
                                        <p:tav tm="100000">
                                          <p:val>
                                            <p:strVal val="ppt_y"/>
                                          </p:val>
                                        </p:tav>
                                      </p:tavLst>
                                    </p:anim>
                                    <p:set>
                                      <p:cBhvr>
                                        <p:cTn id="559" dur="1" fill="hold">
                                          <p:stCondLst>
                                            <p:cond delay="1999"/>
                                          </p:stCondLst>
                                        </p:cTn>
                                        <p:tgtEl>
                                          <p:spTgt spid="50"/>
                                        </p:tgtEl>
                                        <p:attrNameLst>
                                          <p:attrName>style.visibility</p:attrName>
                                        </p:attrNameLst>
                                      </p:cBhvr>
                                      <p:to>
                                        <p:strVal val="hidden"/>
                                      </p:to>
                                    </p:set>
                                  </p:childTnLst>
                                </p:cTn>
                              </p:par>
                              <p:par>
                                <p:cTn id="560" presetID="2" presetClass="exit" presetSubtype="2" fill="hold" grpId="2" nodeType="withEffect">
                                  <p:stCondLst>
                                    <p:cond delay="0"/>
                                  </p:stCondLst>
                                  <p:childTnLst>
                                    <p:anim calcmode="lin" valueType="num">
                                      <p:cBhvr additive="base">
                                        <p:cTn id="561" dur="2000"/>
                                        <p:tgtEl>
                                          <p:spTgt spid="51"/>
                                        </p:tgtEl>
                                        <p:attrNameLst>
                                          <p:attrName>ppt_x</p:attrName>
                                        </p:attrNameLst>
                                      </p:cBhvr>
                                      <p:tavLst>
                                        <p:tav tm="0">
                                          <p:val>
                                            <p:strVal val="ppt_x"/>
                                          </p:val>
                                        </p:tav>
                                        <p:tav tm="100000">
                                          <p:val>
                                            <p:strVal val="1+ppt_w/2"/>
                                          </p:val>
                                        </p:tav>
                                      </p:tavLst>
                                    </p:anim>
                                    <p:anim calcmode="lin" valueType="num">
                                      <p:cBhvr additive="base">
                                        <p:cTn id="562" dur="2000"/>
                                        <p:tgtEl>
                                          <p:spTgt spid="51"/>
                                        </p:tgtEl>
                                        <p:attrNameLst>
                                          <p:attrName>ppt_y</p:attrName>
                                        </p:attrNameLst>
                                      </p:cBhvr>
                                      <p:tavLst>
                                        <p:tav tm="0">
                                          <p:val>
                                            <p:strVal val="ppt_y"/>
                                          </p:val>
                                        </p:tav>
                                        <p:tav tm="100000">
                                          <p:val>
                                            <p:strVal val="ppt_y"/>
                                          </p:val>
                                        </p:tav>
                                      </p:tavLst>
                                    </p:anim>
                                    <p:set>
                                      <p:cBhvr>
                                        <p:cTn id="563" dur="1" fill="hold">
                                          <p:stCondLst>
                                            <p:cond delay="1999"/>
                                          </p:stCondLst>
                                        </p:cTn>
                                        <p:tgtEl>
                                          <p:spTgt spid="51"/>
                                        </p:tgtEl>
                                        <p:attrNameLst>
                                          <p:attrName>style.visibility</p:attrName>
                                        </p:attrNameLst>
                                      </p:cBhvr>
                                      <p:to>
                                        <p:strVal val="hidden"/>
                                      </p:to>
                                    </p:set>
                                  </p:childTnLst>
                                </p:cTn>
                              </p:par>
                              <p:par>
                                <p:cTn id="564" presetID="2" presetClass="exit" presetSubtype="2" fill="hold" grpId="2" nodeType="withEffect">
                                  <p:stCondLst>
                                    <p:cond delay="0"/>
                                  </p:stCondLst>
                                  <p:childTnLst>
                                    <p:anim calcmode="lin" valueType="num">
                                      <p:cBhvr additive="base">
                                        <p:cTn id="565" dur="2000"/>
                                        <p:tgtEl>
                                          <p:spTgt spid="52"/>
                                        </p:tgtEl>
                                        <p:attrNameLst>
                                          <p:attrName>ppt_x</p:attrName>
                                        </p:attrNameLst>
                                      </p:cBhvr>
                                      <p:tavLst>
                                        <p:tav tm="0">
                                          <p:val>
                                            <p:strVal val="ppt_x"/>
                                          </p:val>
                                        </p:tav>
                                        <p:tav tm="100000">
                                          <p:val>
                                            <p:strVal val="1+ppt_w/2"/>
                                          </p:val>
                                        </p:tav>
                                      </p:tavLst>
                                    </p:anim>
                                    <p:anim calcmode="lin" valueType="num">
                                      <p:cBhvr additive="base">
                                        <p:cTn id="566" dur="2000"/>
                                        <p:tgtEl>
                                          <p:spTgt spid="52"/>
                                        </p:tgtEl>
                                        <p:attrNameLst>
                                          <p:attrName>ppt_y</p:attrName>
                                        </p:attrNameLst>
                                      </p:cBhvr>
                                      <p:tavLst>
                                        <p:tav tm="0">
                                          <p:val>
                                            <p:strVal val="ppt_y"/>
                                          </p:val>
                                        </p:tav>
                                        <p:tav tm="100000">
                                          <p:val>
                                            <p:strVal val="ppt_y"/>
                                          </p:val>
                                        </p:tav>
                                      </p:tavLst>
                                    </p:anim>
                                    <p:set>
                                      <p:cBhvr>
                                        <p:cTn id="567" dur="1" fill="hold">
                                          <p:stCondLst>
                                            <p:cond delay="1999"/>
                                          </p:stCondLst>
                                        </p:cTn>
                                        <p:tgtEl>
                                          <p:spTgt spid="52"/>
                                        </p:tgtEl>
                                        <p:attrNameLst>
                                          <p:attrName>style.visibility</p:attrName>
                                        </p:attrNameLst>
                                      </p:cBhvr>
                                      <p:to>
                                        <p:strVal val="hidden"/>
                                      </p:to>
                                    </p:set>
                                  </p:childTnLst>
                                </p:cTn>
                              </p:par>
                              <p:par>
                                <p:cTn id="568" presetID="2" presetClass="exit" presetSubtype="2" fill="hold" grpId="2" nodeType="withEffect">
                                  <p:stCondLst>
                                    <p:cond delay="0"/>
                                  </p:stCondLst>
                                  <p:childTnLst>
                                    <p:anim calcmode="lin" valueType="num">
                                      <p:cBhvr additive="base">
                                        <p:cTn id="569" dur="2000"/>
                                        <p:tgtEl>
                                          <p:spTgt spid="53"/>
                                        </p:tgtEl>
                                        <p:attrNameLst>
                                          <p:attrName>ppt_x</p:attrName>
                                        </p:attrNameLst>
                                      </p:cBhvr>
                                      <p:tavLst>
                                        <p:tav tm="0">
                                          <p:val>
                                            <p:strVal val="ppt_x"/>
                                          </p:val>
                                        </p:tav>
                                        <p:tav tm="100000">
                                          <p:val>
                                            <p:strVal val="1+ppt_w/2"/>
                                          </p:val>
                                        </p:tav>
                                      </p:tavLst>
                                    </p:anim>
                                    <p:anim calcmode="lin" valueType="num">
                                      <p:cBhvr additive="base">
                                        <p:cTn id="570" dur="2000"/>
                                        <p:tgtEl>
                                          <p:spTgt spid="53"/>
                                        </p:tgtEl>
                                        <p:attrNameLst>
                                          <p:attrName>ppt_y</p:attrName>
                                        </p:attrNameLst>
                                      </p:cBhvr>
                                      <p:tavLst>
                                        <p:tav tm="0">
                                          <p:val>
                                            <p:strVal val="ppt_y"/>
                                          </p:val>
                                        </p:tav>
                                        <p:tav tm="100000">
                                          <p:val>
                                            <p:strVal val="ppt_y"/>
                                          </p:val>
                                        </p:tav>
                                      </p:tavLst>
                                    </p:anim>
                                    <p:set>
                                      <p:cBhvr>
                                        <p:cTn id="571" dur="1" fill="hold">
                                          <p:stCondLst>
                                            <p:cond delay="1999"/>
                                          </p:stCondLst>
                                        </p:cTn>
                                        <p:tgtEl>
                                          <p:spTgt spid="53"/>
                                        </p:tgtEl>
                                        <p:attrNameLst>
                                          <p:attrName>style.visibility</p:attrName>
                                        </p:attrNameLst>
                                      </p:cBhvr>
                                      <p:to>
                                        <p:strVal val="hidden"/>
                                      </p:to>
                                    </p:set>
                                  </p:childTnLst>
                                </p:cTn>
                              </p:par>
                              <p:par>
                                <p:cTn id="572" presetID="2" presetClass="exit" presetSubtype="2" fill="hold" grpId="2" nodeType="withEffect">
                                  <p:stCondLst>
                                    <p:cond delay="0"/>
                                  </p:stCondLst>
                                  <p:childTnLst>
                                    <p:anim calcmode="lin" valueType="num">
                                      <p:cBhvr additive="base">
                                        <p:cTn id="573" dur="2000"/>
                                        <p:tgtEl>
                                          <p:spTgt spid="54"/>
                                        </p:tgtEl>
                                        <p:attrNameLst>
                                          <p:attrName>ppt_x</p:attrName>
                                        </p:attrNameLst>
                                      </p:cBhvr>
                                      <p:tavLst>
                                        <p:tav tm="0">
                                          <p:val>
                                            <p:strVal val="ppt_x"/>
                                          </p:val>
                                        </p:tav>
                                        <p:tav tm="100000">
                                          <p:val>
                                            <p:strVal val="1+ppt_w/2"/>
                                          </p:val>
                                        </p:tav>
                                      </p:tavLst>
                                    </p:anim>
                                    <p:anim calcmode="lin" valueType="num">
                                      <p:cBhvr additive="base">
                                        <p:cTn id="574" dur="2000"/>
                                        <p:tgtEl>
                                          <p:spTgt spid="54"/>
                                        </p:tgtEl>
                                        <p:attrNameLst>
                                          <p:attrName>ppt_y</p:attrName>
                                        </p:attrNameLst>
                                      </p:cBhvr>
                                      <p:tavLst>
                                        <p:tav tm="0">
                                          <p:val>
                                            <p:strVal val="ppt_y"/>
                                          </p:val>
                                        </p:tav>
                                        <p:tav tm="100000">
                                          <p:val>
                                            <p:strVal val="ppt_y"/>
                                          </p:val>
                                        </p:tav>
                                      </p:tavLst>
                                    </p:anim>
                                    <p:set>
                                      <p:cBhvr>
                                        <p:cTn id="575" dur="1" fill="hold">
                                          <p:stCondLst>
                                            <p:cond delay="1999"/>
                                          </p:stCondLst>
                                        </p:cTn>
                                        <p:tgtEl>
                                          <p:spTgt spid="54"/>
                                        </p:tgtEl>
                                        <p:attrNameLst>
                                          <p:attrName>style.visibility</p:attrName>
                                        </p:attrNameLst>
                                      </p:cBhvr>
                                      <p:to>
                                        <p:strVal val="hidden"/>
                                      </p:to>
                                    </p:set>
                                  </p:childTnLst>
                                </p:cTn>
                              </p:par>
                              <p:par>
                                <p:cTn id="576" presetID="2" presetClass="exit" presetSubtype="2" fill="hold" grpId="2" nodeType="withEffect">
                                  <p:stCondLst>
                                    <p:cond delay="0"/>
                                  </p:stCondLst>
                                  <p:childTnLst>
                                    <p:anim calcmode="lin" valueType="num">
                                      <p:cBhvr additive="base">
                                        <p:cTn id="577" dur="2000"/>
                                        <p:tgtEl>
                                          <p:spTgt spid="55"/>
                                        </p:tgtEl>
                                        <p:attrNameLst>
                                          <p:attrName>ppt_x</p:attrName>
                                        </p:attrNameLst>
                                      </p:cBhvr>
                                      <p:tavLst>
                                        <p:tav tm="0">
                                          <p:val>
                                            <p:strVal val="ppt_x"/>
                                          </p:val>
                                        </p:tav>
                                        <p:tav tm="100000">
                                          <p:val>
                                            <p:strVal val="1+ppt_w/2"/>
                                          </p:val>
                                        </p:tav>
                                      </p:tavLst>
                                    </p:anim>
                                    <p:anim calcmode="lin" valueType="num">
                                      <p:cBhvr additive="base">
                                        <p:cTn id="578" dur="2000"/>
                                        <p:tgtEl>
                                          <p:spTgt spid="55"/>
                                        </p:tgtEl>
                                        <p:attrNameLst>
                                          <p:attrName>ppt_y</p:attrName>
                                        </p:attrNameLst>
                                      </p:cBhvr>
                                      <p:tavLst>
                                        <p:tav tm="0">
                                          <p:val>
                                            <p:strVal val="ppt_y"/>
                                          </p:val>
                                        </p:tav>
                                        <p:tav tm="100000">
                                          <p:val>
                                            <p:strVal val="ppt_y"/>
                                          </p:val>
                                        </p:tav>
                                      </p:tavLst>
                                    </p:anim>
                                    <p:set>
                                      <p:cBhvr>
                                        <p:cTn id="579" dur="1" fill="hold">
                                          <p:stCondLst>
                                            <p:cond delay="1999"/>
                                          </p:stCondLst>
                                        </p:cTn>
                                        <p:tgtEl>
                                          <p:spTgt spid="55"/>
                                        </p:tgtEl>
                                        <p:attrNameLst>
                                          <p:attrName>style.visibility</p:attrName>
                                        </p:attrNameLst>
                                      </p:cBhvr>
                                      <p:to>
                                        <p:strVal val="hidden"/>
                                      </p:to>
                                    </p:set>
                                  </p:childTnLst>
                                </p:cTn>
                              </p:par>
                              <p:par>
                                <p:cTn id="580" presetID="19" presetClass="exit" presetSubtype="5" fill="hold" grpId="3" nodeType="withEffect">
                                  <p:stCondLst>
                                    <p:cond delay="0"/>
                                  </p:stCondLst>
                                  <p:childTnLst>
                                    <p:anim calcmode="lin" valueType="num">
                                      <p:cBhvr>
                                        <p:cTn id="581" dur="2000"/>
                                        <p:tgtEl>
                                          <p:spTgt spid="4"/>
                                        </p:tgtEl>
                                        <p:attrNameLst>
                                          <p:attrName>ppt_w</p:attrName>
                                        </p:attrNameLst>
                                      </p:cBhvr>
                                      <p:tavLst>
                                        <p:tav tm="0">
                                          <p:val>
                                            <p:strVal val="ppt_w"/>
                                          </p:val>
                                        </p:tav>
                                        <p:tav tm="100000">
                                          <p:val>
                                            <p:strVal val="ppt_w"/>
                                          </p:val>
                                        </p:tav>
                                      </p:tavLst>
                                    </p:anim>
                                    <p:anim calcmode="lin" valueType="num">
                                      <p:cBhvr>
                                        <p:cTn id="582"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3" dur="1" fill="hold">
                                          <p:stCondLst>
                                            <p:cond delay="1999"/>
                                          </p:stCondLst>
                                        </p:cTn>
                                        <p:tgtEl>
                                          <p:spTgt spid="4"/>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5"/>
                                        </p:tgtEl>
                                        <p:attrNameLst>
                                          <p:attrName>ppt_w</p:attrName>
                                        </p:attrNameLst>
                                      </p:cBhvr>
                                      <p:tavLst>
                                        <p:tav tm="0">
                                          <p:val>
                                            <p:strVal val="ppt_w"/>
                                          </p:val>
                                        </p:tav>
                                        <p:tav tm="100000">
                                          <p:val>
                                            <p:strVal val="ppt_w"/>
                                          </p:val>
                                        </p:tav>
                                      </p:tavLst>
                                    </p:anim>
                                    <p:anim calcmode="lin" valueType="num">
                                      <p:cBhvr>
                                        <p:cTn id="586"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5"/>
                                        </p:tgtEl>
                                        <p:attrNameLst>
                                          <p:attrName>style.visibility</p:attrName>
                                        </p:attrNameLst>
                                      </p:cBhvr>
                                      <p:to>
                                        <p:strVal val="hidden"/>
                                      </p:to>
                                    </p:set>
                                  </p:childTnLst>
                                </p:cTn>
                              </p:par>
                              <p:par>
                                <p:cTn id="588" presetID="19" presetClass="exit" presetSubtype="5" fill="hold" grpId="3" nodeType="withEffect">
                                  <p:stCondLst>
                                    <p:cond delay="0"/>
                                  </p:stCondLst>
                                  <p:childTnLst>
                                    <p:anim calcmode="lin" valueType="num">
                                      <p:cBhvr>
                                        <p:cTn id="589" dur="2000"/>
                                        <p:tgtEl>
                                          <p:spTgt spid="6"/>
                                        </p:tgtEl>
                                        <p:attrNameLst>
                                          <p:attrName>ppt_w</p:attrName>
                                        </p:attrNameLst>
                                      </p:cBhvr>
                                      <p:tavLst>
                                        <p:tav tm="0">
                                          <p:val>
                                            <p:strVal val="ppt_w"/>
                                          </p:val>
                                        </p:tav>
                                        <p:tav tm="100000">
                                          <p:val>
                                            <p:strVal val="ppt_w"/>
                                          </p:val>
                                        </p:tav>
                                      </p:tavLst>
                                    </p:anim>
                                    <p:anim calcmode="lin" valueType="num">
                                      <p:cBhvr>
                                        <p:cTn id="59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1" dur="1" fill="hold">
                                          <p:stCondLst>
                                            <p:cond delay="1999"/>
                                          </p:stCondLst>
                                        </p:cTn>
                                        <p:tgtEl>
                                          <p:spTgt spid="6"/>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7"/>
                                        </p:tgtEl>
                                        <p:attrNameLst>
                                          <p:attrName>ppt_w</p:attrName>
                                        </p:attrNameLst>
                                      </p:cBhvr>
                                      <p:tavLst>
                                        <p:tav tm="0">
                                          <p:val>
                                            <p:strVal val="ppt_w"/>
                                          </p:val>
                                        </p:tav>
                                        <p:tav tm="100000">
                                          <p:val>
                                            <p:strVal val="ppt_w"/>
                                          </p:val>
                                        </p:tav>
                                      </p:tavLst>
                                    </p:anim>
                                    <p:anim calcmode="lin" valueType="num">
                                      <p:cBhvr>
                                        <p:cTn id="59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7"/>
                                        </p:tgtEl>
                                        <p:attrNameLst>
                                          <p:attrName>style.visibility</p:attrName>
                                        </p:attrNameLst>
                                      </p:cBhvr>
                                      <p:to>
                                        <p:strVal val="hidden"/>
                                      </p:to>
                                    </p:set>
                                  </p:childTnLst>
                                </p:cTn>
                              </p:par>
                              <p:par>
                                <p:cTn id="596" presetID="19" presetClass="exit" presetSubtype="5" fill="hold" grpId="3" nodeType="withEffect">
                                  <p:stCondLst>
                                    <p:cond delay="0"/>
                                  </p:stCondLst>
                                  <p:childTnLst>
                                    <p:anim calcmode="lin" valueType="num">
                                      <p:cBhvr>
                                        <p:cTn id="597" dur="2000"/>
                                        <p:tgtEl>
                                          <p:spTgt spid="8"/>
                                        </p:tgtEl>
                                        <p:attrNameLst>
                                          <p:attrName>ppt_w</p:attrName>
                                        </p:attrNameLst>
                                      </p:cBhvr>
                                      <p:tavLst>
                                        <p:tav tm="0">
                                          <p:val>
                                            <p:strVal val="ppt_w"/>
                                          </p:val>
                                        </p:tav>
                                        <p:tav tm="100000">
                                          <p:val>
                                            <p:strVal val="ppt_w"/>
                                          </p:val>
                                        </p:tav>
                                      </p:tavLst>
                                    </p:anim>
                                    <p:anim calcmode="lin" valueType="num">
                                      <p:cBhvr>
                                        <p:cTn id="598"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9" dur="1" fill="hold">
                                          <p:stCondLst>
                                            <p:cond delay="1999"/>
                                          </p:stCondLst>
                                        </p:cTn>
                                        <p:tgtEl>
                                          <p:spTgt spid="8"/>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9"/>
                                        </p:tgtEl>
                                        <p:attrNameLst>
                                          <p:attrName>ppt_w</p:attrName>
                                        </p:attrNameLst>
                                      </p:cBhvr>
                                      <p:tavLst>
                                        <p:tav tm="0">
                                          <p:val>
                                            <p:strVal val="ppt_w"/>
                                          </p:val>
                                        </p:tav>
                                        <p:tav tm="100000">
                                          <p:val>
                                            <p:strVal val="ppt_w"/>
                                          </p:val>
                                        </p:tav>
                                      </p:tavLst>
                                    </p:anim>
                                    <p:anim calcmode="lin" valueType="num">
                                      <p:cBhvr>
                                        <p:cTn id="60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9"/>
                                        </p:tgtEl>
                                        <p:attrNameLst>
                                          <p:attrName>style.visibility</p:attrName>
                                        </p:attrNameLst>
                                      </p:cBhvr>
                                      <p:to>
                                        <p:strVal val="hidden"/>
                                      </p:to>
                                    </p:set>
                                  </p:childTnLst>
                                </p:cTn>
                              </p:par>
                              <p:par>
                                <p:cTn id="604" presetID="19" presetClass="exit" presetSubtype="5" fill="hold" grpId="3" nodeType="withEffect">
                                  <p:stCondLst>
                                    <p:cond delay="0"/>
                                  </p:stCondLst>
                                  <p:childTnLst>
                                    <p:anim calcmode="lin" valueType="num">
                                      <p:cBhvr>
                                        <p:cTn id="605" dur="2000"/>
                                        <p:tgtEl>
                                          <p:spTgt spid="10"/>
                                        </p:tgtEl>
                                        <p:attrNameLst>
                                          <p:attrName>ppt_w</p:attrName>
                                        </p:attrNameLst>
                                      </p:cBhvr>
                                      <p:tavLst>
                                        <p:tav tm="0">
                                          <p:val>
                                            <p:strVal val="ppt_w"/>
                                          </p:val>
                                        </p:tav>
                                        <p:tav tm="100000">
                                          <p:val>
                                            <p:strVal val="ppt_w"/>
                                          </p:val>
                                        </p:tav>
                                      </p:tavLst>
                                    </p:anim>
                                    <p:anim calcmode="lin" valueType="num">
                                      <p:cBhvr>
                                        <p:cTn id="60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7" dur="1" fill="hold">
                                          <p:stCondLst>
                                            <p:cond delay="1999"/>
                                          </p:stCondLst>
                                        </p:cTn>
                                        <p:tgtEl>
                                          <p:spTgt spid="10"/>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11"/>
                                        </p:tgtEl>
                                        <p:attrNameLst>
                                          <p:attrName>ppt_w</p:attrName>
                                        </p:attrNameLst>
                                      </p:cBhvr>
                                      <p:tavLst>
                                        <p:tav tm="0">
                                          <p:val>
                                            <p:strVal val="ppt_w"/>
                                          </p:val>
                                        </p:tav>
                                        <p:tav tm="100000">
                                          <p:val>
                                            <p:strVal val="ppt_w"/>
                                          </p:val>
                                        </p:tav>
                                      </p:tavLst>
                                    </p:anim>
                                    <p:anim calcmode="lin" valueType="num">
                                      <p:cBhvr>
                                        <p:cTn id="61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11"/>
                                        </p:tgtEl>
                                        <p:attrNameLst>
                                          <p:attrName>style.visibility</p:attrName>
                                        </p:attrNameLst>
                                      </p:cBhvr>
                                      <p:to>
                                        <p:strVal val="hidden"/>
                                      </p:to>
                                    </p:set>
                                  </p:childTnLst>
                                </p:cTn>
                              </p:par>
                              <p:par>
                                <p:cTn id="612" presetID="19" presetClass="exit" presetSubtype="5" fill="hold" grpId="3" nodeType="withEffect">
                                  <p:stCondLst>
                                    <p:cond delay="0"/>
                                  </p:stCondLst>
                                  <p:childTnLst>
                                    <p:anim calcmode="lin" valueType="num">
                                      <p:cBhvr>
                                        <p:cTn id="613" dur="2000"/>
                                        <p:tgtEl>
                                          <p:spTgt spid="12"/>
                                        </p:tgtEl>
                                        <p:attrNameLst>
                                          <p:attrName>ppt_w</p:attrName>
                                        </p:attrNameLst>
                                      </p:cBhvr>
                                      <p:tavLst>
                                        <p:tav tm="0">
                                          <p:val>
                                            <p:strVal val="ppt_w"/>
                                          </p:val>
                                        </p:tav>
                                        <p:tav tm="100000">
                                          <p:val>
                                            <p:strVal val="ppt_w"/>
                                          </p:val>
                                        </p:tav>
                                      </p:tavLst>
                                    </p:anim>
                                    <p:anim calcmode="lin" valueType="num">
                                      <p:cBhvr>
                                        <p:cTn id="614"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5" dur="1" fill="hold">
                                          <p:stCondLst>
                                            <p:cond delay="1999"/>
                                          </p:stCondLst>
                                        </p:cTn>
                                        <p:tgtEl>
                                          <p:spTgt spid="12"/>
                                        </p:tgtEl>
                                        <p:attrNameLst>
                                          <p:attrName>style.visibility</p:attrName>
                                        </p:attrNameLst>
                                      </p:cBhvr>
                                      <p:to>
                                        <p:strVal val="hidden"/>
                                      </p:to>
                                    </p:set>
                                  </p:childTnLst>
                                </p:cTn>
                              </p:par>
                              <p:par>
                                <p:cTn id="616" presetID="19" presetClass="exit" presetSubtype="5" fill="hold" grpId="3" nodeType="withEffect">
                                  <p:stCondLst>
                                    <p:cond delay="0"/>
                                  </p:stCondLst>
                                  <p:childTnLst>
                                    <p:anim calcmode="lin" valueType="num">
                                      <p:cBhvr>
                                        <p:cTn id="617" dur="2000"/>
                                        <p:tgtEl>
                                          <p:spTgt spid="13"/>
                                        </p:tgtEl>
                                        <p:attrNameLst>
                                          <p:attrName>ppt_w</p:attrName>
                                        </p:attrNameLst>
                                      </p:cBhvr>
                                      <p:tavLst>
                                        <p:tav tm="0">
                                          <p:val>
                                            <p:strVal val="ppt_w"/>
                                          </p:val>
                                        </p:tav>
                                        <p:tav tm="100000">
                                          <p:val>
                                            <p:strVal val="ppt_w"/>
                                          </p:val>
                                        </p:tav>
                                      </p:tavLst>
                                    </p:anim>
                                    <p:anim calcmode="lin" valueType="num">
                                      <p:cBhvr>
                                        <p:cTn id="618"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9" dur="1" fill="hold">
                                          <p:stCondLst>
                                            <p:cond delay="1999"/>
                                          </p:stCondLst>
                                        </p:cTn>
                                        <p:tgtEl>
                                          <p:spTgt spid="13"/>
                                        </p:tgtEl>
                                        <p:attrNameLst>
                                          <p:attrName>style.visibility</p:attrName>
                                        </p:attrNameLst>
                                      </p:cBhvr>
                                      <p:to>
                                        <p:strVal val="hidden"/>
                                      </p:to>
                                    </p:set>
                                  </p:childTnLst>
                                </p:cTn>
                              </p:par>
                              <p:par>
                                <p:cTn id="620" presetID="19" presetClass="exit" presetSubtype="5" fill="hold" grpId="3" nodeType="withEffect">
                                  <p:stCondLst>
                                    <p:cond delay="0"/>
                                  </p:stCondLst>
                                  <p:childTnLst>
                                    <p:anim calcmode="lin" valueType="num">
                                      <p:cBhvr>
                                        <p:cTn id="621" dur="2000"/>
                                        <p:tgtEl>
                                          <p:spTgt spid="14"/>
                                        </p:tgtEl>
                                        <p:attrNameLst>
                                          <p:attrName>ppt_w</p:attrName>
                                        </p:attrNameLst>
                                      </p:cBhvr>
                                      <p:tavLst>
                                        <p:tav tm="0">
                                          <p:val>
                                            <p:strVal val="ppt_w"/>
                                          </p:val>
                                        </p:tav>
                                        <p:tav tm="100000">
                                          <p:val>
                                            <p:strVal val="ppt_w"/>
                                          </p:val>
                                        </p:tav>
                                      </p:tavLst>
                                    </p:anim>
                                    <p:anim calcmode="lin" valueType="num">
                                      <p:cBhvr>
                                        <p:cTn id="622"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3" dur="1" fill="hold">
                                          <p:stCondLst>
                                            <p:cond delay="1999"/>
                                          </p:stCondLst>
                                        </p:cTn>
                                        <p:tgtEl>
                                          <p:spTgt spid="14"/>
                                        </p:tgtEl>
                                        <p:attrNameLst>
                                          <p:attrName>style.visibility</p:attrName>
                                        </p:attrNameLst>
                                      </p:cBhvr>
                                      <p:to>
                                        <p:strVal val="hidden"/>
                                      </p:to>
                                    </p:set>
                                  </p:childTnLst>
                                </p:cTn>
                              </p:par>
                              <p:par>
                                <p:cTn id="624" presetID="19" presetClass="exit" presetSubtype="5" fill="hold" grpId="3" nodeType="withEffect">
                                  <p:stCondLst>
                                    <p:cond delay="0"/>
                                  </p:stCondLst>
                                  <p:childTnLst>
                                    <p:anim calcmode="lin" valueType="num">
                                      <p:cBhvr>
                                        <p:cTn id="625" dur="2000"/>
                                        <p:tgtEl>
                                          <p:spTgt spid="15"/>
                                        </p:tgtEl>
                                        <p:attrNameLst>
                                          <p:attrName>ppt_w</p:attrName>
                                        </p:attrNameLst>
                                      </p:cBhvr>
                                      <p:tavLst>
                                        <p:tav tm="0">
                                          <p:val>
                                            <p:strVal val="ppt_w"/>
                                          </p:val>
                                        </p:tav>
                                        <p:tav tm="100000">
                                          <p:val>
                                            <p:strVal val="ppt_w"/>
                                          </p:val>
                                        </p:tav>
                                      </p:tavLst>
                                    </p:anim>
                                    <p:anim calcmode="lin" valueType="num">
                                      <p:cBhvr>
                                        <p:cTn id="626"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7" dur="1" fill="hold">
                                          <p:stCondLst>
                                            <p:cond delay="1999"/>
                                          </p:stCondLst>
                                        </p:cTn>
                                        <p:tgtEl>
                                          <p:spTgt spid="15"/>
                                        </p:tgtEl>
                                        <p:attrNameLst>
                                          <p:attrName>style.visibility</p:attrName>
                                        </p:attrNameLst>
                                      </p:cBhvr>
                                      <p:to>
                                        <p:strVal val="hidden"/>
                                      </p:to>
                                    </p:set>
                                  </p:childTnLst>
                                </p:cTn>
                              </p:par>
                              <p:par>
                                <p:cTn id="628" presetID="19" presetClass="exit" presetSubtype="5" fill="hold" grpId="3" nodeType="withEffect">
                                  <p:stCondLst>
                                    <p:cond delay="0"/>
                                  </p:stCondLst>
                                  <p:childTnLst>
                                    <p:anim calcmode="lin" valueType="num">
                                      <p:cBhvr>
                                        <p:cTn id="629" dur="2000"/>
                                        <p:tgtEl>
                                          <p:spTgt spid="16"/>
                                        </p:tgtEl>
                                        <p:attrNameLst>
                                          <p:attrName>ppt_w</p:attrName>
                                        </p:attrNameLst>
                                      </p:cBhvr>
                                      <p:tavLst>
                                        <p:tav tm="0">
                                          <p:val>
                                            <p:strVal val="ppt_w"/>
                                          </p:val>
                                        </p:tav>
                                        <p:tav tm="100000">
                                          <p:val>
                                            <p:strVal val="ppt_w"/>
                                          </p:val>
                                        </p:tav>
                                      </p:tavLst>
                                    </p:anim>
                                    <p:anim calcmode="lin" valueType="num">
                                      <p:cBhvr>
                                        <p:cTn id="630"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1" dur="1" fill="hold">
                                          <p:stCondLst>
                                            <p:cond delay="1999"/>
                                          </p:stCondLst>
                                        </p:cTn>
                                        <p:tgtEl>
                                          <p:spTgt spid="16"/>
                                        </p:tgtEl>
                                        <p:attrNameLst>
                                          <p:attrName>style.visibility</p:attrName>
                                        </p:attrNameLst>
                                      </p:cBhvr>
                                      <p:to>
                                        <p:strVal val="hidden"/>
                                      </p:to>
                                    </p:set>
                                  </p:childTnLst>
                                </p:cTn>
                              </p:par>
                              <p:par>
                                <p:cTn id="632" presetID="19" presetClass="exit" presetSubtype="5" fill="hold" grpId="3" nodeType="withEffect">
                                  <p:stCondLst>
                                    <p:cond delay="0"/>
                                  </p:stCondLst>
                                  <p:childTnLst>
                                    <p:anim calcmode="lin" valueType="num">
                                      <p:cBhvr>
                                        <p:cTn id="633" dur="2000"/>
                                        <p:tgtEl>
                                          <p:spTgt spid="17"/>
                                        </p:tgtEl>
                                        <p:attrNameLst>
                                          <p:attrName>ppt_w</p:attrName>
                                        </p:attrNameLst>
                                      </p:cBhvr>
                                      <p:tavLst>
                                        <p:tav tm="0">
                                          <p:val>
                                            <p:strVal val="ppt_w"/>
                                          </p:val>
                                        </p:tav>
                                        <p:tav tm="100000">
                                          <p:val>
                                            <p:strVal val="ppt_w"/>
                                          </p:val>
                                        </p:tav>
                                      </p:tavLst>
                                    </p:anim>
                                    <p:anim calcmode="lin" valueType="num">
                                      <p:cBhvr>
                                        <p:cTn id="634"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5" dur="1" fill="hold">
                                          <p:stCondLst>
                                            <p:cond delay="1999"/>
                                          </p:stCondLst>
                                        </p:cTn>
                                        <p:tgtEl>
                                          <p:spTgt spid="17"/>
                                        </p:tgtEl>
                                        <p:attrNameLst>
                                          <p:attrName>style.visibility</p:attrName>
                                        </p:attrNameLst>
                                      </p:cBhvr>
                                      <p:to>
                                        <p:strVal val="hidden"/>
                                      </p:to>
                                    </p:set>
                                  </p:childTnLst>
                                </p:cTn>
                              </p:par>
                              <p:par>
                                <p:cTn id="636" presetID="19" presetClass="exit" presetSubtype="5" fill="hold" grpId="3" nodeType="withEffect">
                                  <p:stCondLst>
                                    <p:cond delay="0"/>
                                  </p:stCondLst>
                                  <p:childTnLst>
                                    <p:anim calcmode="lin" valueType="num">
                                      <p:cBhvr>
                                        <p:cTn id="637" dur="2000"/>
                                        <p:tgtEl>
                                          <p:spTgt spid="18"/>
                                        </p:tgtEl>
                                        <p:attrNameLst>
                                          <p:attrName>ppt_w</p:attrName>
                                        </p:attrNameLst>
                                      </p:cBhvr>
                                      <p:tavLst>
                                        <p:tav tm="0">
                                          <p:val>
                                            <p:strVal val="ppt_w"/>
                                          </p:val>
                                        </p:tav>
                                        <p:tav tm="100000">
                                          <p:val>
                                            <p:strVal val="ppt_w"/>
                                          </p:val>
                                        </p:tav>
                                      </p:tavLst>
                                    </p:anim>
                                    <p:anim calcmode="lin" valueType="num">
                                      <p:cBhvr>
                                        <p:cTn id="638"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9" dur="1" fill="hold">
                                          <p:stCondLst>
                                            <p:cond delay="1999"/>
                                          </p:stCondLst>
                                        </p:cTn>
                                        <p:tgtEl>
                                          <p:spTgt spid="18"/>
                                        </p:tgtEl>
                                        <p:attrNameLst>
                                          <p:attrName>style.visibility</p:attrName>
                                        </p:attrNameLst>
                                      </p:cBhvr>
                                      <p:to>
                                        <p:strVal val="hidden"/>
                                      </p:to>
                                    </p:set>
                                  </p:childTnLst>
                                </p:cTn>
                              </p:par>
                              <p:par>
                                <p:cTn id="640" presetID="19" presetClass="exit" presetSubtype="5" fill="hold" grpId="3" nodeType="withEffect">
                                  <p:stCondLst>
                                    <p:cond delay="0"/>
                                  </p:stCondLst>
                                  <p:childTnLst>
                                    <p:anim calcmode="lin" valueType="num">
                                      <p:cBhvr>
                                        <p:cTn id="641" dur="2000"/>
                                        <p:tgtEl>
                                          <p:spTgt spid="19"/>
                                        </p:tgtEl>
                                        <p:attrNameLst>
                                          <p:attrName>ppt_w</p:attrName>
                                        </p:attrNameLst>
                                      </p:cBhvr>
                                      <p:tavLst>
                                        <p:tav tm="0">
                                          <p:val>
                                            <p:strVal val="ppt_w"/>
                                          </p:val>
                                        </p:tav>
                                        <p:tav tm="100000">
                                          <p:val>
                                            <p:strVal val="ppt_w"/>
                                          </p:val>
                                        </p:tav>
                                      </p:tavLst>
                                    </p:anim>
                                    <p:anim calcmode="lin" valueType="num">
                                      <p:cBhvr>
                                        <p:cTn id="642"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3" dur="1" fill="hold">
                                          <p:stCondLst>
                                            <p:cond delay="1999"/>
                                          </p:stCondLst>
                                        </p:cTn>
                                        <p:tgtEl>
                                          <p:spTgt spid="19"/>
                                        </p:tgtEl>
                                        <p:attrNameLst>
                                          <p:attrName>style.visibility</p:attrName>
                                        </p:attrNameLst>
                                      </p:cBhvr>
                                      <p:to>
                                        <p:strVal val="hidden"/>
                                      </p:to>
                                    </p:set>
                                  </p:childTnLst>
                                </p:cTn>
                              </p:par>
                              <p:par>
                                <p:cTn id="644" presetID="19" presetClass="exit" presetSubtype="5" fill="hold" grpId="3" nodeType="withEffect">
                                  <p:stCondLst>
                                    <p:cond delay="0"/>
                                  </p:stCondLst>
                                  <p:childTnLst>
                                    <p:anim calcmode="lin" valueType="num">
                                      <p:cBhvr>
                                        <p:cTn id="645" dur="2000"/>
                                        <p:tgtEl>
                                          <p:spTgt spid="20"/>
                                        </p:tgtEl>
                                        <p:attrNameLst>
                                          <p:attrName>ppt_w</p:attrName>
                                        </p:attrNameLst>
                                      </p:cBhvr>
                                      <p:tavLst>
                                        <p:tav tm="0">
                                          <p:val>
                                            <p:strVal val="ppt_w"/>
                                          </p:val>
                                        </p:tav>
                                        <p:tav tm="100000">
                                          <p:val>
                                            <p:strVal val="ppt_w"/>
                                          </p:val>
                                        </p:tav>
                                      </p:tavLst>
                                    </p:anim>
                                    <p:anim calcmode="lin" valueType="num">
                                      <p:cBhvr>
                                        <p:cTn id="646"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7" dur="1" fill="hold">
                                          <p:stCondLst>
                                            <p:cond delay="1999"/>
                                          </p:stCondLst>
                                        </p:cTn>
                                        <p:tgtEl>
                                          <p:spTgt spid="20"/>
                                        </p:tgtEl>
                                        <p:attrNameLst>
                                          <p:attrName>style.visibility</p:attrName>
                                        </p:attrNameLst>
                                      </p:cBhvr>
                                      <p:to>
                                        <p:strVal val="hidden"/>
                                      </p:to>
                                    </p:set>
                                  </p:childTnLst>
                                </p:cTn>
                              </p:par>
                              <p:par>
                                <p:cTn id="648" presetID="19" presetClass="exit" presetSubtype="5" fill="hold" grpId="3" nodeType="withEffect">
                                  <p:stCondLst>
                                    <p:cond delay="0"/>
                                  </p:stCondLst>
                                  <p:childTnLst>
                                    <p:anim calcmode="lin" valueType="num">
                                      <p:cBhvr>
                                        <p:cTn id="649" dur="2000"/>
                                        <p:tgtEl>
                                          <p:spTgt spid="21"/>
                                        </p:tgtEl>
                                        <p:attrNameLst>
                                          <p:attrName>ppt_w</p:attrName>
                                        </p:attrNameLst>
                                      </p:cBhvr>
                                      <p:tavLst>
                                        <p:tav tm="0">
                                          <p:val>
                                            <p:strVal val="ppt_w"/>
                                          </p:val>
                                        </p:tav>
                                        <p:tav tm="100000">
                                          <p:val>
                                            <p:strVal val="ppt_w"/>
                                          </p:val>
                                        </p:tav>
                                      </p:tavLst>
                                    </p:anim>
                                    <p:anim calcmode="lin" valueType="num">
                                      <p:cBhvr>
                                        <p:cTn id="650"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1" dur="1" fill="hold">
                                          <p:stCondLst>
                                            <p:cond delay="1999"/>
                                          </p:stCondLst>
                                        </p:cTn>
                                        <p:tgtEl>
                                          <p:spTgt spid="21"/>
                                        </p:tgtEl>
                                        <p:attrNameLst>
                                          <p:attrName>style.visibility</p:attrName>
                                        </p:attrNameLst>
                                      </p:cBhvr>
                                      <p:to>
                                        <p:strVal val="hidden"/>
                                      </p:to>
                                    </p:set>
                                  </p:childTnLst>
                                </p:cTn>
                              </p:par>
                              <p:par>
                                <p:cTn id="652" presetID="19" presetClass="exit" presetSubtype="5" fill="hold" grpId="3" nodeType="withEffect">
                                  <p:stCondLst>
                                    <p:cond delay="0"/>
                                  </p:stCondLst>
                                  <p:childTnLst>
                                    <p:anim calcmode="lin" valueType="num">
                                      <p:cBhvr>
                                        <p:cTn id="653" dur="2000"/>
                                        <p:tgtEl>
                                          <p:spTgt spid="22"/>
                                        </p:tgtEl>
                                        <p:attrNameLst>
                                          <p:attrName>ppt_w</p:attrName>
                                        </p:attrNameLst>
                                      </p:cBhvr>
                                      <p:tavLst>
                                        <p:tav tm="0">
                                          <p:val>
                                            <p:strVal val="ppt_w"/>
                                          </p:val>
                                        </p:tav>
                                        <p:tav tm="100000">
                                          <p:val>
                                            <p:strVal val="ppt_w"/>
                                          </p:val>
                                        </p:tav>
                                      </p:tavLst>
                                    </p:anim>
                                    <p:anim calcmode="lin" valueType="num">
                                      <p:cBhvr>
                                        <p:cTn id="654"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5" dur="1" fill="hold">
                                          <p:stCondLst>
                                            <p:cond delay="1999"/>
                                          </p:stCondLst>
                                        </p:cTn>
                                        <p:tgtEl>
                                          <p:spTgt spid="22"/>
                                        </p:tgtEl>
                                        <p:attrNameLst>
                                          <p:attrName>style.visibility</p:attrName>
                                        </p:attrNameLst>
                                      </p:cBhvr>
                                      <p:to>
                                        <p:strVal val="hidden"/>
                                      </p:to>
                                    </p:set>
                                  </p:childTnLst>
                                </p:cTn>
                              </p:par>
                              <p:par>
                                <p:cTn id="656" presetID="19" presetClass="exit" presetSubtype="5" fill="hold" grpId="3" nodeType="withEffect">
                                  <p:stCondLst>
                                    <p:cond delay="0"/>
                                  </p:stCondLst>
                                  <p:childTnLst>
                                    <p:anim calcmode="lin" valueType="num">
                                      <p:cBhvr>
                                        <p:cTn id="657" dur="2000"/>
                                        <p:tgtEl>
                                          <p:spTgt spid="23"/>
                                        </p:tgtEl>
                                        <p:attrNameLst>
                                          <p:attrName>ppt_w</p:attrName>
                                        </p:attrNameLst>
                                      </p:cBhvr>
                                      <p:tavLst>
                                        <p:tav tm="0">
                                          <p:val>
                                            <p:strVal val="ppt_w"/>
                                          </p:val>
                                        </p:tav>
                                        <p:tav tm="100000">
                                          <p:val>
                                            <p:strVal val="ppt_w"/>
                                          </p:val>
                                        </p:tav>
                                      </p:tavLst>
                                    </p:anim>
                                    <p:anim calcmode="lin" valueType="num">
                                      <p:cBhvr>
                                        <p:cTn id="658"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9" dur="1" fill="hold">
                                          <p:stCondLst>
                                            <p:cond delay="1999"/>
                                          </p:stCondLst>
                                        </p:cTn>
                                        <p:tgtEl>
                                          <p:spTgt spid="23"/>
                                        </p:tgtEl>
                                        <p:attrNameLst>
                                          <p:attrName>style.visibility</p:attrName>
                                        </p:attrNameLst>
                                      </p:cBhvr>
                                      <p:to>
                                        <p:strVal val="hidden"/>
                                      </p:to>
                                    </p:set>
                                  </p:childTnLst>
                                </p:cTn>
                              </p:par>
                              <p:par>
                                <p:cTn id="660" presetID="19" presetClass="exit" presetSubtype="5" fill="hold" grpId="3" nodeType="withEffect">
                                  <p:stCondLst>
                                    <p:cond delay="0"/>
                                  </p:stCondLst>
                                  <p:childTnLst>
                                    <p:anim calcmode="lin" valueType="num">
                                      <p:cBhvr>
                                        <p:cTn id="661" dur="2000"/>
                                        <p:tgtEl>
                                          <p:spTgt spid="24"/>
                                        </p:tgtEl>
                                        <p:attrNameLst>
                                          <p:attrName>ppt_w</p:attrName>
                                        </p:attrNameLst>
                                      </p:cBhvr>
                                      <p:tavLst>
                                        <p:tav tm="0">
                                          <p:val>
                                            <p:strVal val="ppt_w"/>
                                          </p:val>
                                        </p:tav>
                                        <p:tav tm="100000">
                                          <p:val>
                                            <p:strVal val="ppt_w"/>
                                          </p:val>
                                        </p:tav>
                                      </p:tavLst>
                                    </p:anim>
                                    <p:anim calcmode="lin" valueType="num">
                                      <p:cBhvr>
                                        <p:cTn id="66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3" dur="1" fill="hold">
                                          <p:stCondLst>
                                            <p:cond delay="1999"/>
                                          </p:stCondLst>
                                        </p:cTn>
                                        <p:tgtEl>
                                          <p:spTgt spid="24"/>
                                        </p:tgtEl>
                                        <p:attrNameLst>
                                          <p:attrName>style.visibility</p:attrName>
                                        </p:attrNameLst>
                                      </p:cBhvr>
                                      <p:to>
                                        <p:strVal val="hidden"/>
                                      </p:to>
                                    </p:set>
                                  </p:childTnLst>
                                </p:cTn>
                              </p:par>
                              <p:par>
                                <p:cTn id="664" presetID="19" presetClass="exit" presetSubtype="5" fill="hold" grpId="3" nodeType="withEffect">
                                  <p:stCondLst>
                                    <p:cond delay="0"/>
                                  </p:stCondLst>
                                  <p:childTnLst>
                                    <p:anim calcmode="lin" valueType="num">
                                      <p:cBhvr>
                                        <p:cTn id="665" dur="2000"/>
                                        <p:tgtEl>
                                          <p:spTgt spid="25"/>
                                        </p:tgtEl>
                                        <p:attrNameLst>
                                          <p:attrName>ppt_w</p:attrName>
                                        </p:attrNameLst>
                                      </p:cBhvr>
                                      <p:tavLst>
                                        <p:tav tm="0">
                                          <p:val>
                                            <p:strVal val="ppt_w"/>
                                          </p:val>
                                        </p:tav>
                                        <p:tav tm="100000">
                                          <p:val>
                                            <p:strVal val="ppt_w"/>
                                          </p:val>
                                        </p:tav>
                                      </p:tavLst>
                                    </p:anim>
                                    <p:anim calcmode="lin" valueType="num">
                                      <p:cBhvr>
                                        <p:cTn id="66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7" dur="1" fill="hold">
                                          <p:stCondLst>
                                            <p:cond delay="1999"/>
                                          </p:stCondLst>
                                        </p:cTn>
                                        <p:tgtEl>
                                          <p:spTgt spid="25"/>
                                        </p:tgtEl>
                                        <p:attrNameLst>
                                          <p:attrName>style.visibility</p:attrName>
                                        </p:attrNameLst>
                                      </p:cBhvr>
                                      <p:to>
                                        <p:strVal val="hidden"/>
                                      </p:to>
                                    </p:set>
                                  </p:childTnLst>
                                </p:cTn>
                              </p:par>
                              <p:par>
                                <p:cTn id="668" presetID="19" presetClass="exit" presetSubtype="5" fill="hold" grpId="3" nodeType="withEffect">
                                  <p:stCondLst>
                                    <p:cond delay="0"/>
                                  </p:stCondLst>
                                  <p:childTnLst>
                                    <p:anim calcmode="lin" valueType="num">
                                      <p:cBhvr>
                                        <p:cTn id="669" dur="2000"/>
                                        <p:tgtEl>
                                          <p:spTgt spid="26"/>
                                        </p:tgtEl>
                                        <p:attrNameLst>
                                          <p:attrName>ppt_w</p:attrName>
                                        </p:attrNameLst>
                                      </p:cBhvr>
                                      <p:tavLst>
                                        <p:tav tm="0">
                                          <p:val>
                                            <p:strVal val="ppt_w"/>
                                          </p:val>
                                        </p:tav>
                                        <p:tav tm="100000">
                                          <p:val>
                                            <p:strVal val="ppt_w"/>
                                          </p:val>
                                        </p:tav>
                                      </p:tavLst>
                                    </p:anim>
                                    <p:anim calcmode="lin" valueType="num">
                                      <p:cBhvr>
                                        <p:cTn id="67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1" dur="1" fill="hold">
                                          <p:stCondLst>
                                            <p:cond delay="1999"/>
                                          </p:stCondLst>
                                        </p:cTn>
                                        <p:tgtEl>
                                          <p:spTgt spid="26"/>
                                        </p:tgtEl>
                                        <p:attrNameLst>
                                          <p:attrName>style.visibility</p:attrName>
                                        </p:attrNameLst>
                                      </p:cBhvr>
                                      <p:to>
                                        <p:strVal val="hidden"/>
                                      </p:to>
                                    </p:set>
                                  </p:childTnLst>
                                </p:cTn>
                              </p:par>
                              <p:par>
                                <p:cTn id="672" presetID="19" presetClass="exit" presetSubtype="5" fill="hold" grpId="3" nodeType="withEffect">
                                  <p:stCondLst>
                                    <p:cond delay="0"/>
                                  </p:stCondLst>
                                  <p:childTnLst>
                                    <p:anim calcmode="lin" valueType="num">
                                      <p:cBhvr>
                                        <p:cTn id="673" dur="2000"/>
                                        <p:tgtEl>
                                          <p:spTgt spid="27"/>
                                        </p:tgtEl>
                                        <p:attrNameLst>
                                          <p:attrName>ppt_w</p:attrName>
                                        </p:attrNameLst>
                                      </p:cBhvr>
                                      <p:tavLst>
                                        <p:tav tm="0">
                                          <p:val>
                                            <p:strVal val="ppt_w"/>
                                          </p:val>
                                        </p:tav>
                                        <p:tav tm="100000">
                                          <p:val>
                                            <p:strVal val="ppt_w"/>
                                          </p:val>
                                        </p:tav>
                                      </p:tavLst>
                                    </p:anim>
                                    <p:anim calcmode="lin" valueType="num">
                                      <p:cBhvr>
                                        <p:cTn id="674"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5" dur="1" fill="hold">
                                          <p:stCondLst>
                                            <p:cond delay="1999"/>
                                          </p:stCondLst>
                                        </p:cTn>
                                        <p:tgtEl>
                                          <p:spTgt spid="27"/>
                                        </p:tgtEl>
                                        <p:attrNameLst>
                                          <p:attrName>style.visibility</p:attrName>
                                        </p:attrNameLst>
                                      </p:cBhvr>
                                      <p:to>
                                        <p:strVal val="hidden"/>
                                      </p:to>
                                    </p:set>
                                  </p:childTnLst>
                                </p:cTn>
                              </p:par>
                              <p:par>
                                <p:cTn id="676" presetID="19" presetClass="exit" presetSubtype="5" fill="hold" grpId="3" nodeType="withEffect">
                                  <p:stCondLst>
                                    <p:cond delay="0"/>
                                  </p:stCondLst>
                                  <p:childTnLst>
                                    <p:anim calcmode="lin" valueType="num">
                                      <p:cBhvr>
                                        <p:cTn id="677" dur="2000"/>
                                        <p:tgtEl>
                                          <p:spTgt spid="28"/>
                                        </p:tgtEl>
                                        <p:attrNameLst>
                                          <p:attrName>ppt_w</p:attrName>
                                        </p:attrNameLst>
                                      </p:cBhvr>
                                      <p:tavLst>
                                        <p:tav tm="0">
                                          <p:val>
                                            <p:strVal val="ppt_w"/>
                                          </p:val>
                                        </p:tav>
                                        <p:tav tm="100000">
                                          <p:val>
                                            <p:strVal val="ppt_w"/>
                                          </p:val>
                                        </p:tav>
                                      </p:tavLst>
                                    </p:anim>
                                    <p:anim calcmode="lin" valueType="num">
                                      <p:cBhvr>
                                        <p:cTn id="678"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9" dur="1" fill="hold">
                                          <p:stCondLst>
                                            <p:cond delay="1999"/>
                                          </p:stCondLst>
                                        </p:cTn>
                                        <p:tgtEl>
                                          <p:spTgt spid="28"/>
                                        </p:tgtEl>
                                        <p:attrNameLst>
                                          <p:attrName>style.visibility</p:attrName>
                                        </p:attrNameLst>
                                      </p:cBhvr>
                                      <p:to>
                                        <p:strVal val="hidden"/>
                                      </p:to>
                                    </p:set>
                                  </p:childTnLst>
                                </p:cTn>
                              </p:par>
                              <p:par>
                                <p:cTn id="680" presetID="19" presetClass="exit" presetSubtype="5" fill="hold" grpId="3" nodeType="withEffect">
                                  <p:stCondLst>
                                    <p:cond delay="0"/>
                                  </p:stCondLst>
                                  <p:childTnLst>
                                    <p:anim calcmode="lin" valueType="num">
                                      <p:cBhvr>
                                        <p:cTn id="681" dur="2000"/>
                                        <p:tgtEl>
                                          <p:spTgt spid="29"/>
                                        </p:tgtEl>
                                        <p:attrNameLst>
                                          <p:attrName>ppt_w</p:attrName>
                                        </p:attrNameLst>
                                      </p:cBhvr>
                                      <p:tavLst>
                                        <p:tav tm="0">
                                          <p:val>
                                            <p:strVal val="ppt_w"/>
                                          </p:val>
                                        </p:tav>
                                        <p:tav tm="100000">
                                          <p:val>
                                            <p:strVal val="ppt_w"/>
                                          </p:val>
                                        </p:tav>
                                      </p:tavLst>
                                    </p:anim>
                                    <p:anim calcmode="lin" valueType="num">
                                      <p:cBhvr>
                                        <p:cTn id="682"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3" dur="1" fill="hold">
                                          <p:stCondLst>
                                            <p:cond delay="1999"/>
                                          </p:stCondLst>
                                        </p:cTn>
                                        <p:tgtEl>
                                          <p:spTgt spid="29"/>
                                        </p:tgtEl>
                                        <p:attrNameLst>
                                          <p:attrName>style.visibility</p:attrName>
                                        </p:attrNameLst>
                                      </p:cBhvr>
                                      <p:to>
                                        <p:strVal val="hidden"/>
                                      </p:to>
                                    </p:set>
                                  </p:childTnLst>
                                </p:cTn>
                              </p:par>
                              <p:par>
                                <p:cTn id="684" presetID="19" presetClass="exit" presetSubtype="5" fill="hold" grpId="3" nodeType="withEffect">
                                  <p:stCondLst>
                                    <p:cond delay="0"/>
                                  </p:stCondLst>
                                  <p:childTnLst>
                                    <p:anim calcmode="lin" valueType="num">
                                      <p:cBhvr>
                                        <p:cTn id="685" dur="2000"/>
                                        <p:tgtEl>
                                          <p:spTgt spid="30"/>
                                        </p:tgtEl>
                                        <p:attrNameLst>
                                          <p:attrName>ppt_w</p:attrName>
                                        </p:attrNameLst>
                                      </p:cBhvr>
                                      <p:tavLst>
                                        <p:tav tm="0">
                                          <p:val>
                                            <p:strVal val="ppt_w"/>
                                          </p:val>
                                        </p:tav>
                                        <p:tav tm="100000">
                                          <p:val>
                                            <p:strVal val="ppt_w"/>
                                          </p:val>
                                        </p:tav>
                                      </p:tavLst>
                                    </p:anim>
                                    <p:anim calcmode="lin" valueType="num">
                                      <p:cBhvr>
                                        <p:cTn id="68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7" dur="1" fill="hold">
                                          <p:stCondLst>
                                            <p:cond delay="1999"/>
                                          </p:stCondLst>
                                        </p:cTn>
                                        <p:tgtEl>
                                          <p:spTgt spid="30"/>
                                        </p:tgtEl>
                                        <p:attrNameLst>
                                          <p:attrName>style.visibility</p:attrName>
                                        </p:attrNameLst>
                                      </p:cBhvr>
                                      <p:to>
                                        <p:strVal val="hidden"/>
                                      </p:to>
                                    </p:set>
                                  </p:childTnLst>
                                </p:cTn>
                              </p:par>
                              <p:par>
                                <p:cTn id="688" presetID="19" presetClass="exit" presetSubtype="5" fill="hold" grpId="3" nodeType="withEffect">
                                  <p:stCondLst>
                                    <p:cond delay="0"/>
                                  </p:stCondLst>
                                  <p:childTnLst>
                                    <p:anim calcmode="lin" valueType="num">
                                      <p:cBhvr>
                                        <p:cTn id="689" dur="2000"/>
                                        <p:tgtEl>
                                          <p:spTgt spid="31"/>
                                        </p:tgtEl>
                                        <p:attrNameLst>
                                          <p:attrName>ppt_w</p:attrName>
                                        </p:attrNameLst>
                                      </p:cBhvr>
                                      <p:tavLst>
                                        <p:tav tm="0">
                                          <p:val>
                                            <p:strVal val="ppt_w"/>
                                          </p:val>
                                        </p:tav>
                                        <p:tav tm="100000">
                                          <p:val>
                                            <p:strVal val="ppt_w"/>
                                          </p:val>
                                        </p:tav>
                                      </p:tavLst>
                                    </p:anim>
                                    <p:anim calcmode="lin" valueType="num">
                                      <p:cBhvr>
                                        <p:cTn id="690"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1" dur="1" fill="hold">
                                          <p:stCondLst>
                                            <p:cond delay="1999"/>
                                          </p:stCondLst>
                                        </p:cTn>
                                        <p:tgtEl>
                                          <p:spTgt spid="31"/>
                                        </p:tgtEl>
                                        <p:attrNameLst>
                                          <p:attrName>style.visibility</p:attrName>
                                        </p:attrNameLst>
                                      </p:cBhvr>
                                      <p:to>
                                        <p:strVal val="hidden"/>
                                      </p:to>
                                    </p:set>
                                  </p:childTnLst>
                                </p:cTn>
                              </p:par>
                              <p:par>
                                <p:cTn id="692" presetID="19" presetClass="exit" presetSubtype="5" fill="hold" grpId="3" nodeType="withEffect">
                                  <p:stCondLst>
                                    <p:cond delay="0"/>
                                  </p:stCondLst>
                                  <p:childTnLst>
                                    <p:anim calcmode="lin" valueType="num">
                                      <p:cBhvr>
                                        <p:cTn id="693" dur="2000"/>
                                        <p:tgtEl>
                                          <p:spTgt spid="32"/>
                                        </p:tgtEl>
                                        <p:attrNameLst>
                                          <p:attrName>ppt_w</p:attrName>
                                        </p:attrNameLst>
                                      </p:cBhvr>
                                      <p:tavLst>
                                        <p:tav tm="0">
                                          <p:val>
                                            <p:strVal val="ppt_w"/>
                                          </p:val>
                                        </p:tav>
                                        <p:tav tm="100000">
                                          <p:val>
                                            <p:strVal val="ppt_w"/>
                                          </p:val>
                                        </p:tav>
                                      </p:tavLst>
                                    </p:anim>
                                    <p:anim calcmode="lin" valueType="num">
                                      <p:cBhvr>
                                        <p:cTn id="694"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5" dur="1" fill="hold">
                                          <p:stCondLst>
                                            <p:cond delay="1999"/>
                                          </p:stCondLst>
                                        </p:cTn>
                                        <p:tgtEl>
                                          <p:spTgt spid="32"/>
                                        </p:tgtEl>
                                        <p:attrNameLst>
                                          <p:attrName>style.visibility</p:attrName>
                                        </p:attrNameLst>
                                      </p:cBhvr>
                                      <p:to>
                                        <p:strVal val="hidden"/>
                                      </p:to>
                                    </p:set>
                                  </p:childTnLst>
                                </p:cTn>
                              </p:par>
                              <p:par>
                                <p:cTn id="696" presetID="19" presetClass="exit" presetSubtype="5" fill="hold" grpId="3" nodeType="withEffect">
                                  <p:stCondLst>
                                    <p:cond delay="0"/>
                                  </p:stCondLst>
                                  <p:childTnLst>
                                    <p:anim calcmode="lin" valueType="num">
                                      <p:cBhvr>
                                        <p:cTn id="697" dur="2000"/>
                                        <p:tgtEl>
                                          <p:spTgt spid="33"/>
                                        </p:tgtEl>
                                        <p:attrNameLst>
                                          <p:attrName>ppt_w</p:attrName>
                                        </p:attrNameLst>
                                      </p:cBhvr>
                                      <p:tavLst>
                                        <p:tav tm="0">
                                          <p:val>
                                            <p:strVal val="ppt_w"/>
                                          </p:val>
                                        </p:tav>
                                        <p:tav tm="100000">
                                          <p:val>
                                            <p:strVal val="ppt_w"/>
                                          </p:val>
                                        </p:tav>
                                      </p:tavLst>
                                    </p:anim>
                                    <p:anim calcmode="lin" valueType="num">
                                      <p:cBhvr>
                                        <p:cTn id="698"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9" dur="1" fill="hold">
                                          <p:stCondLst>
                                            <p:cond delay="1999"/>
                                          </p:stCondLst>
                                        </p:cTn>
                                        <p:tgtEl>
                                          <p:spTgt spid="33"/>
                                        </p:tgtEl>
                                        <p:attrNameLst>
                                          <p:attrName>style.visibility</p:attrName>
                                        </p:attrNameLst>
                                      </p:cBhvr>
                                      <p:to>
                                        <p:strVal val="hidden"/>
                                      </p:to>
                                    </p:set>
                                  </p:childTnLst>
                                </p:cTn>
                              </p:par>
                              <p:par>
                                <p:cTn id="700" presetID="19" presetClass="exit" presetSubtype="5" fill="hold" grpId="3" nodeType="withEffect">
                                  <p:stCondLst>
                                    <p:cond delay="0"/>
                                  </p:stCondLst>
                                  <p:childTnLst>
                                    <p:anim calcmode="lin" valueType="num">
                                      <p:cBhvr>
                                        <p:cTn id="701" dur="2000"/>
                                        <p:tgtEl>
                                          <p:spTgt spid="34"/>
                                        </p:tgtEl>
                                        <p:attrNameLst>
                                          <p:attrName>ppt_w</p:attrName>
                                        </p:attrNameLst>
                                      </p:cBhvr>
                                      <p:tavLst>
                                        <p:tav tm="0">
                                          <p:val>
                                            <p:strVal val="ppt_w"/>
                                          </p:val>
                                        </p:tav>
                                        <p:tav tm="100000">
                                          <p:val>
                                            <p:strVal val="ppt_w"/>
                                          </p:val>
                                        </p:tav>
                                      </p:tavLst>
                                    </p:anim>
                                    <p:anim calcmode="lin" valueType="num">
                                      <p:cBhvr>
                                        <p:cTn id="702"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3" dur="1" fill="hold">
                                          <p:stCondLst>
                                            <p:cond delay="1999"/>
                                          </p:stCondLst>
                                        </p:cTn>
                                        <p:tgtEl>
                                          <p:spTgt spid="34"/>
                                        </p:tgtEl>
                                        <p:attrNameLst>
                                          <p:attrName>style.visibility</p:attrName>
                                        </p:attrNameLst>
                                      </p:cBhvr>
                                      <p:to>
                                        <p:strVal val="hidden"/>
                                      </p:to>
                                    </p:set>
                                  </p:childTnLst>
                                </p:cTn>
                              </p:par>
                              <p:par>
                                <p:cTn id="704" presetID="19" presetClass="exit" presetSubtype="5" fill="hold" grpId="3" nodeType="withEffect">
                                  <p:stCondLst>
                                    <p:cond delay="0"/>
                                  </p:stCondLst>
                                  <p:childTnLst>
                                    <p:anim calcmode="lin" valueType="num">
                                      <p:cBhvr>
                                        <p:cTn id="705" dur="2000"/>
                                        <p:tgtEl>
                                          <p:spTgt spid="35"/>
                                        </p:tgtEl>
                                        <p:attrNameLst>
                                          <p:attrName>ppt_w</p:attrName>
                                        </p:attrNameLst>
                                      </p:cBhvr>
                                      <p:tavLst>
                                        <p:tav tm="0">
                                          <p:val>
                                            <p:strVal val="ppt_w"/>
                                          </p:val>
                                        </p:tav>
                                        <p:tav tm="100000">
                                          <p:val>
                                            <p:strVal val="ppt_w"/>
                                          </p:val>
                                        </p:tav>
                                      </p:tavLst>
                                    </p:anim>
                                    <p:anim calcmode="lin" valueType="num">
                                      <p:cBhvr>
                                        <p:cTn id="706"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7" dur="1" fill="hold">
                                          <p:stCondLst>
                                            <p:cond delay="1999"/>
                                          </p:stCondLst>
                                        </p:cTn>
                                        <p:tgtEl>
                                          <p:spTgt spid="35"/>
                                        </p:tgtEl>
                                        <p:attrNameLst>
                                          <p:attrName>style.visibility</p:attrName>
                                        </p:attrNameLst>
                                      </p:cBhvr>
                                      <p:to>
                                        <p:strVal val="hidden"/>
                                      </p:to>
                                    </p:set>
                                  </p:childTnLst>
                                </p:cTn>
                              </p:par>
                              <p:par>
                                <p:cTn id="708" presetID="19" presetClass="exit" presetSubtype="5" fill="hold" grpId="3" nodeType="withEffect">
                                  <p:stCondLst>
                                    <p:cond delay="0"/>
                                  </p:stCondLst>
                                  <p:childTnLst>
                                    <p:anim calcmode="lin" valueType="num">
                                      <p:cBhvr>
                                        <p:cTn id="709" dur="2000"/>
                                        <p:tgtEl>
                                          <p:spTgt spid="36"/>
                                        </p:tgtEl>
                                        <p:attrNameLst>
                                          <p:attrName>ppt_w</p:attrName>
                                        </p:attrNameLst>
                                      </p:cBhvr>
                                      <p:tavLst>
                                        <p:tav tm="0">
                                          <p:val>
                                            <p:strVal val="ppt_w"/>
                                          </p:val>
                                        </p:tav>
                                        <p:tav tm="100000">
                                          <p:val>
                                            <p:strVal val="ppt_w"/>
                                          </p:val>
                                        </p:tav>
                                      </p:tavLst>
                                    </p:anim>
                                    <p:anim calcmode="lin" valueType="num">
                                      <p:cBhvr>
                                        <p:cTn id="710"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1" dur="1" fill="hold">
                                          <p:stCondLst>
                                            <p:cond delay="1999"/>
                                          </p:stCondLst>
                                        </p:cTn>
                                        <p:tgtEl>
                                          <p:spTgt spid="36"/>
                                        </p:tgtEl>
                                        <p:attrNameLst>
                                          <p:attrName>style.visibility</p:attrName>
                                        </p:attrNameLst>
                                      </p:cBhvr>
                                      <p:to>
                                        <p:strVal val="hidden"/>
                                      </p:to>
                                    </p:set>
                                  </p:childTnLst>
                                </p:cTn>
                              </p:par>
                              <p:par>
                                <p:cTn id="712" presetID="19" presetClass="exit" presetSubtype="5" fill="hold" grpId="3" nodeType="withEffect">
                                  <p:stCondLst>
                                    <p:cond delay="0"/>
                                  </p:stCondLst>
                                  <p:childTnLst>
                                    <p:anim calcmode="lin" valueType="num">
                                      <p:cBhvr>
                                        <p:cTn id="713" dur="2000"/>
                                        <p:tgtEl>
                                          <p:spTgt spid="37"/>
                                        </p:tgtEl>
                                        <p:attrNameLst>
                                          <p:attrName>ppt_w</p:attrName>
                                        </p:attrNameLst>
                                      </p:cBhvr>
                                      <p:tavLst>
                                        <p:tav tm="0">
                                          <p:val>
                                            <p:strVal val="ppt_w"/>
                                          </p:val>
                                        </p:tav>
                                        <p:tav tm="100000">
                                          <p:val>
                                            <p:strVal val="ppt_w"/>
                                          </p:val>
                                        </p:tav>
                                      </p:tavLst>
                                    </p:anim>
                                    <p:anim calcmode="lin" valueType="num">
                                      <p:cBhvr>
                                        <p:cTn id="714"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5" dur="1" fill="hold">
                                          <p:stCondLst>
                                            <p:cond delay="1999"/>
                                          </p:stCondLst>
                                        </p:cTn>
                                        <p:tgtEl>
                                          <p:spTgt spid="37"/>
                                        </p:tgtEl>
                                        <p:attrNameLst>
                                          <p:attrName>style.visibility</p:attrName>
                                        </p:attrNameLst>
                                      </p:cBhvr>
                                      <p:to>
                                        <p:strVal val="hidden"/>
                                      </p:to>
                                    </p:set>
                                  </p:childTnLst>
                                </p:cTn>
                              </p:par>
                              <p:par>
                                <p:cTn id="716" presetID="19" presetClass="exit" presetSubtype="5" fill="hold" grpId="3" nodeType="withEffect">
                                  <p:stCondLst>
                                    <p:cond delay="0"/>
                                  </p:stCondLst>
                                  <p:childTnLst>
                                    <p:anim calcmode="lin" valueType="num">
                                      <p:cBhvr>
                                        <p:cTn id="717" dur="2000"/>
                                        <p:tgtEl>
                                          <p:spTgt spid="38"/>
                                        </p:tgtEl>
                                        <p:attrNameLst>
                                          <p:attrName>ppt_w</p:attrName>
                                        </p:attrNameLst>
                                      </p:cBhvr>
                                      <p:tavLst>
                                        <p:tav tm="0">
                                          <p:val>
                                            <p:strVal val="ppt_w"/>
                                          </p:val>
                                        </p:tav>
                                        <p:tav tm="100000">
                                          <p:val>
                                            <p:strVal val="ppt_w"/>
                                          </p:val>
                                        </p:tav>
                                      </p:tavLst>
                                    </p:anim>
                                    <p:anim calcmode="lin" valueType="num">
                                      <p:cBhvr>
                                        <p:cTn id="718"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9" dur="1" fill="hold">
                                          <p:stCondLst>
                                            <p:cond delay="1999"/>
                                          </p:stCondLst>
                                        </p:cTn>
                                        <p:tgtEl>
                                          <p:spTgt spid="38"/>
                                        </p:tgtEl>
                                        <p:attrNameLst>
                                          <p:attrName>style.visibility</p:attrName>
                                        </p:attrNameLst>
                                      </p:cBhvr>
                                      <p:to>
                                        <p:strVal val="hidden"/>
                                      </p:to>
                                    </p:set>
                                  </p:childTnLst>
                                </p:cTn>
                              </p:par>
                              <p:par>
                                <p:cTn id="720" presetID="19" presetClass="exit" presetSubtype="5" fill="hold" grpId="3" nodeType="withEffect">
                                  <p:stCondLst>
                                    <p:cond delay="0"/>
                                  </p:stCondLst>
                                  <p:childTnLst>
                                    <p:anim calcmode="lin" valueType="num">
                                      <p:cBhvr>
                                        <p:cTn id="721" dur="2000"/>
                                        <p:tgtEl>
                                          <p:spTgt spid="39"/>
                                        </p:tgtEl>
                                        <p:attrNameLst>
                                          <p:attrName>ppt_w</p:attrName>
                                        </p:attrNameLst>
                                      </p:cBhvr>
                                      <p:tavLst>
                                        <p:tav tm="0">
                                          <p:val>
                                            <p:strVal val="ppt_w"/>
                                          </p:val>
                                        </p:tav>
                                        <p:tav tm="100000">
                                          <p:val>
                                            <p:strVal val="ppt_w"/>
                                          </p:val>
                                        </p:tav>
                                      </p:tavLst>
                                    </p:anim>
                                    <p:anim calcmode="lin" valueType="num">
                                      <p:cBhvr>
                                        <p:cTn id="722"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3" dur="1" fill="hold">
                                          <p:stCondLst>
                                            <p:cond delay="1999"/>
                                          </p:stCondLst>
                                        </p:cTn>
                                        <p:tgtEl>
                                          <p:spTgt spid="39"/>
                                        </p:tgtEl>
                                        <p:attrNameLst>
                                          <p:attrName>style.visibility</p:attrName>
                                        </p:attrNameLst>
                                      </p:cBhvr>
                                      <p:to>
                                        <p:strVal val="hidden"/>
                                      </p:to>
                                    </p:set>
                                  </p:childTnLst>
                                </p:cTn>
                              </p:par>
                              <p:par>
                                <p:cTn id="724" presetID="19" presetClass="exit" presetSubtype="5" fill="hold" grpId="3" nodeType="withEffect">
                                  <p:stCondLst>
                                    <p:cond delay="0"/>
                                  </p:stCondLst>
                                  <p:childTnLst>
                                    <p:anim calcmode="lin" valueType="num">
                                      <p:cBhvr>
                                        <p:cTn id="725" dur="2000"/>
                                        <p:tgtEl>
                                          <p:spTgt spid="40"/>
                                        </p:tgtEl>
                                        <p:attrNameLst>
                                          <p:attrName>ppt_w</p:attrName>
                                        </p:attrNameLst>
                                      </p:cBhvr>
                                      <p:tavLst>
                                        <p:tav tm="0">
                                          <p:val>
                                            <p:strVal val="ppt_w"/>
                                          </p:val>
                                        </p:tav>
                                        <p:tav tm="100000">
                                          <p:val>
                                            <p:strVal val="ppt_w"/>
                                          </p:val>
                                        </p:tav>
                                      </p:tavLst>
                                    </p:anim>
                                    <p:anim calcmode="lin" valueType="num">
                                      <p:cBhvr>
                                        <p:cTn id="726" dur="2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7" dur="1" fill="hold">
                                          <p:stCondLst>
                                            <p:cond delay="1999"/>
                                          </p:stCondLst>
                                        </p:cTn>
                                        <p:tgtEl>
                                          <p:spTgt spid="40"/>
                                        </p:tgtEl>
                                        <p:attrNameLst>
                                          <p:attrName>style.visibility</p:attrName>
                                        </p:attrNameLst>
                                      </p:cBhvr>
                                      <p:to>
                                        <p:strVal val="hidden"/>
                                      </p:to>
                                    </p:set>
                                  </p:childTnLst>
                                </p:cTn>
                              </p:par>
                              <p:par>
                                <p:cTn id="728" presetID="19" presetClass="exit" presetSubtype="5" fill="hold" grpId="3" nodeType="withEffect">
                                  <p:stCondLst>
                                    <p:cond delay="0"/>
                                  </p:stCondLst>
                                  <p:childTnLst>
                                    <p:anim calcmode="lin" valueType="num">
                                      <p:cBhvr>
                                        <p:cTn id="729" dur="2000"/>
                                        <p:tgtEl>
                                          <p:spTgt spid="41"/>
                                        </p:tgtEl>
                                        <p:attrNameLst>
                                          <p:attrName>ppt_w</p:attrName>
                                        </p:attrNameLst>
                                      </p:cBhvr>
                                      <p:tavLst>
                                        <p:tav tm="0">
                                          <p:val>
                                            <p:strVal val="ppt_w"/>
                                          </p:val>
                                        </p:tav>
                                        <p:tav tm="100000">
                                          <p:val>
                                            <p:strVal val="ppt_w"/>
                                          </p:val>
                                        </p:tav>
                                      </p:tavLst>
                                    </p:anim>
                                    <p:anim calcmode="lin" valueType="num">
                                      <p:cBhvr>
                                        <p:cTn id="730" dur="2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1" dur="1" fill="hold">
                                          <p:stCondLst>
                                            <p:cond delay="1999"/>
                                          </p:stCondLst>
                                        </p:cTn>
                                        <p:tgtEl>
                                          <p:spTgt spid="41"/>
                                        </p:tgtEl>
                                        <p:attrNameLst>
                                          <p:attrName>style.visibility</p:attrName>
                                        </p:attrNameLst>
                                      </p:cBhvr>
                                      <p:to>
                                        <p:strVal val="hidden"/>
                                      </p:to>
                                    </p:set>
                                  </p:childTnLst>
                                </p:cTn>
                              </p:par>
                              <p:par>
                                <p:cTn id="732" presetID="19" presetClass="exit" presetSubtype="5" fill="hold" grpId="3" nodeType="withEffect">
                                  <p:stCondLst>
                                    <p:cond delay="0"/>
                                  </p:stCondLst>
                                  <p:childTnLst>
                                    <p:anim calcmode="lin" valueType="num">
                                      <p:cBhvr>
                                        <p:cTn id="733" dur="2000"/>
                                        <p:tgtEl>
                                          <p:spTgt spid="42"/>
                                        </p:tgtEl>
                                        <p:attrNameLst>
                                          <p:attrName>ppt_w</p:attrName>
                                        </p:attrNameLst>
                                      </p:cBhvr>
                                      <p:tavLst>
                                        <p:tav tm="0">
                                          <p:val>
                                            <p:strVal val="ppt_w"/>
                                          </p:val>
                                        </p:tav>
                                        <p:tav tm="100000">
                                          <p:val>
                                            <p:strVal val="ppt_w"/>
                                          </p:val>
                                        </p:tav>
                                      </p:tavLst>
                                    </p:anim>
                                    <p:anim calcmode="lin" valueType="num">
                                      <p:cBhvr>
                                        <p:cTn id="734" dur="2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5" dur="1" fill="hold">
                                          <p:stCondLst>
                                            <p:cond delay="1999"/>
                                          </p:stCondLst>
                                        </p:cTn>
                                        <p:tgtEl>
                                          <p:spTgt spid="42"/>
                                        </p:tgtEl>
                                        <p:attrNameLst>
                                          <p:attrName>style.visibility</p:attrName>
                                        </p:attrNameLst>
                                      </p:cBhvr>
                                      <p:to>
                                        <p:strVal val="hidden"/>
                                      </p:to>
                                    </p:set>
                                  </p:childTnLst>
                                </p:cTn>
                              </p:par>
                              <p:par>
                                <p:cTn id="736" presetID="19" presetClass="exit" presetSubtype="5" fill="hold" grpId="3" nodeType="withEffect">
                                  <p:stCondLst>
                                    <p:cond delay="0"/>
                                  </p:stCondLst>
                                  <p:childTnLst>
                                    <p:anim calcmode="lin" valueType="num">
                                      <p:cBhvr>
                                        <p:cTn id="737" dur="2000"/>
                                        <p:tgtEl>
                                          <p:spTgt spid="43"/>
                                        </p:tgtEl>
                                        <p:attrNameLst>
                                          <p:attrName>ppt_w</p:attrName>
                                        </p:attrNameLst>
                                      </p:cBhvr>
                                      <p:tavLst>
                                        <p:tav tm="0">
                                          <p:val>
                                            <p:strVal val="ppt_w"/>
                                          </p:val>
                                        </p:tav>
                                        <p:tav tm="100000">
                                          <p:val>
                                            <p:strVal val="ppt_w"/>
                                          </p:val>
                                        </p:tav>
                                      </p:tavLst>
                                    </p:anim>
                                    <p:anim calcmode="lin" valueType="num">
                                      <p:cBhvr>
                                        <p:cTn id="738" dur="2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9" dur="1" fill="hold">
                                          <p:stCondLst>
                                            <p:cond delay="1999"/>
                                          </p:stCondLst>
                                        </p:cTn>
                                        <p:tgtEl>
                                          <p:spTgt spid="43"/>
                                        </p:tgtEl>
                                        <p:attrNameLst>
                                          <p:attrName>style.visibility</p:attrName>
                                        </p:attrNameLst>
                                      </p:cBhvr>
                                      <p:to>
                                        <p:strVal val="hidden"/>
                                      </p:to>
                                    </p:set>
                                  </p:childTnLst>
                                </p:cTn>
                              </p:par>
                              <p:par>
                                <p:cTn id="740" presetID="19" presetClass="exit" presetSubtype="5" fill="hold" grpId="3" nodeType="withEffect">
                                  <p:stCondLst>
                                    <p:cond delay="0"/>
                                  </p:stCondLst>
                                  <p:childTnLst>
                                    <p:anim calcmode="lin" valueType="num">
                                      <p:cBhvr>
                                        <p:cTn id="741" dur="2000"/>
                                        <p:tgtEl>
                                          <p:spTgt spid="44"/>
                                        </p:tgtEl>
                                        <p:attrNameLst>
                                          <p:attrName>ppt_w</p:attrName>
                                        </p:attrNameLst>
                                      </p:cBhvr>
                                      <p:tavLst>
                                        <p:tav tm="0">
                                          <p:val>
                                            <p:strVal val="ppt_w"/>
                                          </p:val>
                                        </p:tav>
                                        <p:tav tm="100000">
                                          <p:val>
                                            <p:strVal val="ppt_w"/>
                                          </p:val>
                                        </p:tav>
                                      </p:tavLst>
                                    </p:anim>
                                    <p:anim calcmode="lin" valueType="num">
                                      <p:cBhvr>
                                        <p:cTn id="742" dur="2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3" dur="1" fill="hold">
                                          <p:stCondLst>
                                            <p:cond delay="1999"/>
                                          </p:stCondLst>
                                        </p:cTn>
                                        <p:tgtEl>
                                          <p:spTgt spid="44"/>
                                        </p:tgtEl>
                                        <p:attrNameLst>
                                          <p:attrName>style.visibility</p:attrName>
                                        </p:attrNameLst>
                                      </p:cBhvr>
                                      <p:to>
                                        <p:strVal val="hidden"/>
                                      </p:to>
                                    </p:set>
                                  </p:childTnLst>
                                </p:cTn>
                              </p:par>
                              <p:par>
                                <p:cTn id="744" presetID="19" presetClass="exit" presetSubtype="5" fill="hold" grpId="3" nodeType="withEffect">
                                  <p:stCondLst>
                                    <p:cond delay="0"/>
                                  </p:stCondLst>
                                  <p:childTnLst>
                                    <p:anim calcmode="lin" valueType="num">
                                      <p:cBhvr>
                                        <p:cTn id="745" dur="2000"/>
                                        <p:tgtEl>
                                          <p:spTgt spid="45"/>
                                        </p:tgtEl>
                                        <p:attrNameLst>
                                          <p:attrName>ppt_w</p:attrName>
                                        </p:attrNameLst>
                                      </p:cBhvr>
                                      <p:tavLst>
                                        <p:tav tm="0">
                                          <p:val>
                                            <p:strVal val="ppt_w"/>
                                          </p:val>
                                        </p:tav>
                                        <p:tav tm="100000">
                                          <p:val>
                                            <p:strVal val="ppt_w"/>
                                          </p:val>
                                        </p:tav>
                                      </p:tavLst>
                                    </p:anim>
                                    <p:anim calcmode="lin" valueType="num">
                                      <p:cBhvr>
                                        <p:cTn id="746" dur="2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7" dur="1" fill="hold">
                                          <p:stCondLst>
                                            <p:cond delay="1999"/>
                                          </p:stCondLst>
                                        </p:cTn>
                                        <p:tgtEl>
                                          <p:spTgt spid="45"/>
                                        </p:tgtEl>
                                        <p:attrNameLst>
                                          <p:attrName>style.visibility</p:attrName>
                                        </p:attrNameLst>
                                      </p:cBhvr>
                                      <p:to>
                                        <p:strVal val="hidden"/>
                                      </p:to>
                                    </p:set>
                                  </p:childTnLst>
                                </p:cTn>
                              </p:par>
                              <p:par>
                                <p:cTn id="748" presetID="19" presetClass="exit" presetSubtype="5" fill="hold" grpId="3" nodeType="withEffect">
                                  <p:stCondLst>
                                    <p:cond delay="0"/>
                                  </p:stCondLst>
                                  <p:childTnLst>
                                    <p:anim calcmode="lin" valueType="num">
                                      <p:cBhvr>
                                        <p:cTn id="749" dur="2000"/>
                                        <p:tgtEl>
                                          <p:spTgt spid="46"/>
                                        </p:tgtEl>
                                        <p:attrNameLst>
                                          <p:attrName>ppt_w</p:attrName>
                                        </p:attrNameLst>
                                      </p:cBhvr>
                                      <p:tavLst>
                                        <p:tav tm="0">
                                          <p:val>
                                            <p:strVal val="ppt_w"/>
                                          </p:val>
                                        </p:tav>
                                        <p:tav tm="100000">
                                          <p:val>
                                            <p:strVal val="ppt_w"/>
                                          </p:val>
                                        </p:tav>
                                      </p:tavLst>
                                    </p:anim>
                                    <p:anim calcmode="lin" valueType="num">
                                      <p:cBhvr>
                                        <p:cTn id="750" dur="2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1" dur="1" fill="hold">
                                          <p:stCondLst>
                                            <p:cond delay="1999"/>
                                          </p:stCondLst>
                                        </p:cTn>
                                        <p:tgtEl>
                                          <p:spTgt spid="46"/>
                                        </p:tgtEl>
                                        <p:attrNameLst>
                                          <p:attrName>style.visibility</p:attrName>
                                        </p:attrNameLst>
                                      </p:cBhvr>
                                      <p:to>
                                        <p:strVal val="hidden"/>
                                      </p:to>
                                    </p:set>
                                  </p:childTnLst>
                                </p:cTn>
                              </p:par>
                              <p:par>
                                <p:cTn id="752" presetID="19" presetClass="exit" presetSubtype="5" fill="hold" grpId="3" nodeType="withEffect">
                                  <p:stCondLst>
                                    <p:cond delay="0"/>
                                  </p:stCondLst>
                                  <p:childTnLst>
                                    <p:anim calcmode="lin" valueType="num">
                                      <p:cBhvr>
                                        <p:cTn id="753" dur="2000"/>
                                        <p:tgtEl>
                                          <p:spTgt spid="47"/>
                                        </p:tgtEl>
                                        <p:attrNameLst>
                                          <p:attrName>ppt_w</p:attrName>
                                        </p:attrNameLst>
                                      </p:cBhvr>
                                      <p:tavLst>
                                        <p:tav tm="0">
                                          <p:val>
                                            <p:strVal val="ppt_w"/>
                                          </p:val>
                                        </p:tav>
                                        <p:tav tm="100000">
                                          <p:val>
                                            <p:strVal val="ppt_w"/>
                                          </p:val>
                                        </p:tav>
                                      </p:tavLst>
                                    </p:anim>
                                    <p:anim calcmode="lin" valueType="num">
                                      <p:cBhvr>
                                        <p:cTn id="754" dur="2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5" dur="1" fill="hold">
                                          <p:stCondLst>
                                            <p:cond delay="1999"/>
                                          </p:stCondLst>
                                        </p:cTn>
                                        <p:tgtEl>
                                          <p:spTgt spid="47"/>
                                        </p:tgtEl>
                                        <p:attrNameLst>
                                          <p:attrName>style.visibility</p:attrName>
                                        </p:attrNameLst>
                                      </p:cBhvr>
                                      <p:to>
                                        <p:strVal val="hidden"/>
                                      </p:to>
                                    </p:set>
                                  </p:childTnLst>
                                </p:cTn>
                              </p:par>
                              <p:par>
                                <p:cTn id="756" presetID="19" presetClass="exit" presetSubtype="5" fill="hold" grpId="3" nodeType="withEffect">
                                  <p:stCondLst>
                                    <p:cond delay="0"/>
                                  </p:stCondLst>
                                  <p:childTnLst>
                                    <p:anim calcmode="lin" valueType="num">
                                      <p:cBhvr>
                                        <p:cTn id="757" dur="2000"/>
                                        <p:tgtEl>
                                          <p:spTgt spid="48"/>
                                        </p:tgtEl>
                                        <p:attrNameLst>
                                          <p:attrName>ppt_w</p:attrName>
                                        </p:attrNameLst>
                                      </p:cBhvr>
                                      <p:tavLst>
                                        <p:tav tm="0">
                                          <p:val>
                                            <p:strVal val="ppt_w"/>
                                          </p:val>
                                        </p:tav>
                                        <p:tav tm="100000">
                                          <p:val>
                                            <p:strVal val="ppt_w"/>
                                          </p:val>
                                        </p:tav>
                                      </p:tavLst>
                                    </p:anim>
                                    <p:anim calcmode="lin" valueType="num">
                                      <p:cBhvr>
                                        <p:cTn id="758" dur="2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9" dur="1" fill="hold">
                                          <p:stCondLst>
                                            <p:cond delay="1999"/>
                                          </p:stCondLst>
                                        </p:cTn>
                                        <p:tgtEl>
                                          <p:spTgt spid="48"/>
                                        </p:tgtEl>
                                        <p:attrNameLst>
                                          <p:attrName>style.visibility</p:attrName>
                                        </p:attrNameLst>
                                      </p:cBhvr>
                                      <p:to>
                                        <p:strVal val="hidden"/>
                                      </p:to>
                                    </p:set>
                                  </p:childTnLst>
                                </p:cTn>
                              </p:par>
                              <p:par>
                                <p:cTn id="760" presetID="19" presetClass="exit" presetSubtype="5" fill="hold" grpId="3" nodeType="withEffect">
                                  <p:stCondLst>
                                    <p:cond delay="0"/>
                                  </p:stCondLst>
                                  <p:childTnLst>
                                    <p:anim calcmode="lin" valueType="num">
                                      <p:cBhvr>
                                        <p:cTn id="761" dur="2000"/>
                                        <p:tgtEl>
                                          <p:spTgt spid="49"/>
                                        </p:tgtEl>
                                        <p:attrNameLst>
                                          <p:attrName>ppt_w</p:attrName>
                                        </p:attrNameLst>
                                      </p:cBhvr>
                                      <p:tavLst>
                                        <p:tav tm="0">
                                          <p:val>
                                            <p:strVal val="ppt_w"/>
                                          </p:val>
                                        </p:tav>
                                        <p:tav tm="100000">
                                          <p:val>
                                            <p:strVal val="ppt_w"/>
                                          </p:val>
                                        </p:tav>
                                      </p:tavLst>
                                    </p:anim>
                                    <p:anim calcmode="lin" valueType="num">
                                      <p:cBhvr>
                                        <p:cTn id="762" dur="2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3" dur="1" fill="hold">
                                          <p:stCondLst>
                                            <p:cond delay="1999"/>
                                          </p:stCondLst>
                                        </p:cTn>
                                        <p:tgtEl>
                                          <p:spTgt spid="49"/>
                                        </p:tgtEl>
                                        <p:attrNameLst>
                                          <p:attrName>style.visibility</p:attrName>
                                        </p:attrNameLst>
                                      </p:cBhvr>
                                      <p:to>
                                        <p:strVal val="hidden"/>
                                      </p:to>
                                    </p:set>
                                  </p:childTnLst>
                                </p:cTn>
                              </p:par>
                              <p:par>
                                <p:cTn id="764" presetID="19" presetClass="exit" presetSubtype="5" fill="hold" grpId="3" nodeType="withEffect">
                                  <p:stCondLst>
                                    <p:cond delay="0"/>
                                  </p:stCondLst>
                                  <p:childTnLst>
                                    <p:anim calcmode="lin" valueType="num">
                                      <p:cBhvr>
                                        <p:cTn id="765" dur="2000"/>
                                        <p:tgtEl>
                                          <p:spTgt spid="50"/>
                                        </p:tgtEl>
                                        <p:attrNameLst>
                                          <p:attrName>ppt_w</p:attrName>
                                        </p:attrNameLst>
                                      </p:cBhvr>
                                      <p:tavLst>
                                        <p:tav tm="0">
                                          <p:val>
                                            <p:strVal val="ppt_w"/>
                                          </p:val>
                                        </p:tav>
                                        <p:tav tm="100000">
                                          <p:val>
                                            <p:strVal val="ppt_w"/>
                                          </p:val>
                                        </p:tav>
                                      </p:tavLst>
                                    </p:anim>
                                    <p:anim calcmode="lin" valueType="num">
                                      <p:cBhvr>
                                        <p:cTn id="766" dur="2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7" dur="1" fill="hold">
                                          <p:stCondLst>
                                            <p:cond delay="1999"/>
                                          </p:stCondLst>
                                        </p:cTn>
                                        <p:tgtEl>
                                          <p:spTgt spid="50"/>
                                        </p:tgtEl>
                                        <p:attrNameLst>
                                          <p:attrName>style.visibility</p:attrName>
                                        </p:attrNameLst>
                                      </p:cBhvr>
                                      <p:to>
                                        <p:strVal val="hidden"/>
                                      </p:to>
                                    </p:set>
                                  </p:childTnLst>
                                </p:cTn>
                              </p:par>
                              <p:par>
                                <p:cTn id="768" presetID="19" presetClass="exit" presetSubtype="5" fill="hold" grpId="3" nodeType="withEffect">
                                  <p:stCondLst>
                                    <p:cond delay="0"/>
                                  </p:stCondLst>
                                  <p:childTnLst>
                                    <p:anim calcmode="lin" valueType="num">
                                      <p:cBhvr>
                                        <p:cTn id="769" dur="2000"/>
                                        <p:tgtEl>
                                          <p:spTgt spid="51"/>
                                        </p:tgtEl>
                                        <p:attrNameLst>
                                          <p:attrName>ppt_w</p:attrName>
                                        </p:attrNameLst>
                                      </p:cBhvr>
                                      <p:tavLst>
                                        <p:tav tm="0">
                                          <p:val>
                                            <p:strVal val="ppt_w"/>
                                          </p:val>
                                        </p:tav>
                                        <p:tav tm="100000">
                                          <p:val>
                                            <p:strVal val="ppt_w"/>
                                          </p:val>
                                        </p:tav>
                                      </p:tavLst>
                                    </p:anim>
                                    <p:anim calcmode="lin" valueType="num">
                                      <p:cBhvr>
                                        <p:cTn id="770" dur="2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1" dur="1" fill="hold">
                                          <p:stCondLst>
                                            <p:cond delay="1999"/>
                                          </p:stCondLst>
                                        </p:cTn>
                                        <p:tgtEl>
                                          <p:spTgt spid="51"/>
                                        </p:tgtEl>
                                        <p:attrNameLst>
                                          <p:attrName>style.visibility</p:attrName>
                                        </p:attrNameLst>
                                      </p:cBhvr>
                                      <p:to>
                                        <p:strVal val="hidden"/>
                                      </p:to>
                                    </p:set>
                                  </p:childTnLst>
                                </p:cTn>
                              </p:par>
                              <p:par>
                                <p:cTn id="772" presetID="19" presetClass="exit" presetSubtype="5" fill="hold" grpId="3" nodeType="withEffect">
                                  <p:stCondLst>
                                    <p:cond delay="0"/>
                                  </p:stCondLst>
                                  <p:childTnLst>
                                    <p:anim calcmode="lin" valueType="num">
                                      <p:cBhvr>
                                        <p:cTn id="773" dur="2000"/>
                                        <p:tgtEl>
                                          <p:spTgt spid="52"/>
                                        </p:tgtEl>
                                        <p:attrNameLst>
                                          <p:attrName>ppt_w</p:attrName>
                                        </p:attrNameLst>
                                      </p:cBhvr>
                                      <p:tavLst>
                                        <p:tav tm="0">
                                          <p:val>
                                            <p:strVal val="ppt_w"/>
                                          </p:val>
                                        </p:tav>
                                        <p:tav tm="100000">
                                          <p:val>
                                            <p:strVal val="ppt_w"/>
                                          </p:val>
                                        </p:tav>
                                      </p:tavLst>
                                    </p:anim>
                                    <p:anim calcmode="lin" valueType="num">
                                      <p:cBhvr>
                                        <p:cTn id="774" dur="2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5" dur="1" fill="hold">
                                          <p:stCondLst>
                                            <p:cond delay="1999"/>
                                          </p:stCondLst>
                                        </p:cTn>
                                        <p:tgtEl>
                                          <p:spTgt spid="52"/>
                                        </p:tgtEl>
                                        <p:attrNameLst>
                                          <p:attrName>style.visibility</p:attrName>
                                        </p:attrNameLst>
                                      </p:cBhvr>
                                      <p:to>
                                        <p:strVal val="hidden"/>
                                      </p:to>
                                    </p:set>
                                  </p:childTnLst>
                                </p:cTn>
                              </p:par>
                              <p:par>
                                <p:cTn id="776" presetID="19" presetClass="exit" presetSubtype="5" fill="hold" grpId="3" nodeType="withEffect">
                                  <p:stCondLst>
                                    <p:cond delay="0"/>
                                  </p:stCondLst>
                                  <p:childTnLst>
                                    <p:anim calcmode="lin" valueType="num">
                                      <p:cBhvr>
                                        <p:cTn id="777" dur="2000"/>
                                        <p:tgtEl>
                                          <p:spTgt spid="53"/>
                                        </p:tgtEl>
                                        <p:attrNameLst>
                                          <p:attrName>ppt_w</p:attrName>
                                        </p:attrNameLst>
                                      </p:cBhvr>
                                      <p:tavLst>
                                        <p:tav tm="0">
                                          <p:val>
                                            <p:strVal val="ppt_w"/>
                                          </p:val>
                                        </p:tav>
                                        <p:tav tm="100000">
                                          <p:val>
                                            <p:strVal val="ppt_w"/>
                                          </p:val>
                                        </p:tav>
                                      </p:tavLst>
                                    </p:anim>
                                    <p:anim calcmode="lin" valueType="num">
                                      <p:cBhvr>
                                        <p:cTn id="778" dur="2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9" dur="1" fill="hold">
                                          <p:stCondLst>
                                            <p:cond delay="1999"/>
                                          </p:stCondLst>
                                        </p:cTn>
                                        <p:tgtEl>
                                          <p:spTgt spid="53"/>
                                        </p:tgtEl>
                                        <p:attrNameLst>
                                          <p:attrName>style.visibility</p:attrName>
                                        </p:attrNameLst>
                                      </p:cBhvr>
                                      <p:to>
                                        <p:strVal val="hidden"/>
                                      </p:to>
                                    </p:set>
                                  </p:childTnLst>
                                </p:cTn>
                              </p:par>
                              <p:par>
                                <p:cTn id="780" presetID="19" presetClass="exit" presetSubtype="5" fill="hold" grpId="3" nodeType="withEffect">
                                  <p:stCondLst>
                                    <p:cond delay="0"/>
                                  </p:stCondLst>
                                  <p:childTnLst>
                                    <p:anim calcmode="lin" valueType="num">
                                      <p:cBhvr>
                                        <p:cTn id="781" dur="2000"/>
                                        <p:tgtEl>
                                          <p:spTgt spid="54"/>
                                        </p:tgtEl>
                                        <p:attrNameLst>
                                          <p:attrName>ppt_w</p:attrName>
                                        </p:attrNameLst>
                                      </p:cBhvr>
                                      <p:tavLst>
                                        <p:tav tm="0">
                                          <p:val>
                                            <p:strVal val="ppt_w"/>
                                          </p:val>
                                        </p:tav>
                                        <p:tav tm="100000">
                                          <p:val>
                                            <p:strVal val="ppt_w"/>
                                          </p:val>
                                        </p:tav>
                                      </p:tavLst>
                                    </p:anim>
                                    <p:anim calcmode="lin" valueType="num">
                                      <p:cBhvr>
                                        <p:cTn id="782" dur="2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3" dur="1" fill="hold">
                                          <p:stCondLst>
                                            <p:cond delay="1999"/>
                                          </p:stCondLst>
                                        </p:cTn>
                                        <p:tgtEl>
                                          <p:spTgt spid="54"/>
                                        </p:tgtEl>
                                        <p:attrNameLst>
                                          <p:attrName>style.visibility</p:attrName>
                                        </p:attrNameLst>
                                      </p:cBhvr>
                                      <p:to>
                                        <p:strVal val="hidden"/>
                                      </p:to>
                                    </p:set>
                                  </p:childTnLst>
                                </p:cTn>
                              </p:par>
                              <p:par>
                                <p:cTn id="784" presetID="19" presetClass="exit" presetSubtype="5" fill="hold" grpId="3" nodeType="withEffect">
                                  <p:stCondLst>
                                    <p:cond delay="0"/>
                                  </p:stCondLst>
                                  <p:childTnLst>
                                    <p:anim calcmode="lin" valueType="num">
                                      <p:cBhvr>
                                        <p:cTn id="785" dur="2000"/>
                                        <p:tgtEl>
                                          <p:spTgt spid="55"/>
                                        </p:tgtEl>
                                        <p:attrNameLst>
                                          <p:attrName>ppt_w</p:attrName>
                                        </p:attrNameLst>
                                      </p:cBhvr>
                                      <p:tavLst>
                                        <p:tav tm="0">
                                          <p:val>
                                            <p:strVal val="ppt_w"/>
                                          </p:val>
                                        </p:tav>
                                        <p:tav tm="100000">
                                          <p:val>
                                            <p:strVal val="ppt_w"/>
                                          </p:val>
                                        </p:tav>
                                      </p:tavLst>
                                    </p:anim>
                                    <p:anim calcmode="lin" valueType="num">
                                      <p:cBhvr>
                                        <p:cTn id="786" dur="2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7" dur="1" fill="hold">
                                          <p:stCondLst>
                                            <p:cond delay="1999"/>
                                          </p:stCondLst>
                                        </p:cTn>
                                        <p:tgtEl>
                                          <p:spTgt spid="55"/>
                                        </p:tgtEl>
                                        <p:attrNameLst>
                                          <p:attrName>style.visibility</p:attrName>
                                        </p:attrNameLst>
                                      </p:cBhvr>
                                      <p:to>
                                        <p:strVal val="hidden"/>
                                      </p:to>
                                    </p:set>
                                  </p:childTnLst>
                                </p:cTn>
                              </p:par>
                              <p:par>
                                <p:cTn id="788" presetID="3" presetClass="exit" presetSubtype="5" fill="hold" grpId="4" nodeType="withEffect">
                                  <p:stCondLst>
                                    <p:cond delay="0"/>
                                  </p:stCondLst>
                                  <p:childTnLst>
                                    <p:animEffect transition="out" filter="blinds(vertical)">
                                      <p:cBhvr>
                                        <p:cTn id="789" dur="2000"/>
                                        <p:tgtEl>
                                          <p:spTgt spid="4"/>
                                        </p:tgtEl>
                                      </p:cBhvr>
                                    </p:animEffect>
                                    <p:set>
                                      <p:cBhvr>
                                        <p:cTn id="790" dur="1" fill="hold">
                                          <p:stCondLst>
                                            <p:cond delay="1999"/>
                                          </p:stCondLst>
                                        </p:cTn>
                                        <p:tgtEl>
                                          <p:spTgt spid="4"/>
                                        </p:tgtEl>
                                        <p:attrNameLst>
                                          <p:attrName>style.visibility</p:attrName>
                                        </p:attrNameLst>
                                      </p:cBhvr>
                                      <p:to>
                                        <p:strVal val="hidden"/>
                                      </p:to>
                                    </p:set>
                                  </p:childTnLst>
                                </p:cTn>
                              </p:par>
                              <p:par>
                                <p:cTn id="791" presetID="3" presetClass="exit" presetSubtype="5" fill="hold" grpId="4" nodeType="withEffect">
                                  <p:stCondLst>
                                    <p:cond delay="0"/>
                                  </p:stCondLst>
                                  <p:childTnLst>
                                    <p:animEffect transition="out" filter="blinds(vertical)">
                                      <p:cBhvr>
                                        <p:cTn id="792" dur="2000"/>
                                        <p:tgtEl>
                                          <p:spTgt spid="5"/>
                                        </p:tgtEl>
                                      </p:cBhvr>
                                    </p:animEffect>
                                    <p:set>
                                      <p:cBhvr>
                                        <p:cTn id="793" dur="1" fill="hold">
                                          <p:stCondLst>
                                            <p:cond delay="1999"/>
                                          </p:stCondLst>
                                        </p:cTn>
                                        <p:tgtEl>
                                          <p:spTgt spid="5"/>
                                        </p:tgtEl>
                                        <p:attrNameLst>
                                          <p:attrName>style.visibility</p:attrName>
                                        </p:attrNameLst>
                                      </p:cBhvr>
                                      <p:to>
                                        <p:strVal val="hidden"/>
                                      </p:to>
                                    </p:set>
                                  </p:childTnLst>
                                </p:cTn>
                              </p:par>
                              <p:par>
                                <p:cTn id="794" presetID="3" presetClass="exit" presetSubtype="5" fill="hold" grpId="4" nodeType="withEffect">
                                  <p:stCondLst>
                                    <p:cond delay="0"/>
                                  </p:stCondLst>
                                  <p:childTnLst>
                                    <p:animEffect transition="out" filter="blinds(vertical)">
                                      <p:cBhvr>
                                        <p:cTn id="795" dur="2000"/>
                                        <p:tgtEl>
                                          <p:spTgt spid="6"/>
                                        </p:tgtEl>
                                      </p:cBhvr>
                                    </p:animEffect>
                                    <p:set>
                                      <p:cBhvr>
                                        <p:cTn id="796" dur="1" fill="hold">
                                          <p:stCondLst>
                                            <p:cond delay="1999"/>
                                          </p:stCondLst>
                                        </p:cTn>
                                        <p:tgtEl>
                                          <p:spTgt spid="6"/>
                                        </p:tgtEl>
                                        <p:attrNameLst>
                                          <p:attrName>style.visibility</p:attrName>
                                        </p:attrNameLst>
                                      </p:cBhvr>
                                      <p:to>
                                        <p:strVal val="hidden"/>
                                      </p:to>
                                    </p:set>
                                  </p:childTnLst>
                                </p:cTn>
                              </p:par>
                              <p:par>
                                <p:cTn id="797" presetID="3" presetClass="exit" presetSubtype="5" fill="hold" grpId="4" nodeType="withEffect">
                                  <p:stCondLst>
                                    <p:cond delay="0"/>
                                  </p:stCondLst>
                                  <p:childTnLst>
                                    <p:animEffect transition="out" filter="blinds(vertical)">
                                      <p:cBhvr>
                                        <p:cTn id="798" dur="2000"/>
                                        <p:tgtEl>
                                          <p:spTgt spid="7"/>
                                        </p:tgtEl>
                                      </p:cBhvr>
                                    </p:animEffect>
                                    <p:set>
                                      <p:cBhvr>
                                        <p:cTn id="799" dur="1" fill="hold">
                                          <p:stCondLst>
                                            <p:cond delay="1999"/>
                                          </p:stCondLst>
                                        </p:cTn>
                                        <p:tgtEl>
                                          <p:spTgt spid="7"/>
                                        </p:tgtEl>
                                        <p:attrNameLst>
                                          <p:attrName>style.visibility</p:attrName>
                                        </p:attrNameLst>
                                      </p:cBhvr>
                                      <p:to>
                                        <p:strVal val="hidden"/>
                                      </p:to>
                                    </p:set>
                                  </p:childTnLst>
                                </p:cTn>
                              </p:par>
                              <p:par>
                                <p:cTn id="800" presetID="3" presetClass="exit" presetSubtype="5" fill="hold" grpId="4" nodeType="withEffect">
                                  <p:stCondLst>
                                    <p:cond delay="0"/>
                                  </p:stCondLst>
                                  <p:childTnLst>
                                    <p:animEffect transition="out" filter="blinds(vertical)">
                                      <p:cBhvr>
                                        <p:cTn id="801" dur="2000"/>
                                        <p:tgtEl>
                                          <p:spTgt spid="8"/>
                                        </p:tgtEl>
                                      </p:cBhvr>
                                    </p:animEffect>
                                    <p:set>
                                      <p:cBhvr>
                                        <p:cTn id="802" dur="1" fill="hold">
                                          <p:stCondLst>
                                            <p:cond delay="1999"/>
                                          </p:stCondLst>
                                        </p:cTn>
                                        <p:tgtEl>
                                          <p:spTgt spid="8"/>
                                        </p:tgtEl>
                                        <p:attrNameLst>
                                          <p:attrName>style.visibility</p:attrName>
                                        </p:attrNameLst>
                                      </p:cBhvr>
                                      <p:to>
                                        <p:strVal val="hidden"/>
                                      </p:to>
                                    </p:set>
                                  </p:childTnLst>
                                </p:cTn>
                              </p:par>
                              <p:par>
                                <p:cTn id="803" presetID="3" presetClass="exit" presetSubtype="5" fill="hold" grpId="4" nodeType="withEffect">
                                  <p:stCondLst>
                                    <p:cond delay="0"/>
                                  </p:stCondLst>
                                  <p:childTnLst>
                                    <p:animEffect transition="out" filter="blinds(vertical)">
                                      <p:cBhvr>
                                        <p:cTn id="804" dur="2000"/>
                                        <p:tgtEl>
                                          <p:spTgt spid="9"/>
                                        </p:tgtEl>
                                      </p:cBhvr>
                                    </p:animEffect>
                                    <p:set>
                                      <p:cBhvr>
                                        <p:cTn id="805" dur="1" fill="hold">
                                          <p:stCondLst>
                                            <p:cond delay="1999"/>
                                          </p:stCondLst>
                                        </p:cTn>
                                        <p:tgtEl>
                                          <p:spTgt spid="9"/>
                                        </p:tgtEl>
                                        <p:attrNameLst>
                                          <p:attrName>style.visibility</p:attrName>
                                        </p:attrNameLst>
                                      </p:cBhvr>
                                      <p:to>
                                        <p:strVal val="hidden"/>
                                      </p:to>
                                    </p:set>
                                  </p:childTnLst>
                                </p:cTn>
                              </p:par>
                              <p:par>
                                <p:cTn id="806" presetID="3" presetClass="exit" presetSubtype="5" fill="hold" grpId="4" nodeType="withEffect">
                                  <p:stCondLst>
                                    <p:cond delay="0"/>
                                  </p:stCondLst>
                                  <p:childTnLst>
                                    <p:animEffect transition="out" filter="blinds(vertical)">
                                      <p:cBhvr>
                                        <p:cTn id="807" dur="2000"/>
                                        <p:tgtEl>
                                          <p:spTgt spid="10"/>
                                        </p:tgtEl>
                                      </p:cBhvr>
                                    </p:animEffect>
                                    <p:set>
                                      <p:cBhvr>
                                        <p:cTn id="808" dur="1" fill="hold">
                                          <p:stCondLst>
                                            <p:cond delay="1999"/>
                                          </p:stCondLst>
                                        </p:cTn>
                                        <p:tgtEl>
                                          <p:spTgt spid="10"/>
                                        </p:tgtEl>
                                        <p:attrNameLst>
                                          <p:attrName>style.visibility</p:attrName>
                                        </p:attrNameLst>
                                      </p:cBhvr>
                                      <p:to>
                                        <p:strVal val="hidden"/>
                                      </p:to>
                                    </p:set>
                                  </p:childTnLst>
                                </p:cTn>
                              </p:par>
                              <p:par>
                                <p:cTn id="809" presetID="3" presetClass="exit" presetSubtype="5" fill="hold" grpId="4" nodeType="withEffect">
                                  <p:stCondLst>
                                    <p:cond delay="0"/>
                                  </p:stCondLst>
                                  <p:childTnLst>
                                    <p:animEffect transition="out" filter="blinds(vertical)">
                                      <p:cBhvr>
                                        <p:cTn id="810" dur="2000"/>
                                        <p:tgtEl>
                                          <p:spTgt spid="11"/>
                                        </p:tgtEl>
                                      </p:cBhvr>
                                    </p:animEffect>
                                    <p:set>
                                      <p:cBhvr>
                                        <p:cTn id="811" dur="1" fill="hold">
                                          <p:stCondLst>
                                            <p:cond delay="1999"/>
                                          </p:stCondLst>
                                        </p:cTn>
                                        <p:tgtEl>
                                          <p:spTgt spid="11"/>
                                        </p:tgtEl>
                                        <p:attrNameLst>
                                          <p:attrName>style.visibility</p:attrName>
                                        </p:attrNameLst>
                                      </p:cBhvr>
                                      <p:to>
                                        <p:strVal val="hidden"/>
                                      </p:to>
                                    </p:set>
                                  </p:childTnLst>
                                </p:cTn>
                              </p:par>
                              <p:par>
                                <p:cTn id="812" presetID="3" presetClass="exit" presetSubtype="5" fill="hold" grpId="4" nodeType="withEffect">
                                  <p:stCondLst>
                                    <p:cond delay="0"/>
                                  </p:stCondLst>
                                  <p:childTnLst>
                                    <p:animEffect transition="out" filter="blinds(vertical)">
                                      <p:cBhvr>
                                        <p:cTn id="813" dur="2000"/>
                                        <p:tgtEl>
                                          <p:spTgt spid="12"/>
                                        </p:tgtEl>
                                      </p:cBhvr>
                                    </p:animEffect>
                                    <p:set>
                                      <p:cBhvr>
                                        <p:cTn id="814" dur="1" fill="hold">
                                          <p:stCondLst>
                                            <p:cond delay="1999"/>
                                          </p:stCondLst>
                                        </p:cTn>
                                        <p:tgtEl>
                                          <p:spTgt spid="12"/>
                                        </p:tgtEl>
                                        <p:attrNameLst>
                                          <p:attrName>style.visibility</p:attrName>
                                        </p:attrNameLst>
                                      </p:cBhvr>
                                      <p:to>
                                        <p:strVal val="hidden"/>
                                      </p:to>
                                    </p:set>
                                  </p:childTnLst>
                                </p:cTn>
                              </p:par>
                              <p:par>
                                <p:cTn id="815" presetID="3" presetClass="exit" presetSubtype="5" fill="hold" grpId="4" nodeType="withEffect">
                                  <p:stCondLst>
                                    <p:cond delay="0"/>
                                  </p:stCondLst>
                                  <p:childTnLst>
                                    <p:animEffect transition="out" filter="blinds(vertical)">
                                      <p:cBhvr>
                                        <p:cTn id="816" dur="2000"/>
                                        <p:tgtEl>
                                          <p:spTgt spid="13"/>
                                        </p:tgtEl>
                                      </p:cBhvr>
                                    </p:animEffect>
                                    <p:set>
                                      <p:cBhvr>
                                        <p:cTn id="817" dur="1" fill="hold">
                                          <p:stCondLst>
                                            <p:cond delay="1999"/>
                                          </p:stCondLst>
                                        </p:cTn>
                                        <p:tgtEl>
                                          <p:spTgt spid="13"/>
                                        </p:tgtEl>
                                        <p:attrNameLst>
                                          <p:attrName>style.visibility</p:attrName>
                                        </p:attrNameLst>
                                      </p:cBhvr>
                                      <p:to>
                                        <p:strVal val="hidden"/>
                                      </p:to>
                                    </p:set>
                                  </p:childTnLst>
                                </p:cTn>
                              </p:par>
                              <p:par>
                                <p:cTn id="818" presetID="3" presetClass="exit" presetSubtype="5" fill="hold" grpId="4" nodeType="withEffect">
                                  <p:stCondLst>
                                    <p:cond delay="0"/>
                                  </p:stCondLst>
                                  <p:childTnLst>
                                    <p:animEffect transition="out" filter="blinds(vertical)">
                                      <p:cBhvr>
                                        <p:cTn id="819" dur="2000"/>
                                        <p:tgtEl>
                                          <p:spTgt spid="14"/>
                                        </p:tgtEl>
                                      </p:cBhvr>
                                    </p:animEffect>
                                    <p:set>
                                      <p:cBhvr>
                                        <p:cTn id="820" dur="1" fill="hold">
                                          <p:stCondLst>
                                            <p:cond delay="1999"/>
                                          </p:stCondLst>
                                        </p:cTn>
                                        <p:tgtEl>
                                          <p:spTgt spid="14"/>
                                        </p:tgtEl>
                                        <p:attrNameLst>
                                          <p:attrName>style.visibility</p:attrName>
                                        </p:attrNameLst>
                                      </p:cBhvr>
                                      <p:to>
                                        <p:strVal val="hidden"/>
                                      </p:to>
                                    </p:set>
                                  </p:childTnLst>
                                </p:cTn>
                              </p:par>
                              <p:par>
                                <p:cTn id="821" presetID="3" presetClass="exit" presetSubtype="5" fill="hold" grpId="4" nodeType="withEffect">
                                  <p:stCondLst>
                                    <p:cond delay="0"/>
                                  </p:stCondLst>
                                  <p:childTnLst>
                                    <p:animEffect transition="out" filter="blinds(vertical)">
                                      <p:cBhvr>
                                        <p:cTn id="822" dur="2000"/>
                                        <p:tgtEl>
                                          <p:spTgt spid="15"/>
                                        </p:tgtEl>
                                      </p:cBhvr>
                                    </p:animEffect>
                                    <p:set>
                                      <p:cBhvr>
                                        <p:cTn id="823" dur="1" fill="hold">
                                          <p:stCondLst>
                                            <p:cond delay="1999"/>
                                          </p:stCondLst>
                                        </p:cTn>
                                        <p:tgtEl>
                                          <p:spTgt spid="15"/>
                                        </p:tgtEl>
                                        <p:attrNameLst>
                                          <p:attrName>style.visibility</p:attrName>
                                        </p:attrNameLst>
                                      </p:cBhvr>
                                      <p:to>
                                        <p:strVal val="hidden"/>
                                      </p:to>
                                    </p:set>
                                  </p:childTnLst>
                                </p:cTn>
                              </p:par>
                              <p:par>
                                <p:cTn id="824" presetID="3" presetClass="exit" presetSubtype="5" fill="hold" grpId="4" nodeType="withEffect">
                                  <p:stCondLst>
                                    <p:cond delay="0"/>
                                  </p:stCondLst>
                                  <p:childTnLst>
                                    <p:animEffect transition="out" filter="blinds(vertical)">
                                      <p:cBhvr>
                                        <p:cTn id="825" dur="2000"/>
                                        <p:tgtEl>
                                          <p:spTgt spid="16"/>
                                        </p:tgtEl>
                                      </p:cBhvr>
                                    </p:animEffect>
                                    <p:set>
                                      <p:cBhvr>
                                        <p:cTn id="826" dur="1" fill="hold">
                                          <p:stCondLst>
                                            <p:cond delay="1999"/>
                                          </p:stCondLst>
                                        </p:cTn>
                                        <p:tgtEl>
                                          <p:spTgt spid="16"/>
                                        </p:tgtEl>
                                        <p:attrNameLst>
                                          <p:attrName>style.visibility</p:attrName>
                                        </p:attrNameLst>
                                      </p:cBhvr>
                                      <p:to>
                                        <p:strVal val="hidden"/>
                                      </p:to>
                                    </p:set>
                                  </p:childTnLst>
                                </p:cTn>
                              </p:par>
                              <p:par>
                                <p:cTn id="827" presetID="3" presetClass="exit" presetSubtype="5" fill="hold" grpId="4" nodeType="withEffect">
                                  <p:stCondLst>
                                    <p:cond delay="0"/>
                                  </p:stCondLst>
                                  <p:childTnLst>
                                    <p:animEffect transition="out" filter="blinds(vertical)">
                                      <p:cBhvr>
                                        <p:cTn id="828" dur="2000"/>
                                        <p:tgtEl>
                                          <p:spTgt spid="17"/>
                                        </p:tgtEl>
                                      </p:cBhvr>
                                    </p:animEffect>
                                    <p:set>
                                      <p:cBhvr>
                                        <p:cTn id="829" dur="1" fill="hold">
                                          <p:stCondLst>
                                            <p:cond delay="1999"/>
                                          </p:stCondLst>
                                        </p:cTn>
                                        <p:tgtEl>
                                          <p:spTgt spid="17"/>
                                        </p:tgtEl>
                                        <p:attrNameLst>
                                          <p:attrName>style.visibility</p:attrName>
                                        </p:attrNameLst>
                                      </p:cBhvr>
                                      <p:to>
                                        <p:strVal val="hidden"/>
                                      </p:to>
                                    </p:set>
                                  </p:childTnLst>
                                </p:cTn>
                              </p:par>
                              <p:par>
                                <p:cTn id="830" presetID="3" presetClass="exit" presetSubtype="5" fill="hold" grpId="4" nodeType="withEffect">
                                  <p:stCondLst>
                                    <p:cond delay="0"/>
                                  </p:stCondLst>
                                  <p:childTnLst>
                                    <p:animEffect transition="out" filter="blinds(vertical)">
                                      <p:cBhvr>
                                        <p:cTn id="831" dur="2000"/>
                                        <p:tgtEl>
                                          <p:spTgt spid="18"/>
                                        </p:tgtEl>
                                      </p:cBhvr>
                                    </p:animEffect>
                                    <p:set>
                                      <p:cBhvr>
                                        <p:cTn id="832" dur="1" fill="hold">
                                          <p:stCondLst>
                                            <p:cond delay="1999"/>
                                          </p:stCondLst>
                                        </p:cTn>
                                        <p:tgtEl>
                                          <p:spTgt spid="18"/>
                                        </p:tgtEl>
                                        <p:attrNameLst>
                                          <p:attrName>style.visibility</p:attrName>
                                        </p:attrNameLst>
                                      </p:cBhvr>
                                      <p:to>
                                        <p:strVal val="hidden"/>
                                      </p:to>
                                    </p:set>
                                  </p:childTnLst>
                                </p:cTn>
                              </p:par>
                              <p:par>
                                <p:cTn id="833" presetID="3" presetClass="exit" presetSubtype="5" fill="hold" grpId="4" nodeType="withEffect">
                                  <p:stCondLst>
                                    <p:cond delay="0"/>
                                  </p:stCondLst>
                                  <p:childTnLst>
                                    <p:animEffect transition="out" filter="blinds(vertical)">
                                      <p:cBhvr>
                                        <p:cTn id="834" dur="2000"/>
                                        <p:tgtEl>
                                          <p:spTgt spid="19"/>
                                        </p:tgtEl>
                                      </p:cBhvr>
                                    </p:animEffect>
                                    <p:set>
                                      <p:cBhvr>
                                        <p:cTn id="835" dur="1" fill="hold">
                                          <p:stCondLst>
                                            <p:cond delay="1999"/>
                                          </p:stCondLst>
                                        </p:cTn>
                                        <p:tgtEl>
                                          <p:spTgt spid="19"/>
                                        </p:tgtEl>
                                        <p:attrNameLst>
                                          <p:attrName>style.visibility</p:attrName>
                                        </p:attrNameLst>
                                      </p:cBhvr>
                                      <p:to>
                                        <p:strVal val="hidden"/>
                                      </p:to>
                                    </p:set>
                                  </p:childTnLst>
                                </p:cTn>
                              </p:par>
                              <p:par>
                                <p:cTn id="836" presetID="3" presetClass="exit" presetSubtype="5" fill="hold" grpId="4" nodeType="withEffect">
                                  <p:stCondLst>
                                    <p:cond delay="0"/>
                                  </p:stCondLst>
                                  <p:childTnLst>
                                    <p:animEffect transition="out" filter="blinds(vertical)">
                                      <p:cBhvr>
                                        <p:cTn id="837" dur="2000"/>
                                        <p:tgtEl>
                                          <p:spTgt spid="20"/>
                                        </p:tgtEl>
                                      </p:cBhvr>
                                    </p:animEffect>
                                    <p:set>
                                      <p:cBhvr>
                                        <p:cTn id="838" dur="1" fill="hold">
                                          <p:stCondLst>
                                            <p:cond delay="1999"/>
                                          </p:stCondLst>
                                        </p:cTn>
                                        <p:tgtEl>
                                          <p:spTgt spid="20"/>
                                        </p:tgtEl>
                                        <p:attrNameLst>
                                          <p:attrName>style.visibility</p:attrName>
                                        </p:attrNameLst>
                                      </p:cBhvr>
                                      <p:to>
                                        <p:strVal val="hidden"/>
                                      </p:to>
                                    </p:set>
                                  </p:childTnLst>
                                </p:cTn>
                              </p:par>
                              <p:par>
                                <p:cTn id="839" presetID="3" presetClass="exit" presetSubtype="5" fill="hold" grpId="4" nodeType="withEffect">
                                  <p:stCondLst>
                                    <p:cond delay="0"/>
                                  </p:stCondLst>
                                  <p:childTnLst>
                                    <p:animEffect transition="out" filter="blinds(vertical)">
                                      <p:cBhvr>
                                        <p:cTn id="840" dur="2000"/>
                                        <p:tgtEl>
                                          <p:spTgt spid="21"/>
                                        </p:tgtEl>
                                      </p:cBhvr>
                                    </p:animEffect>
                                    <p:set>
                                      <p:cBhvr>
                                        <p:cTn id="841" dur="1" fill="hold">
                                          <p:stCondLst>
                                            <p:cond delay="1999"/>
                                          </p:stCondLst>
                                        </p:cTn>
                                        <p:tgtEl>
                                          <p:spTgt spid="21"/>
                                        </p:tgtEl>
                                        <p:attrNameLst>
                                          <p:attrName>style.visibility</p:attrName>
                                        </p:attrNameLst>
                                      </p:cBhvr>
                                      <p:to>
                                        <p:strVal val="hidden"/>
                                      </p:to>
                                    </p:set>
                                  </p:childTnLst>
                                </p:cTn>
                              </p:par>
                              <p:par>
                                <p:cTn id="842" presetID="3" presetClass="exit" presetSubtype="5" fill="hold" grpId="4" nodeType="withEffect">
                                  <p:stCondLst>
                                    <p:cond delay="0"/>
                                  </p:stCondLst>
                                  <p:childTnLst>
                                    <p:animEffect transition="out" filter="blinds(vertical)">
                                      <p:cBhvr>
                                        <p:cTn id="843" dur="2000"/>
                                        <p:tgtEl>
                                          <p:spTgt spid="22"/>
                                        </p:tgtEl>
                                      </p:cBhvr>
                                    </p:animEffect>
                                    <p:set>
                                      <p:cBhvr>
                                        <p:cTn id="844" dur="1" fill="hold">
                                          <p:stCondLst>
                                            <p:cond delay="1999"/>
                                          </p:stCondLst>
                                        </p:cTn>
                                        <p:tgtEl>
                                          <p:spTgt spid="22"/>
                                        </p:tgtEl>
                                        <p:attrNameLst>
                                          <p:attrName>style.visibility</p:attrName>
                                        </p:attrNameLst>
                                      </p:cBhvr>
                                      <p:to>
                                        <p:strVal val="hidden"/>
                                      </p:to>
                                    </p:set>
                                  </p:childTnLst>
                                </p:cTn>
                              </p:par>
                              <p:par>
                                <p:cTn id="845" presetID="3" presetClass="exit" presetSubtype="5" fill="hold" grpId="4" nodeType="withEffect">
                                  <p:stCondLst>
                                    <p:cond delay="0"/>
                                  </p:stCondLst>
                                  <p:childTnLst>
                                    <p:animEffect transition="out" filter="blinds(vertical)">
                                      <p:cBhvr>
                                        <p:cTn id="846" dur="2000"/>
                                        <p:tgtEl>
                                          <p:spTgt spid="23"/>
                                        </p:tgtEl>
                                      </p:cBhvr>
                                    </p:animEffect>
                                    <p:set>
                                      <p:cBhvr>
                                        <p:cTn id="847" dur="1" fill="hold">
                                          <p:stCondLst>
                                            <p:cond delay="1999"/>
                                          </p:stCondLst>
                                        </p:cTn>
                                        <p:tgtEl>
                                          <p:spTgt spid="23"/>
                                        </p:tgtEl>
                                        <p:attrNameLst>
                                          <p:attrName>style.visibility</p:attrName>
                                        </p:attrNameLst>
                                      </p:cBhvr>
                                      <p:to>
                                        <p:strVal val="hidden"/>
                                      </p:to>
                                    </p:set>
                                  </p:childTnLst>
                                </p:cTn>
                              </p:par>
                              <p:par>
                                <p:cTn id="848" presetID="3" presetClass="exit" presetSubtype="5" fill="hold" grpId="4" nodeType="withEffect">
                                  <p:stCondLst>
                                    <p:cond delay="0"/>
                                  </p:stCondLst>
                                  <p:childTnLst>
                                    <p:animEffect transition="out" filter="blinds(vertical)">
                                      <p:cBhvr>
                                        <p:cTn id="849" dur="2000"/>
                                        <p:tgtEl>
                                          <p:spTgt spid="24"/>
                                        </p:tgtEl>
                                      </p:cBhvr>
                                    </p:animEffect>
                                    <p:set>
                                      <p:cBhvr>
                                        <p:cTn id="850" dur="1" fill="hold">
                                          <p:stCondLst>
                                            <p:cond delay="1999"/>
                                          </p:stCondLst>
                                        </p:cTn>
                                        <p:tgtEl>
                                          <p:spTgt spid="24"/>
                                        </p:tgtEl>
                                        <p:attrNameLst>
                                          <p:attrName>style.visibility</p:attrName>
                                        </p:attrNameLst>
                                      </p:cBhvr>
                                      <p:to>
                                        <p:strVal val="hidden"/>
                                      </p:to>
                                    </p:set>
                                  </p:childTnLst>
                                </p:cTn>
                              </p:par>
                              <p:par>
                                <p:cTn id="851" presetID="3" presetClass="exit" presetSubtype="5" fill="hold" grpId="4" nodeType="withEffect">
                                  <p:stCondLst>
                                    <p:cond delay="0"/>
                                  </p:stCondLst>
                                  <p:childTnLst>
                                    <p:animEffect transition="out" filter="blinds(vertical)">
                                      <p:cBhvr>
                                        <p:cTn id="852" dur="2000"/>
                                        <p:tgtEl>
                                          <p:spTgt spid="25"/>
                                        </p:tgtEl>
                                      </p:cBhvr>
                                    </p:animEffect>
                                    <p:set>
                                      <p:cBhvr>
                                        <p:cTn id="853" dur="1" fill="hold">
                                          <p:stCondLst>
                                            <p:cond delay="1999"/>
                                          </p:stCondLst>
                                        </p:cTn>
                                        <p:tgtEl>
                                          <p:spTgt spid="25"/>
                                        </p:tgtEl>
                                        <p:attrNameLst>
                                          <p:attrName>style.visibility</p:attrName>
                                        </p:attrNameLst>
                                      </p:cBhvr>
                                      <p:to>
                                        <p:strVal val="hidden"/>
                                      </p:to>
                                    </p:set>
                                  </p:childTnLst>
                                </p:cTn>
                              </p:par>
                              <p:par>
                                <p:cTn id="854" presetID="3" presetClass="exit" presetSubtype="5" fill="hold" grpId="4" nodeType="withEffect">
                                  <p:stCondLst>
                                    <p:cond delay="0"/>
                                  </p:stCondLst>
                                  <p:childTnLst>
                                    <p:animEffect transition="out" filter="blinds(vertical)">
                                      <p:cBhvr>
                                        <p:cTn id="855" dur="2000"/>
                                        <p:tgtEl>
                                          <p:spTgt spid="26"/>
                                        </p:tgtEl>
                                      </p:cBhvr>
                                    </p:animEffect>
                                    <p:set>
                                      <p:cBhvr>
                                        <p:cTn id="856" dur="1" fill="hold">
                                          <p:stCondLst>
                                            <p:cond delay="1999"/>
                                          </p:stCondLst>
                                        </p:cTn>
                                        <p:tgtEl>
                                          <p:spTgt spid="26"/>
                                        </p:tgtEl>
                                        <p:attrNameLst>
                                          <p:attrName>style.visibility</p:attrName>
                                        </p:attrNameLst>
                                      </p:cBhvr>
                                      <p:to>
                                        <p:strVal val="hidden"/>
                                      </p:to>
                                    </p:set>
                                  </p:childTnLst>
                                </p:cTn>
                              </p:par>
                              <p:par>
                                <p:cTn id="857" presetID="3" presetClass="exit" presetSubtype="5" fill="hold" grpId="4" nodeType="withEffect">
                                  <p:stCondLst>
                                    <p:cond delay="0"/>
                                  </p:stCondLst>
                                  <p:childTnLst>
                                    <p:animEffect transition="out" filter="blinds(vertical)">
                                      <p:cBhvr>
                                        <p:cTn id="858" dur="2000"/>
                                        <p:tgtEl>
                                          <p:spTgt spid="27"/>
                                        </p:tgtEl>
                                      </p:cBhvr>
                                    </p:animEffect>
                                    <p:set>
                                      <p:cBhvr>
                                        <p:cTn id="859" dur="1" fill="hold">
                                          <p:stCondLst>
                                            <p:cond delay="1999"/>
                                          </p:stCondLst>
                                        </p:cTn>
                                        <p:tgtEl>
                                          <p:spTgt spid="27"/>
                                        </p:tgtEl>
                                        <p:attrNameLst>
                                          <p:attrName>style.visibility</p:attrName>
                                        </p:attrNameLst>
                                      </p:cBhvr>
                                      <p:to>
                                        <p:strVal val="hidden"/>
                                      </p:to>
                                    </p:set>
                                  </p:childTnLst>
                                </p:cTn>
                              </p:par>
                              <p:par>
                                <p:cTn id="860" presetID="3" presetClass="exit" presetSubtype="5" fill="hold" grpId="4" nodeType="withEffect">
                                  <p:stCondLst>
                                    <p:cond delay="0"/>
                                  </p:stCondLst>
                                  <p:childTnLst>
                                    <p:animEffect transition="out" filter="blinds(vertical)">
                                      <p:cBhvr>
                                        <p:cTn id="861" dur="2000"/>
                                        <p:tgtEl>
                                          <p:spTgt spid="28"/>
                                        </p:tgtEl>
                                      </p:cBhvr>
                                    </p:animEffect>
                                    <p:set>
                                      <p:cBhvr>
                                        <p:cTn id="862" dur="1" fill="hold">
                                          <p:stCondLst>
                                            <p:cond delay="1999"/>
                                          </p:stCondLst>
                                        </p:cTn>
                                        <p:tgtEl>
                                          <p:spTgt spid="28"/>
                                        </p:tgtEl>
                                        <p:attrNameLst>
                                          <p:attrName>style.visibility</p:attrName>
                                        </p:attrNameLst>
                                      </p:cBhvr>
                                      <p:to>
                                        <p:strVal val="hidden"/>
                                      </p:to>
                                    </p:set>
                                  </p:childTnLst>
                                </p:cTn>
                              </p:par>
                              <p:par>
                                <p:cTn id="863" presetID="3" presetClass="exit" presetSubtype="5" fill="hold" grpId="4" nodeType="withEffect">
                                  <p:stCondLst>
                                    <p:cond delay="0"/>
                                  </p:stCondLst>
                                  <p:childTnLst>
                                    <p:animEffect transition="out" filter="blinds(vertical)">
                                      <p:cBhvr>
                                        <p:cTn id="864" dur="2000"/>
                                        <p:tgtEl>
                                          <p:spTgt spid="29"/>
                                        </p:tgtEl>
                                      </p:cBhvr>
                                    </p:animEffect>
                                    <p:set>
                                      <p:cBhvr>
                                        <p:cTn id="865" dur="1" fill="hold">
                                          <p:stCondLst>
                                            <p:cond delay="1999"/>
                                          </p:stCondLst>
                                        </p:cTn>
                                        <p:tgtEl>
                                          <p:spTgt spid="29"/>
                                        </p:tgtEl>
                                        <p:attrNameLst>
                                          <p:attrName>style.visibility</p:attrName>
                                        </p:attrNameLst>
                                      </p:cBhvr>
                                      <p:to>
                                        <p:strVal val="hidden"/>
                                      </p:to>
                                    </p:set>
                                  </p:childTnLst>
                                </p:cTn>
                              </p:par>
                              <p:par>
                                <p:cTn id="866" presetID="3" presetClass="exit" presetSubtype="5" fill="hold" grpId="4" nodeType="withEffect">
                                  <p:stCondLst>
                                    <p:cond delay="0"/>
                                  </p:stCondLst>
                                  <p:childTnLst>
                                    <p:animEffect transition="out" filter="blinds(vertical)">
                                      <p:cBhvr>
                                        <p:cTn id="867" dur="2000"/>
                                        <p:tgtEl>
                                          <p:spTgt spid="30"/>
                                        </p:tgtEl>
                                      </p:cBhvr>
                                    </p:animEffect>
                                    <p:set>
                                      <p:cBhvr>
                                        <p:cTn id="868" dur="1" fill="hold">
                                          <p:stCondLst>
                                            <p:cond delay="1999"/>
                                          </p:stCondLst>
                                        </p:cTn>
                                        <p:tgtEl>
                                          <p:spTgt spid="30"/>
                                        </p:tgtEl>
                                        <p:attrNameLst>
                                          <p:attrName>style.visibility</p:attrName>
                                        </p:attrNameLst>
                                      </p:cBhvr>
                                      <p:to>
                                        <p:strVal val="hidden"/>
                                      </p:to>
                                    </p:set>
                                  </p:childTnLst>
                                </p:cTn>
                              </p:par>
                              <p:par>
                                <p:cTn id="869" presetID="3" presetClass="exit" presetSubtype="5" fill="hold" grpId="4" nodeType="withEffect">
                                  <p:stCondLst>
                                    <p:cond delay="0"/>
                                  </p:stCondLst>
                                  <p:childTnLst>
                                    <p:animEffect transition="out" filter="blinds(vertical)">
                                      <p:cBhvr>
                                        <p:cTn id="870" dur="2000"/>
                                        <p:tgtEl>
                                          <p:spTgt spid="31"/>
                                        </p:tgtEl>
                                      </p:cBhvr>
                                    </p:animEffect>
                                    <p:set>
                                      <p:cBhvr>
                                        <p:cTn id="871" dur="1" fill="hold">
                                          <p:stCondLst>
                                            <p:cond delay="1999"/>
                                          </p:stCondLst>
                                        </p:cTn>
                                        <p:tgtEl>
                                          <p:spTgt spid="31"/>
                                        </p:tgtEl>
                                        <p:attrNameLst>
                                          <p:attrName>style.visibility</p:attrName>
                                        </p:attrNameLst>
                                      </p:cBhvr>
                                      <p:to>
                                        <p:strVal val="hidden"/>
                                      </p:to>
                                    </p:set>
                                  </p:childTnLst>
                                </p:cTn>
                              </p:par>
                              <p:par>
                                <p:cTn id="872" presetID="3" presetClass="exit" presetSubtype="5" fill="hold" grpId="4" nodeType="withEffect">
                                  <p:stCondLst>
                                    <p:cond delay="0"/>
                                  </p:stCondLst>
                                  <p:childTnLst>
                                    <p:animEffect transition="out" filter="blinds(vertical)">
                                      <p:cBhvr>
                                        <p:cTn id="873" dur="2000"/>
                                        <p:tgtEl>
                                          <p:spTgt spid="32"/>
                                        </p:tgtEl>
                                      </p:cBhvr>
                                    </p:animEffect>
                                    <p:set>
                                      <p:cBhvr>
                                        <p:cTn id="874" dur="1" fill="hold">
                                          <p:stCondLst>
                                            <p:cond delay="1999"/>
                                          </p:stCondLst>
                                        </p:cTn>
                                        <p:tgtEl>
                                          <p:spTgt spid="32"/>
                                        </p:tgtEl>
                                        <p:attrNameLst>
                                          <p:attrName>style.visibility</p:attrName>
                                        </p:attrNameLst>
                                      </p:cBhvr>
                                      <p:to>
                                        <p:strVal val="hidden"/>
                                      </p:to>
                                    </p:set>
                                  </p:childTnLst>
                                </p:cTn>
                              </p:par>
                              <p:par>
                                <p:cTn id="875" presetID="3" presetClass="exit" presetSubtype="5" fill="hold" grpId="4" nodeType="withEffect">
                                  <p:stCondLst>
                                    <p:cond delay="0"/>
                                  </p:stCondLst>
                                  <p:childTnLst>
                                    <p:animEffect transition="out" filter="blinds(vertical)">
                                      <p:cBhvr>
                                        <p:cTn id="876" dur="2000"/>
                                        <p:tgtEl>
                                          <p:spTgt spid="33"/>
                                        </p:tgtEl>
                                      </p:cBhvr>
                                    </p:animEffect>
                                    <p:set>
                                      <p:cBhvr>
                                        <p:cTn id="877" dur="1" fill="hold">
                                          <p:stCondLst>
                                            <p:cond delay="1999"/>
                                          </p:stCondLst>
                                        </p:cTn>
                                        <p:tgtEl>
                                          <p:spTgt spid="33"/>
                                        </p:tgtEl>
                                        <p:attrNameLst>
                                          <p:attrName>style.visibility</p:attrName>
                                        </p:attrNameLst>
                                      </p:cBhvr>
                                      <p:to>
                                        <p:strVal val="hidden"/>
                                      </p:to>
                                    </p:set>
                                  </p:childTnLst>
                                </p:cTn>
                              </p:par>
                              <p:par>
                                <p:cTn id="878" presetID="3" presetClass="exit" presetSubtype="5" fill="hold" grpId="4" nodeType="withEffect">
                                  <p:stCondLst>
                                    <p:cond delay="0"/>
                                  </p:stCondLst>
                                  <p:childTnLst>
                                    <p:animEffect transition="out" filter="blinds(vertical)">
                                      <p:cBhvr>
                                        <p:cTn id="879" dur="2000"/>
                                        <p:tgtEl>
                                          <p:spTgt spid="34"/>
                                        </p:tgtEl>
                                      </p:cBhvr>
                                    </p:animEffect>
                                    <p:set>
                                      <p:cBhvr>
                                        <p:cTn id="880" dur="1" fill="hold">
                                          <p:stCondLst>
                                            <p:cond delay="1999"/>
                                          </p:stCondLst>
                                        </p:cTn>
                                        <p:tgtEl>
                                          <p:spTgt spid="34"/>
                                        </p:tgtEl>
                                        <p:attrNameLst>
                                          <p:attrName>style.visibility</p:attrName>
                                        </p:attrNameLst>
                                      </p:cBhvr>
                                      <p:to>
                                        <p:strVal val="hidden"/>
                                      </p:to>
                                    </p:set>
                                  </p:childTnLst>
                                </p:cTn>
                              </p:par>
                              <p:par>
                                <p:cTn id="881" presetID="3" presetClass="exit" presetSubtype="5" fill="hold" grpId="4" nodeType="withEffect">
                                  <p:stCondLst>
                                    <p:cond delay="0"/>
                                  </p:stCondLst>
                                  <p:childTnLst>
                                    <p:animEffect transition="out" filter="blinds(vertical)">
                                      <p:cBhvr>
                                        <p:cTn id="882" dur="2000"/>
                                        <p:tgtEl>
                                          <p:spTgt spid="35"/>
                                        </p:tgtEl>
                                      </p:cBhvr>
                                    </p:animEffect>
                                    <p:set>
                                      <p:cBhvr>
                                        <p:cTn id="883" dur="1" fill="hold">
                                          <p:stCondLst>
                                            <p:cond delay="1999"/>
                                          </p:stCondLst>
                                        </p:cTn>
                                        <p:tgtEl>
                                          <p:spTgt spid="35"/>
                                        </p:tgtEl>
                                        <p:attrNameLst>
                                          <p:attrName>style.visibility</p:attrName>
                                        </p:attrNameLst>
                                      </p:cBhvr>
                                      <p:to>
                                        <p:strVal val="hidden"/>
                                      </p:to>
                                    </p:set>
                                  </p:childTnLst>
                                </p:cTn>
                              </p:par>
                              <p:par>
                                <p:cTn id="884" presetID="3" presetClass="exit" presetSubtype="5" fill="hold" grpId="4" nodeType="withEffect">
                                  <p:stCondLst>
                                    <p:cond delay="0"/>
                                  </p:stCondLst>
                                  <p:childTnLst>
                                    <p:animEffect transition="out" filter="blinds(vertical)">
                                      <p:cBhvr>
                                        <p:cTn id="885" dur="2000"/>
                                        <p:tgtEl>
                                          <p:spTgt spid="36"/>
                                        </p:tgtEl>
                                      </p:cBhvr>
                                    </p:animEffect>
                                    <p:set>
                                      <p:cBhvr>
                                        <p:cTn id="886" dur="1" fill="hold">
                                          <p:stCondLst>
                                            <p:cond delay="1999"/>
                                          </p:stCondLst>
                                        </p:cTn>
                                        <p:tgtEl>
                                          <p:spTgt spid="36"/>
                                        </p:tgtEl>
                                        <p:attrNameLst>
                                          <p:attrName>style.visibility</p:attrName>
                                        </p:attrNameLst>
                                      </p:cBhvr>
                                      <p:to>
                                        <p:strVal val="hidden"/>
                                      </p:to>
                                    </p:set>
                                  </p:childTnLst>
                                </p:cTn>
                              </p:par>
                              <p:par>
                                <p:cTn id="887" presetID="3" presetClass="exit" presetSubtype="5" fill="hold" grpId="4" nodeType="withEffect">
                                  <p:stCondLst>
                                    <p:cond delay="0"/>
                                  </p:stCondLst>
                                  <p:childTnLst>
                                    <p:animEffect transition="out" filter="blinds(vertical)">
                                      <p:cBhvr>
                                        <p:cTn id="888" dur="2000"/>
                                        <p:tgtEl>
                                          <p:spTgt spid="37"/>
                                        </p:tgtEl>
                                      </p:cBhvr>
                                    </p:animEffect>
                                    <p:set>
                                      <p:cBhvr>
                                        <p:cTn id="889" dur="1" fill="hold">
                                          <p:stCondLst>
                                            <p:cond delay="1999"/>
                                          </p:stCondLst>
                                        </p:cTn>
                                        <p:tgtEl>
                                          <p:spTgt spid="37"/>
                                        </p:tgtEl>
                                        <p:attrNameLst>
                                          <p:attrName>style.visibility</p:attrName>
                                        </p:attrNameLst>
                                      </p:cBhvr>
                                      <p:to>
                                        <p:strVal val="hidden"/>
                                      </p:to>
                                    </p:set>
                                  </p:childTnLst>
                                </p:cTn>
                              </p:par>
                              <p:par>
                                <p:cTn id="890" presetID="3" presetClass="exit" presetSubtype="5" fill="hold" grpId="4" nodeType="withEffect">
                                  <p:stCondLst>
                                    <p:cond delay="0"/>
                                  </p:stCondLst>
                                  <p:childTnLst>
                                    <p:animEffect transition="out" filter="blinds(vertical)">
                                      <p:cBhvr>
                                        <p:cTn id="891" dur="2000"/>
                                        <p:tgtEl>
                                          <p:spTgt spid="38"/>
                                        </p:tgtEl>
                                      </p:cBhvr>
                                    </p:animEffect>
                                    <p:set>
                                      <p:cBhvr>
                                        <p:cTn id="892" dur="1" fill="hold">
                                          <p:stCondLst>
                                            <p:cond delay="1999"/>
                                          </p:stCondLst>
                                        </p:cTn>
                                        <p:tgtEl>
                                          <p:spTgt spid="38"/>
                                        </p:tgtEl>
                                        <p:attrNameLst>
                                          <p:attrName>style.visibility</p:attrName>
                                        </p:attrNameLst>
                                      </p:cBhvr>
                                      <p:to>
                                        <p:strVal val="hidden"/>
                                      </p:to>
                                    </p:set>
                                  </p:childTnLst>
                                </p:cTn>
                              </p:par>
                              <p:par>
                                <p:cTn id="893" presetID="3" presetClass="exit" presetSubtype="5" fill="hold" grpId="4" nodeType="withEffect">
                                  <p:stCondLst>
                                    <p:cond delay="0"/>
                                  </p:stCondLst>
                                  <p:childTnLst>
                                    <p:animEffect transition="out" filter="blinds(vertical)">
                                      <p:cBhvr>
                                        <p:cTn id="894" dur="2000"/>
                                        <p:tgtEl>
                                          <p:spTgt spid="39"/>
                                        </p:tgtEl>
                                      </p:cBhvr>
                                    </p:animEffect>
                                    <p:set>
                                      <p:cBhvr>
                                        <p:cTn id="895" dur="1" fill="hold">
                                          <p:stCondLst>
                                            <p:cond delay="1999"/>
                                          </p:stCondLst>
                                        </p:cTn>
                                        <p:tgtEl>
                                          <p:spTgt spid="39"/>
                                        </p:tgtEl>
                                        <p:attrNameLst>
                                          <p:attrName>style.visibility</p:attrName>
                                        </p:attrNameLst>
                                      </p:cBhvr>
                                      <p:to>
                                        <p:strVal val="hidden"/>
                                      </p:to>
                                    </p:set>
                                  </p:childTnLst>
                                </p:cTn>
                              </p:par>
                              <p:par>
                                <p:cTn id="896" presetID="3" presetClass="exit" presetSubtype="5" fill="hold" grpId="4" nodeType="withEffect">
                                  <p:stCondLst>
                                    <p:cond delay="0"/>
                                  </p:stCondLst>
                                  <p:childTnLst>
                                    <p:animEffect transition="out" filter="blinds(vertical)">
                                      <p:cBhvr>
                                        <p:cTn id="897" dur="2000"/>
                                        <p:tgtEl>
                                          <p:spTgt spid="40"/>
                                        </p:tgtEl>
                                      </p:cBhvr>
                                    </p:animEffect>
                                    <p:set>
                                      <p:cBhvr>
                                        <p:cTn id="898" dur="1" fill="hold">
                                          <p:stCondLst>
                                            <p:cond delay="1999"/>
                                          </p:stCondLst>
                                        </p:cTn>
                                        <p:tgtEl>
                                          <p:spTgt spid="40"/>
                                        </p:tgtEl>
                                        <p:attrNameLst>
                                          <p:attrName>style.visibility</p:attrName>
                                        </p:attrNameLst>
                                      </p:cBhvr>
                                      <p:to>
                                        <p:strVal val="hidden"/>
                                      </p:to>
                                    </p:set>
                                  </p:childTnLst>
                                </p:cTn>
                              </p:par>
                              <p:par>
                                <p:cTn id="899" presetID="3" presetClass="exit" presetSubtype="5" fill="hold" grpId="4" nodeType="withEffect">
                                  <p:stCondLst>
                                    <p:cond delay="0"/>
                                  </p:stCondLst>
                                  <p:childTnLst>
                                    <p:animEffect transition="out" filter="blinds(vertical)">
                                      <p:cBhvr>
                                        <p:cTn id="900" dur="2000"/>
                                        <p:tgtEl>
                                          <p:spTgt spid="41"/>
                                        </p:tgtEl>
                                      </p:cBhvr>
                                    </p:animEffect>
                                    <p:set>
                                      <p:cBhvr>
                                        <p:cTn id="901" dur="1" fill="hold">
                                          <p:stCondLst>
                                            <p:cond delay="1999"/>
                                          </p:stCondLst>
                                        </p:cTn>
                                        <p:tgtEl>
                                          <p:spTgt spid="41"/>
                                        </p:tgtEl>
                                        <p:attrNameLst>
                                          <p:attrName>style.visibility</p:attrName>
                                        </p:attrNameLst>
                                      </p:cBhvr>
                                      <p:to>
                                        <p:strVal val="hidden"/>
                                      </p:to>
                                    </p:set>
                                  </p:childTnLst>
                                </p:cTn>
                              </p:par>
                              <p:par>
                                <p:cTn id="902" presetID="3" presetClass="exit" presetSubtype="5" fill="hold" grpId="4" nodeType="withEffect">
                                  <p:stCondLst>
                                    <p:cond delay="0"/>
                                  </p:stCondLst>
                                  <p:childTnLst>
                                    <p:animEffect transition="out" filter="blinds(vertical)">
                                      <p:cBhvr>
                                        <p:cTn id="903" dur="2000"/>
                                        <p:tgtEl>
                                          <p:spTgt spid="42"/>
                                        </p:tgtEl>
                                      </p:cBhvr>
                                    </p:animEffect>
                                    <p:set>
                                      <p:cBhvr>
                                        <p:cTn id="904" dur="1" fill="hold">
                                          <p:stCondLst>
                                            <p:cond delay="1999"/>
                                          </p:stCondLst>
                                        </p:cTn>
                                        <p:tgtEl>
                                          <p:spTgt spid="42"/>
                                        </p:tgtEl>
                                        <p:attrNameLst>
                                          <p:attrName>style.visibility</p:attrName>
                                        </p:attrNameLst>
                                      </p:cBhvr>
                                      <p:to>
                                        <p:strVal val="hidden"/>
                                      </p:to>
                                    </p:set>
                                  </p:childTnLst>
                                </p:cTn>
                              </p:par>
                              <p:par>
                                <p:cTn id="905" presetID="3" presetClass="exit" presetSubtype="5" fill="hold" grpId="4" nodeType="withEffect">
                                  <p:stCondLst>
                                    <p:cond delay="0"/>
                                  </p:stCondLst>
                                  <p:childTnLst>
                                    <p:animEffect transition="out" filter="blinds(vertical)">
                                      <p:cBhvr>
                                        <p:cTn id="906" dur="2000"/>
                                        <p:tgtEl>
                                          <p:spTgt spid="43"/>
                                        </p:tgtEl>
                                      </p:cBhvr>
                                    </p:animEffect>
                                    <p:set>
                                      <p:cBhvr>
                                        <p:cTn id="907" dur="1" fill="hold">
                                          <p:stCondLst>
                                            <p:cond delay="1999"/>
                                          </p:stCondLst>
                                        </p:cTn>
                                        <p:tgtEl>
                                          <p:spTgt spid="43"/>
                                        </p:tgtEl>
                                        <p:attrNameLst>
                                          <p:attrName>style.visibility</p:attrName>
                                        </p:attrNameLst>
                                      </p:cBhvr>
                                      <p:to>
                                        <p:strVal val="hidden"/>
                                      </p:to>
                                    </p:set>
                                  </p:childTnLst>
                                </p:cTn>
                              </p:par>
                              <p:par>
                                <p:cTn id="908" presetID="3" presetClass="exit" presetSubtype="5" fill="hold" grpId="4" nodeType="withEffect">
                                  <p:stCondLst>
                                    <p:cond delay="0"/>
                                  </p:stCondLst>
                                  <p:childTnLst>
                                    <p:animEffect transition="out" filter="blinds(vertical)">
                                      <p:cBhvr>
                                        <p:cTn id="909" dur="2000"/>
                                        <p:tgtEl>
                                          <p:spTgt spid="44"/>
                                        </p:tgtEl>
                                      </p:cBhvr>
                                    </p:animEffect>
                                    <p:set>
                                      <p:cBhvr>
                                        <p:cTn id="910" dur="1" fill="hold">
                                          <p:stCondLst>
                                            <p:cond delay="1999"/>
                                          </p:stCondLst>
                                        </p:cTn>
                                        <p:tgtEl>
                                          <p:spTgt spid="44"/>
                                        </p:tgtEl>
                                        <p:attrNameLst>
                                          <p:attrName>style.visibility</p:attrName>
                                        </p:attrNameLst>
                                      </p:cBhvr>
                                      <p:to>
                                        <p:strVal val="hidden"/>
                                      </p:to>
                                    </p:set>
                                  </p:childTnLst>
                                </p:cTn>
                              </p:par>
                              <p:par>
                                <p:cTn id="911" presetID="3" presetClass="exit" presetSubtype="5" fill="hold" grpId="4" nodeType="withEffect">
                                  <p:stCondLst>
                                    <p:cond delay="0"/>
                                  </p:stCondLst>
                                  <p:childTnLst>
                                    <p:animEffect transition="out" filter="blinds(vertical)">
                                      <p:cBhvr>
                                        <p:cTn id="912" dur="2000"/>
                                        <p:tgtEl>
                                          <p:spTgt spid="45"/>
                                        </p:tgtEl>
                                      </p:cBhvr>
                                    </p:animEffect>
                                    <p:set>
                                      <p:cBhvr>
                                        <p:cTn id="913" dur="1" fill="hold">
                                          <p:stCondLst>
                                            <p:cond delay="1999"/>
                                          </p:stCondLst>
                                        </p:cTn>
                                        <p:tgtEl>
                                          <p:spTgt spid="45"/>
                                        </p:tgtEl>
                                        <p:attrNameLst>
                                          <p:attrName>style.visibility</p:attrName>
                                        </p:attrNameLst>
                                      </p:cBhvr>
                                      <p:to>
                                        <p:strVal val="hidden"/>
                                      </p:to>
                                    </p:set>
                                  </p:childTnLst>
                                </p:cTn>
                              </p:par>
                              <p:par>
                                <p:cTn id="914" presetID="3" presetClass="exit" presetSubtype="5" fill="hold" grpId="4" nodeType="withEffect">
                                  <p:stCondLst>
                                    <p:cond delay="0"/>
                                  </p:stCondLst>
                                  <p:childTnLst>
                                    <p:animEffect transition="out" filter="blinds(vertical)">
                                      <p:cBhvr>
                                        <p:cTn id="915" dur="2000"/>
                                        <p:tgtEl>
                                          <p:spTgt spid="46"/>
                                        </p:tgtEl>
                                      </p:cBhvr>
                                    </p:animEffect>
                                    <p:set>
                                      <p:cBhvr>
                                        <p:cTn id="916" dur="1" fill="hold">
                                          <p:stCondLst>
                                            <p:cond delay="1999"/>
                                          </p:stCondLst>
                                        </p:cTn>
                                        <p:tgtEl>
                                          <p:spTgt spid="46"/>
                                        </p:tgtEl>
                                        <p:attrNameLst>
                                          <p:attrName>style.visibility</p:attrName>
                                        </p:attrNameLst>
                                      </p:cBhvr>
                                      <p:to>
                                        <p:strVal val="hidden"/>
                                      </p:to>
                                    </p:set>
                                  </p:childTnLst>
                                </p:cTn>
                              </p:par>
                              <p:par>
                                <p:cTn id="917" presetID="3" presetClass="exit" presetSubtype="5" fill="hold" grpId="4" nodeType="withEffect">
                                  <p:stCondLst>
                                    <p:cond delay="0"/>
                                  </p:stCondLst>
                                  <p:childTnLst>
                                    <p:animEffect transition="out" filter="blinds(vertical)">
                                      <p:cBhvr>
                                        <p:cTn id="918" dur="2000"/>
                                        <p:tgtEl>
                                          <p:spTgt spid="47"/>
                                        </p:tgtEl>
                                      </p:cBhvr>
                                    </p:animEffect>
                                    <p:set>
                                      <p:cBhvr>
                                        <p:cTn id="919" dur="1" fill="hold">
                                          <p:stCondLst>
                                            <p:cond delay="1999"/>
                                          </p:stCondLst>
                                        </p:cTn>
                                        <p:tgtEl>
                                          <p:spTgt spid="47"/>
                                        </p:tgtEl>
                                        <p:attrNameLst>
                                          <p:attrName>style.visibility</p:attrName>
                                        </p:attrNameLst>
                                      </p:cBhvr>
                                      <p:to>
                                        <p:strVal val="hidden"/>
                                      </p:to>
                                    </p:set>
                                  </p:childTnLst>
                                </p:cTn>
                              </p:par>
                              <p:par>
                                <p:cTn id="920" presetID="3" presetClass="exit" presetSubtype="5" fill="hold" grpId="4" nodeType="withEffect">
                                  <p:stCondLst>
                                    <p:cond delay="0"/>
                                  </p:stCondLst>
                                  <p:childTnLst>
                                    <p:animEffect transition="out" filter="blinds(vertical)">
                                      <p:cBhvr>
                                        <p:cTn id="921" dur="2000"/>
                                        <p:tgtEl>
                                          <p:spTgt spid="48"/>
                                        </p:tgtEl>
                                      </p:cBhvr>
                                    </p:animEffect>
                                    <p:set>
                                      <p:cBhvr>
                                        <p:cTn id="922" dur="1" fill="hold">
                                          <p:stCondLst>
                                            <p:cond delay="1999"/>
                                          </p:stCondLst>
                                        </p:cTn>
                                        <p:tgtEl>
                                          <p:spTgt spid="48"/>
                                        </p:tgtEl>
                                        <p:attrNameLst>
                                          <p:attrName>style.visibility</p:attrName>
                                        </p:attrNameLst>
                                      </p:cBhvr>
                                      <p:to>
                                        <p:strVal val="hidden"/>
                                      </p:to>
                                    </p:set>
                                  </p:childTnLst>
                                </p:cTn>
                              </p:par>
                              <p:par>
                                <p:cTn id="923" presetID="3" presetClass="exit" presetSubtype="5" fill="hold" grpId="4" nodeType="withEffect">
                                  <p:stCondLst>
                                    <p:cond delay="0"/>
                                  </p:stCondLst>
                                  <p:childTnLst>
                                    <p:animEffect transition="out" filter="blinds(vertical)">
                                      <p:cBhvr>
                                        <p:cTn id="924" dur="2000"/>
                                        <p:tgtEl>
                                          <p:spTgt spid="49"/>
                                        </p:tgtEl>
                                      </p:cBhvr>
                                    </p:animEffect>
                                    <p:set>
                                      <p:cBhvr>
                                        <p:cTn id="925" dur="1" fill="hold">
                                          <p:stCondLst>
                                            <p:cond delay="1999"/>
                                          </p:stCondLst>
                                        </p:cTn>
                                        <p:tgtEl>
                                          <p:spTgt spid="49"/>
                                        </p:tgtEl>
                                        <p:attrNameLst>
                                          <p:attrName>style.visibility</p:attrName>
                                        </p:attrNameLst>
                                      </p:cBhvr>
                                      <p:to>
                                        <p:strVal val="hidden"/>
                                      </p:to>
                                    </p:set>
                                  </p:childTnLst>
                                </p:cTn>
                              </p:par>
                              <p:par>
                                <p:cTn id="926" presetID="3" presetClass="exit" presetSubtype="5" fill="hold" grpId="4" nodeType="withEffect">
                                  <p:stCondLst>
                                    <p:cond delay="0"/>
                                  </p:stCondLst>
                                  <p:childTnLst>
                                    <p:animEffect transition="out" filter="blinds(vertical)">
                                      <p:cBhvr>
                                        <p:cTn id="927" dur="2000"/>
                                        <p:tgtEl>
                                          <p:spTgt spid="50"/>
                                        </p:tgtEl>
                                      </p:cBhvr>
                                    </p:animEffect>
                                    <p:set>
                                      <p:cBhvr>
                                        <p:cTn id="928" dur="1" fill="hold">
                                          <p:stCondLst>
                                            <p:cond delay="1999"/>
                                          </p:stCondLst>
                                        </p:cTn>
                                        <p:tgtEl>
                                          <p:spTgt spid="50"/>
                                        </p:tgtEl>
                                        <p:attrNameLst>
                                          <p:attrName>style.visibility</p:attrName>
                                        </p:attrNameLst>
                                      </p:cBhvr>
                                      <p:to>
                                        <p:strVal val="hidden"/>
                                      </p:to>
                                    </p:set>
                                  </p:childTnLst>
                                </p:cTn>
                              </p:par>
                              <p:par>
                                <p:cTn id="929" presetID="3" presetClass="exit" presetSubtype="5" fill="hold" grpId="4" nodeType="withEffect">
                                  <p:stCondLst>
                                    <p:cond delay="0"/>
                                  </p:stCondLst>
                                  <p:childTnLst>
                                    <p:animEffect transition="out" filter="blinds(vertical)">
                                      <p:cBhvr>
                                        <p:cTn id="930" dur="2000"/>
                                        <p:tgtEl>
                                          <p:spTgt spid="51"/>
                                        </p:tgtEl>
                                      </p:cBhvr>
                                    </p:animEffect>
                                    <p:set>
                                      <p:cBhvr>
                                        <p:cTn id="931" dur="1" fill="hold">
                                          <p:stCondLst>
                                            <p:cond delay="1999"/>
                                          </p:stCondLst>
                                        </p:cTn>
                                        <p:tgtEl>
                                          <p:spTgt spid="51"/>
                                        </p:tgtEl>
                                        <p:attrNameLst>
                                          <p:attrName>style.visibility</p:attrName>
                                        </p:attrNameLst>
                                      </p:cBhvr>
                                      <p:to>
                                        <p:strVal val="hidden"/>
                                      </p:to>
                                    </p:set>
                                  </p:childTnLst>
                                </p:cTn>
                              </p:par>
                              <p:par>
                                <p:cTn id="932" presetID="3" presetClass="exit" presetSubtype="5" fill="hold" grpId="4" nodeType="withEffect">
                                  <p:stCondLst>
                                    <p:cond delay="0"/>
                                  </p:stCondLst>
                                  <p:childTnLst>
                                    <p:animEffect transition="out" filter="blinds(vertical)">
                                      <p:cBhvr>
                                        <p:cTn id="933" dur="2000"/>
                                        <p:tgtEl>
                                          <p:spTgt spid="52"/>
                                        </p:tgtEl>
                                      </p:cBhvr>
                                    </p:animEffect>
                                    <p:set>
                                      <p:cBhvr>
                                        <p:cTn id="934" dur="1" fill="hold">
                                          <p:stCondLst>
                                            <p:cond delay="1999"/>
                                          </p:stCondLst>
                                        </p:cTn>
                                        <p:tgtEl>
                                          <p:spTgt spid="52"/>
                                        </p:tgtEl>
                                        <p:attrNameLst>
                                          <p:attrName>style.visibility</p:attrName>
                                        </p:attrNameLst>
                                      </p:cBhvr>
                                      <p:to>
                                        <p:strVal val="hidden"/>
                                      </p:to>
                                    </p:set>
                                  </p:childTnLst>
                                </p:cTn>
                              </p:par>
                              <p:par>
                                <p:cTn id="935" presetID="3" presetClass="exit" presetSubtype="5" fill="hold" grpId="4" nodeType="withEffect">
                                  <p:stCondLst>
                                    <p:cond delay="0"/>
                                  </p:stCondLst>
                                  <p:childTnLst>
                                    <p:animEffect transition="out" filter="blinds(vertical)">
                                      <p:cBhvr>
                                        <p:cTn id="936" dur="2000"/>
                                        <p:tgtEl>
                                          <p:spTgt spid="53"/>
                                        </p:tgtEl>
                                      </p:cBhvr>
                                    </p:animEffect>
                                    <p:set>
                                      <p:cBhvr>
                                        <p:cTn id="937" dur="1" fill="hold">
                                          <p:stCondLst>
                                            <p:cond delay="1999"/>
                                          </p:stCondLst>
                                        </p:cTn>
                                        <p:tgtEl>
                                          <p:spTgt spid="53"/>
                                        </p:tgtEl>
                                        <p:attrNameLst>
                                          <p:attrName>style.visibility</p:attrName>
                                        </p:attrNameLst>
                                      </p:cBhvr>
                                      <p:to>
                                        <p:strVal val="hidden"/>
                                      </p:to>
                                    </p:set>
                                  </p:childTnLst>
                                </p:cTn>
                              </p:par>
                              <p:par>
                                <p:cTn id="938" presetID="3" presetClass="exit" presetSubtype="5" fill="hold" grpId="4" nodeType="withEffect">
                                  <p:stCondLst>
                                    <p:cond delay="0"/>
                                  </p:stCondLst>
                                  <p:childTnLst>
                                    <p:animEffect transition="out" filter="blinds(vertical)">
                                      <p:cBhvr>
                                        <p:cTn id="939" dur="2000"/>
                                        <p:tgtEl>
                                          <p:spTgt spid="54"/>
                                        </p:tgtEl>
                                      </p:cBhvr>
                                    </p:animEffect>
                                    <p:set>
                                      <p:cBhvr>
                                        <p:cTn id="940" dur="1" fill="hold">
                                          <p:stCondLst>
                                            <p:cond delay="1999"/>
                                          </p:stCondLst>
                                        </p:cTn>
                                        <p:tgtEl>
                                          <p:spTgt spid="54"/>
                                        </p:tgtEl>
                                        <p:attrNameLst>
                                          <p:attrName>style.visibility</p:attrName>
                                        </p:attrNameLst>
                                      </p:cBhvr>
                                      <p:to>
                                        <p:strVal val="hidden"/>
                                      </p:to>
                                    </p:set>
                                  </p:childTnLst>
                                </p:cTn>
                              </p:par>
                              <p:par>
                                <p:cTn id="941" presetID="3" presetClass="exit" presetSubtype="5" fill="hold" grpId="4" nodeType="withEffect">
                                  <p:stCondLst>
                                    <p:cond delay="0"/>
                                  </p:stCondLst>
                                  <p:childTnLst>
                                    <p:animEffect transition="out" filter="blinds(vertical)">
                                      <p:cBhvr>
                                        <p:cTn id="942" dur="2000"/>
                                        <p:tgtEl>
                                          <p:spTgt spid="55"/>
                                        </p:tgtEl>
                                      </p:cBhvr>
                                    </p:animEffect>
                                    <p:set>
                                      <p:cBhvr>
                                        <p:cTn id="943" dur="1" fill="hold">
                                          <p:stCondLst>
                                            <p:cond delay="1999"/>
                                          </p:stCondLst>
                                        </p:cTn>
                                        <p:tgtEl>
                                          <p:spTgt spid="55"/>
                                        </p:tgtEl>
                                        <p:attrNameLst>
                                          <p:attrName>style.visibility</p:attrName>
                                        </p:attrNameLst>
                                      </p:cBhvr>
                                      <p:to>
                                        <p:strVal val="hidden"/>
                                      </p:to>
                                    </p:set>
                                  </p:childTnLst>
                                </p:cTn>
                              </p:par>
                              <p:par>
                                <p:cTn id="944" presetID="17" presetClass="entr" presetSubtype="10" fill="hold" nodeType="withEffect">
                                  <p:stCondLst>
                                    <p:cond delay="0"/>
                                  </p:stCondLst>
                                  <p:childTnLst>
                                    <p:set>
                                      <p:cBhvr>
                                        <p:cTn id="945" dur="1" fill="hold">
                                          <p:stCondLst>
                                            <p:cond delay="0"/>
                                          </p:stCondLst>
                                        </p:cTn>
                                        <p:tgtEl>
                                          <p:spTgt spid="2"/>
                                        </p:tgtEl>
                                        <p:attrNameLst>
                                          <p:attrName>style.visibility</p:attrName>
                                        </p:attrNameLst>
                                      </p:cBhvr>
                                      <p:to>
                                        <p:strVal val="visible"/>
                                      </p:to>
                                    </p:set>
                                    <p:anim calcmode="lin" valueType="num">
                                      <p:cBhvr>
                                        <p:cTn id="946" dur="2000" fill="hold"/>
                                        <p:tgtEl>
                                          <p:spTgt spid="2"/>
                                        </p:tgtEl>
                                        <p:attrNameLst>
                                          <p:attrName>ppt_w</p:attrName>
                                        </p:attrNameLst>
                                      </p:cBhvr>
                                      <p:tavLst>
                                        <p:tav tm="0">
                                          <p:val>
                                            <p:fltVal val="0"/>
                                          </p:val>
                                        </p:tav>
                                        <p:tav tm="100000">
                                          <p:val>
                                            <p:strVal val="#ppt_w"/>
                                          </p:val>
                                        </p:tav>
                                      </p:tavLst>
                                    </p:anim>
                                    <p:anim calcmode="lin" valueType="num">
                                      <p:cBhvr>
                                        <p:cTn id="9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low-Gard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ppt_x"/>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0"/>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luces Glow Garden, Duba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65000">
                <a:schemeClr val="bg1"/>
              </a:gs>
              <a:gs pos="50000">
                <a:srgbClr val="9148C8">
                  <a:shade val="67500"/>
                  <a:satMod val="115000"/>
                </a:srgbClr>
              </a:gs>
              <a:gs pos="100000">
                <a:srgbClr val="9148C8">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65000">
                <a:schemeClr val="bg1"/>
              </a:gs>
              <a:gs pos="50000">
                <a:srgbClr val="9148C8">
                  <a:shade val="67500"/>
                  <a:satMod val="115000"/>
                </a:srgbClr>
              </a:gs>
              <a:gs pos="100000">
                <a:srgbClr val="9148C8">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2" fill="hold" grpId="1" nodeType="after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13"/>
                                        </p:tgtEl>
                                        <p:attrNameLst>
                                          <p:attrName>ppt_x</p:attrName>
                                        </p:attrNameLst>
                                      </p:cBhvr>
                                      <p:tavLst>
                                        <p:tav tm="0">
                                          <p:val>
                                            <p:strVal val="ppt_x"/>
                                          </p:val>
                                        </p:tav>
                                        <p:tav tm="100000">
                                          <p:val>
                                            <p:strVal val="1+ppt_w/2"/>
                                          </p:val>
                                        </p:tav>
                                      </p:tavLst>
                                    </p:anim>
                                    <p:anim calcmode="lin" valueType="num">
                                      <p:cBhvr additive="base">
                                        <p:cTn id="82" dur="2000"/>
                                        <p:tgtEl>
                                          <p:spTgt spid="13"/>
                                        </p:tgtEl>
                                        <p:attrNameLst>
                                          <p:attrName>ppt_y</p:attrName>
                                        </p:attrNameLst>
                                      </p:cBhvr>
                                      <p:tavLst>
                                        <p:tav tm="0">
                                          <p:val>
                                            <p:strVal val="ppt_y"/>
                                          </p:val>
                                        </p:tav>
                                        <p:tav tm="100000">
                                          <p:val>
                                            <p:strVal val="ppt_y"/>
                                          </p:val>
                                        </p:tav>
                                      </p:tavLst>
                                    </p:anim>
                                    <p:set>
                                      <p:cBhvr>
                                        <p:cTn id="83" dur="1" fill="hold">
                                          <p:stCondLst>
                                            <p:cond delay="1999"/>
                                          </p:stCondLst>
                                        </p:cTn>
                                        <p:tgtEl>
                                          <p:spTgt spid="13"/>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7"/>
                                        </p:tgtEl>
                                        <p:attrNameLst>
                                          <p:attrName>ppt_x</p:attrName>
                                        </p:attrNameLst>
                                      </p:cBhvr>
                                      <p:tavLst>
                                        <p:tav tm="0">
                                          <p:val>
                                            <p:strVal val="ppt_x"/>
                                          </p:val>
                                        </p:tav>
                                        <p:tav tm="100000">
                                          <p:val>
                                            <p:strVal val="1+ppt_w/2"/>
                                          </p:val>
                                        </p:tav>
                                      </p:tavLst>
                                    </p:anim>
                                    <p:anim calcmode="lin" valueType="num">
                                      <p:cBhvr additive="base">
                                        <p:cTn id="86" dur="2000"/>
                                        <p:tgtEl>
                                          <p:spTgt spid="17"/>
                                        </p:tgtEl>
                                        <p:attrNameLst>
                                          <p:attrName>ppt_y</p:attrName>
                                        </p:attrNameLst>
                                      </p:cBhvr>
                                      <p:tavLst>
                                        <p:tav tm="0">
                                          <p:val>
                                            <p:strVal val="ppt_y"/>
                                          </p:val>
                                        </p:tav>
                                        <p:tav tm="100000">
                                          <p:val>
                                            <p:strVal val="ppt_y"/>
                                          </p:val>
                                        </p:tav>
                                      </p:tavLst>
                                    </p:anim>
                                    <p:set>
                                      <p:cBhvr>
                                        <p:cTn id="87" dur="1" fill="hold">
                                          <p:stCondLst>
                                            <p:cond delay="1999"/>
                                          </p:stCondLst>
                                        </p:cTn>
                                        <p:tgtEl>
                                          <p:spTgt spid="1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ppt_y"/>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8"/>
                                        </p:tgtEl>
                                        <p:attrNameLst>
                                          <p:attrName>ppt_x</p:attrName>
                                        </p:attrNameLst>
                                      </p:cBhvr>
                                      <p:tavLst>
                                        <p:tav tm="0">
                                          <p:val>
                                            <p:strVal val="ppt_x"/>
                                          </p:val>
                                        </p:tav>
                                        <p:tav tm="100000">
                                          <p:val>
                                            <p:strVal val="0-ppt_w/2"/>
                                          </p:val>
                                        </p:tav>
                                      </p:tavLst>
                                    </p:anim>
                                    <p:anim calcmode="lin" valueType="num">
                                      <p:cBhvr additive="base">
                                        <p:cTn id="102" dur="2000"/>
                                        <p:tgtEl>
                                          <p:spTgt spid="18"/>
                                        </p:tgtEl>
                                        <p:attrNameLst>
                                          <p:attrName>ppt_y</p:attrName>
                                        </p:attrNameLst>
                                      </p:cBhvr>
                                      <p:tavLst>
                                        <p:tav tm="0">
                                          <p:val>
                                            <p:strVal val="ppt_y"/>
                                          </p:val>
                                        </p:tav>
                                        <p:tav tm="100000">
                                          <p:val>
                                            <p:strVal val="ppt_y"/>
                                          </p:val>
                                        </p:tav>
                                      </p:tavLst>
                                    </p:anim>
                                    <p:set>
                                      <p:cBhvr>
                                        <p:cTn id="103" dur="1" fill="hold">
                                          <p:stCondLst>
                                            <p:cond delay="1999"/>
                                          </p:stCondLst>
                                        </p:cTn>
                                        <p:tgtEl>
                                          <p:spTgt spid="18"/>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 fill="hold" grpId="1"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 fill="hold" grpId="1"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ppt_x"/>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ppt_x"/>
                                          </p:val>
                                        </p:tav>
                                      </p:tavLst>
                                    </p:anim>
                                    <p:anim calcmode="lin" valueType="num">
                                      <p:cBhvr additive="base">
                                        <p:cTn id="118" dur="2000"/>
                                        <p:tgtEl>
                                          <p:spTgt spid="16"/>
                                        </p:tgtEl>
                                        <p:attrNameLst>
                                          <p:attrName>ppt_y</p:attrName>
                                        </p:attrNameLst>
                                      </p:cBhvr>
                                      <p:tavLst>
                                        <p:tav tm="0">
                                          <p:val>
                                            <p:strVal val="ppt_y"/>
                                          </p:val>
                                        </p:tav>
                                        <p:tav tm="100000">
                                          <p:val>
                                            <p:strVal val="0-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ppt_x"/>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ppt_x"/>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Jardín de resplandor, Dubai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Jardín de resplandor, Dubai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46"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92"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64333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000496"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429124"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84"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214942"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643570"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72230"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858016"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8662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88" y="1071534"/>
            <a:ext cx="1285852" cy="3357586"/>
          </a:xfrm>
          <a:prstGeom prst="donut">
            <a:avLst>
              <a:gd name="adj" fmla="val 10287"/>
            </a:avLst>
          </a:prstGeom>
          <a:gradFill flip="none" rotWithShape="1">
            <a:gsLst>
              <a:gs pos="20000">
                <a:srgbClr val="0000FF"/>
              </a:gs>
              <a:gs pos="50000">
                <a:srgbClr val="4CD476">
                  <a:shade val="67500"/>
                  <a:satMod val="115000"/>
                </a:srgbClr>
              </a:gs>
              <a:gs pos="100000">
                <a:srgbClr val="4CD476">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3" presetClass="entr" presetSubtype="10" fill="hold" grpId="5"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blinds(horizontal)">
                                      <p:cBhvr>
                                        <p:cTn id="129" dur="2000"/>
                                        <p:tgtEl>
                                          <p:spTgt spid="4"/>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blinds(horizontal)">
                                      <p:cBhvr>
                                        <p:cTn id="135" dur="2000"/>
                                        <p:tgtEl>
                                          <p:spTgt spid="6"/>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blinds(horizontal)">
                                      <p:cBhvr>
                                        <p:cTn id="138" dur="2000"/>
                                        <p:tgtEl>
                                          <p:spTgt spid="7"/>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blinds(horizontal)">
                                      <p:cBhvr>
                                        <p:cTn id="141" dur="2000"/>
                                        <p:tgtEl>
                                          <p:spTgt spid="8"/>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blinds(horizontal)">
                                      <p:cBhvr>
                                        <p:cTn id="144" dur="2000"/>
                                        <p:tgtEl>
                                          <p:spTgt spid="9"/>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blinds(horizontal)">
                                      <p:cBhvr>
                                        <p:cTn id="147" dur="2000"/>
                                        <p:tgtEl>
                                          <p:spTgt spid="10"/>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blinds(horizontal)">
                                      <p:cBhvr>
                                        <p:cTn id="150" dur="2000"/>
                                        <p:tgtEl>
                                          <p:spTgt spid="11"/>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blinds(horizontal)">
                                      <p:cBhvr>
                                        <p:cTn id="153" dur="2000"/>
                                        <p:tgtEl>
                                          <p:spTgt spid="12"/>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blinds(horizontal)">
                                      <p:cBhvr>
                                        <p:cTn id="156" dur="2000"/>
                                        <p:tgtEl>
                                          <p:spTgt spid="13"/>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blinds(horizontal)">
                                      <p:cBhvr>
                                        <p:cTn id="159" dur="2000"/>
                                        <p:tgtEl>
                                          <p:spTgt spid="14"/>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blinds(horizontal)">
                                      <p:cBhvr>
                                        <p:cTn id="162" dur="2000"/>
                                        <p:tgtEl>
                                          <p:spTgt spid="15"/>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linds(horizontal)">
                                      <p:cBhvr>
                                        <p:cTn id="165" dur="2000"/>
                                        <p:tgtEl>
                                          <p:spTgt spid="16"/>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blinds(horizontal)">
                                      <p:cBhvr>
                                        <p:cTn id="168" dur="2000"/>
                                        <p:tgtEl>
                                          <p:spTgt spid="17"/>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18"/>
                                        </p:tgtEl>
                                        <p:attrNameLst>
                                          <p:attrName>style.visibility</p:attrName>
                                        </p:attrNameLst>
                                      </p:cBhvr>
                                      <p:to>
                                        <p:strVal val="visible"/>
                                      </p:to>
                                    </p:set>
                                    <p:animEffect transition="in" filter="blinds(horizontal)">
                                      <p:cBhvr>
                                        <p:cTn id="171" dur="2000"/>
                                        <p:tgtEl>
                                          <p:spTgt spid="18"/>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horizontal)">
                                      <p:cBhvr>
                                        <p:cTn id="174" dur="2000"/>
                                        <p:tgtEl>
                                          <p:spTgt spid="19"/>
                                        </p:tgtEl>
                                      </p:cBhvr>
                                    </p:animEffect>
                                  </p:childTnLst>
                                </p:cTn>
                              </p:par>
                              <p:par>
                                <p:cTn id="175" presetID="3" presetClass="entr" presetSubtype="10" fill="hold" grpId="5"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horizontal)">
                                      <p:cBhvr>
                                        <p:cTn id="177" dur="2000"/>
                                        <p:tgtEl>
                                          <p:spTgt spid="20"/>
                                        </p:tgtEl>
                                      </p:cBhvr>
                                    </p:animEffect>
                                  </p:childTnLst>
                                </p:cTn>
                              </p:par>
                              <p:par>
                                <p:cTn id="178" presetID="3" presetClass="entr" presetSubtype="10" fill="hold" grpId="5" nodeType="withEffect">
                                  <p:stCondLst>
                                    <p:cond delay="0"/>
                                  </p:stCondLst>
                                  <p:childTnLst>
                                    <p:set>
                                      <p:cBhvr>
                                        <p:cTn id="179" dur="1" fill="hold">
                                          <p:stCondLst>
                                            <p:cond delay="0"/>
                                          </p:stCondLst>
                                        </p:cTn>
                                        <p:tgtEl>
                                          <p:spTgt spid="21"/>
                                        </p:tgtEl>
                                        <p:attrNameLst>
                                          <p:attrName>style.visibility</p:attrName>
                                        </p:attrNameLst>
                                      </p:cBhvr>
                                      <p:to>
                                        <p:strVal val="visible"/>
                                      </p:to>
                                    </p:set>
                                    <p:animEffect transition="in" filter="blinds(horizontal)">
                                      <p:cBhvr>
                                        <p:cTn id="180" dur="2000"/>
                                        <p:tgtEl>
                                          <p:spTgt spid="21"/>
                                        </p:tgtEl>
                                      </p:cBhvr>
                                    </p:animEffect>
                                  </p:childTnLst>
                                </p:cTn>
                              </p:par>
                              <p:par>
                                <p:cTn id="181" presetID="3" presetClass="entr" presetSubtype="10" fill="hold" grpId="5" nodeType="withEffect">
                                  <p:stCondLst>
                                    <p:cond delay="0"/>
                                  </p:stCondLst>
                                  <p:childTnLst>
                                    <p:set>
                                      <p:cBhvr>
                                        <p:cTn id="182" dur="1" fill="hold">
                                          <p:stCondLst>
                                            <p:cond delay="0"/>
                                          </p:stCondLst>
                                        </p:cTn>
                                        <p:tgtEl>
                                          <p:spTgt spid="22"/>
                                        </p:tgtEl>
                                        <p:attrNameLst>
                                          <p:attrName>style.visibility</p:attrName>
                                        </p:attrNameLst>
                                      </p:cBhvr>
                                      <p:to>
                                        <p:strVal val="visible"/>
                                      </p:to>
                                    </p:set>
                                    <p:animEffect transition="in" filter="blinds(horizontal)">
                                      <p:cBhvr>
                                        <p:cTn id="183" dur="2000"/>
                                        <p:tgtEl>
                                          <p:spTgt spid="22"/>
                                        </p:tgtEl>
                                      </p:cBhvr>
                                    </p:animEffect>
                                  </p:childTnLst>
                                </p:cTn>
                              </p:par>
                              <p:par>
                                <p:cTn id="184" presetID="3" presetClass="entr" presetSubtype="10" fill="hold" grpId="5" nodeType="withEffect">
                                  <p:stCondLst>
                                    <p:cond delay="0"/>
                                  </p:stCondLst>
                                  <p:childTnLst>
                                    <p:set>
                                      <p:cBhvr>
                                        <p:cTn id="185" dur="1" fill="hold">
                                          <p:stCondLst>
                                            <p:cond delay="0"/>
                                          </p:stCondLst>
                                        </p:cTn>
                                        <p:tgtEl>
                                          <p:spTgt spid="23"/>
                                        </p:tgtEl>
                                        <p:attrNameLst>
                                          <p:attrName>style.visibility</p:attrName>
                                        </p:attrNameLst>
                                      </p:cBhvr>
                                      <p:to>
                                        <p:strVal val="visible"/>
                                      </p:to>
                                    </p:set>
                                    <p:animEffect transition="in" filter="blinds(horizontal)">
                                      <p:cBhvr>
                                        <p:cTn id="186" dur="2000"/>
                                        <p:tgtEl>
                                          <p:spTgt spid="23"/>
                                        </p:tgtEl>
                                      </p:cBhvr>
                                    </p:animEffect>
                                  </p:childTnLst>
                                </p:cTn>
                              </p:par>
                            </p:childTnLst>
                          </p:cTn>
                        </p:par>
                        <p:par>
                          <p:cTn id="187" fill="hold">
                            <p:stCondLst>
                              <p:cond delay="2000"/>
                            </p:stCondLst>
                            <p:childTnLst>
                              <p:par>
                                <p:cTn id="188" presetID="2" presetClass="exit" presetSubtype="8" fill="hold" grpId="2"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0-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0-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mph" presetSubtype="0" fill="hold" grpId="3"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3"/>
                                        </p:tgtEl>
                                        <p:attrNameLst>
                                          <p:attrName>r</p:attrName>
                                        </p:attrNameLst>
                                      </p:cBhvr>
                                    </p:animRot>
                                  </p:childTnLst>
                                </p:cTn>
                              </p:par>
                              <p:par>
                                <p:cTn id="308" presetID="3" presetClass="exit" presetSubtype="10" fill="hold" grpId="4" nodeType="withEffect">
                                  <p:stCondLst>
                                    <p:cond delay="0"/>
                                  </p:stCondLst>
                                  <p:childTnLst>
                                    <p:animEffect transition="out" filter="blinds(horizontal)">
                                      <p:cBhvr>
                                        <p:cTn id="309" dur="2000"/>
                                        <p:tgtEl>
                                          <p:spTgt spid="4"/>
                                        </p:tgtEl>
                                      </p:cBhvr>
                                    </p:animEffect>
                                    <p:set>
                                      <p:cBhvr>
                                        <p:cTn id="310" dur="1" fill="hold">
                                          <p:stCondLst>
                                            <p:cond delay="1999"/>
                                          </p:stCondLst>
                                        </p:cTn>
                                        <p:tgtEl>
                                          <p:spTgt spid="4"/>
                                        </p:tgtEl>
                                        <p:attrNameLst>
                                          <p:attrName>style.visibility</p:attrName>
                                        </p:attrNameLst>
                                      </p:cBhvr>
                                      <p:to>
                                        <p:strVal val="hidden"/>
                                      </p:to>
                                    </p:set>
                                  </p:childTnLst>
                                </p:cTn>
                              </p:par>
                              <p:par>
                                <p:cTn id="311" presetID="3" presetClass="exit" presetSubtype="10" fill="hold" grpId="4" nodeType="withEffect">
                                  <p:stCondLst>
                                    <p:cond delay="0"/>
                                  </p:stCondLst>
                                  <p:childTnLst>
                                    <p:animEffect transition="out" filter="blinds(horizontal)">
                                      <p:cBhvr>
                                        <p:cTn id="312" dur="2000"/>
                                        <p:tgtEl>
                                          <p:spTgt spid="5"/>
                                        </p:tgtEl>
                                      </p:cBhvr>
                                    </p:animEffect>
                                    <p:set>
                                      <p:cBhvr>
                                        <p:cTn id="313" dur="1" fill="hold">
                                          <p:stCondLst>
                                            <p:cond delay="1999"/>
                                          </p:stCondLst>
                                        </p:cTn>
                                        <p:tgtEl>
                                          <p:spTgt spid="5"/>
                                        </p:tgtEl>
                                        <p:attrNameLst>
                                          <p:attrName>style.visibility</p:attrName>
                                        </p:attrNameLst>
                                      </p:cBhvr>
                                      <p:to>
                                        <p:strVal val="hidden"/>
                                      </p:to>
                                    </p:set>
                                  </p:childTnLst>
                                </p:cTn>
                              </p:par>
                              <p:par>
                                <p:cTn id="314" presetID="3" presetClass="exit" presetSubtype="10" fill="hold" grpId="4" nodeType="withEffect">
                                  <p:stCondLst>
                                    <p:cond delay="0"/>
                                  </p:stCondLst>
                                  <p:childTnLst>
                                    <p:animEffect transition="out" filter="blinds(horizontal)">
                                      <p:cBhvr>
                                        <p:cTn id="315" dur="2000"/>
                                        <p:tgtEl>
                                          <p:spTgt spid="6"/>
                                        </p:tgtEl>
                                      </p:cBhvr>
                                    </p:animEffect>
                                    <p:set>
                                      <p:cBhvr>
                                        <p:cTn id="316" dur="1" fill="hold">
                                          <p:stCondLst>
                                            <p:cond delay="1999"/>
                                          </p:stCondLst>
                                        </p:cTn>
                                        <p:tgtEl>
                                          <p:spTgt spid="6"/>
                                        </p:tgtEl>
                                        <p:attrNameLst>
                                          <p:attrName>style.visibility</p:attrName>
                                        </p:attrNameLst>
                                      </p:cBhvr>
                                      <p:to>
                                        <p:strVal val="hidden"/>
                                      </p:to>
                                    </p:set>
                                  </p:childTnLst>
                                </p:cTn>
                              </p:par>
                              <p:par>
                                <p:cTn id="317" presetID="3" presetClass="exit" presetSubtype="10" fill="hold" grpId="4" nodeType="withEffect">
                                  <p:stCondLst>
                                    <p:cond delay="0"/>
                                  </p:stCondLst>
                                  <p:childTnLst>
                                    <p:animEffect transition="out" filter="blinds(horizontal)">
                                      <p:cBhvr>
                                        <p:cTn id="318" dur="2000"/>
                                        <p:tgtEl>
                                          <p:spTgt spid="7"/>
                                        </p:tgtEl>
                                      </p:cBhvr>
                                    </p:animEffect>
                                    <p:set>
                                      <p:cBhvr>
                                        <p:cTn id="319" dur="1" fill="hold">
                                          <p:stCondLst>
                                            <p:cond delay="1999"/>
                                          </p:stCondLst>
                                        </p:cTn>
                                        <p:tgtEl>
                                          <p:spTgt spid="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2000"/>
                                        <p:tgtEl>
                                          <p:spTgt spid="8"/>
                                        </p:tgtEl>
                                      </p:cBhvr>
                                    </p:animEffect>
                                    <p:set>
                                      <p:cBhvr>
                                        <p:cTn id="322" dur="1" fill="hold">
                                          <p:stCondLst>
                                            <p:cond delay="1999"/>
                                          </p:stCondLst>
                                        </p:cTn>
                                        <p:tgtEl>
                                          <p:spTgt spid="8"/>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2000"/>
                                        <p:tgtEl>
                                          <p:spTgt spid="9"/>
                                        </p:tgtEl>
                                      </p:cBhvr>
                                    </p:animEffect>
                                    <p:set>
                                      <p:cBhvr>
                                        <p:cTn id="325" dur="1" fill="hold">
                                          <p:stCondLst>
                                            <p:cond delay="1999"/>
                                          </p:stCondLst>
                                        </p:cTn>
                                        <p:tgtEl>
                                          <p:spTgt spid="9"/>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2000"/>
                                        <p:tgtEl>
                                          <p:spTgt spid="10"/>
                                        </p:tgtEl>
                                      </p:cBhvr>
                                    </p:animEffect>
                                    <p:set>
                                      <p:cBhvr>
                                        <p:cTn id="328" dur="1" fill="hold">
                                          <p:stCondLst>
                                            <p:cond delay="1999"/>
                                          </p:stCondLst>
                                        </p:cTn>
                                        <p:tgtEl>
                                          <p:spTgt spid="10"/>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2000"/>
                                        <p:tgtEl>
                                          <p:spTgt spid="11"/>
                                        </p:tgtEl>
                                      </p:cBhvr>
                                    </p:animEffect>
                                    <p:set>
                                      <p:cBhvr>
                                        <p:cTn id="331" dur="1" fill="hold">
                                          <p:stCondLst>
                                            <p:cond delay="1999"/>
                                          </p:stCondLst>
                                        </p:cTn>
                                        <p:tgtEl>
                                          <p:spTgt spid="11"/>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2000"/>
                                        <p:tgtEl>
                                          <p:spTgt spid="16"/>
                                        </p:tgtEl>
                                      </p:cBhvr>
                                    </p:animEffect>
                                    <p:set>
                                      <p:cBhvr>
                                        <p:cTn id="346" dur="1" fill="hold">
                                          <p:stCondLst>
                                            <p:cond delay="1999"/>
                                          </p:stCondLst>
                                        </p:cTn>
                                        <p:tgtEl>
                                          <p:spTgt spid="16"/>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17"/>
                                        </p:tgtEl>
                                      </p:cBhvr>
                                    </p:animEffect>
                                    <p:set>
                                      <p:cBhvr>
                                        <p:cTn id="349" dur="1" fill="hold">
                                          <p:stCondLst>
                                            <p:cond delay="1999"/>
                                          </p:stCondLst>
                                        </p:cTn>
                                        <p:tgtEl>
                                          <p:spTgt spid="17"/>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19"/>
                                        </p:tgtEl>
                                      </p:cBhvr>
                                    </p:animEffect>
                                    <p:set>
                                      <p:cBhvr>
                                        <p:cTn id="355" dur="1" fill="hold">
                                          <p:stCondLst>
                                            <p:cond delay="1999"/>
                                          </p:stCondLst>
                                        </p:cTn>
                                        <p:tgtEl>
                                          <p:spTgt spid="19"/>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20"/>
                                        </p:tgtEl>
                                      </p:cBhvr>
                                    </p:animEffect>
                                    <p:set>
                                      <p:cBhvr>
                                        <p:cTn id="358" dur="1" fill="hold">
                                          <p:stCondLst>
                                            <p:cond delay="1999"/>
                                          </p:stCondLst>
                                        </p:cTn>
                                        <p:tgtEl>
                                          <p:spTgt spid="20"/>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21"/>
                                        </p:tgtEl>
                                      </p:cBhvr>
                                    </p:animEffect>
                                    <p:set>
                                      <p:cBhvr>
                                        <p:cTn id="361" dur="1" fill="hold">
                                          <p:stCondLst>
                                            <p:cond delay="1999"/>
                                          </p:stCondLst>
                                        </p:cTn>
                                        <p:tgtEl>
                                          <p:spTgt spid="21"/>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22"/>
                                        </p:tgtEl>
                                      </p:cBhvr>
                                    </p:animEffect>
                                    <p:set>
                                      <p:cBhvr>
                                        <p:cTn id="364" dur="1" fill="hold">
                                          <p:stCondLst>
                                            <p:cond delay="1999"/>
                                          </p:stCondLst>
                                        </p:cTn>
                                        <p:tgtEl>
                                          <p:spTgt spid="22"/>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23"/>
                                        </p:tgtEl>
                                      </p:cBhvr>
                                    </p:animEffect>
                                    <p:set>
                                      <p:cBhvr>
                                        <p:cTn id="367" dur="1" fill="hold">
                                          <p:stCondLst>
                                            <p:cond delay="1999"/>
                                          </p:stCondLst>
                                        </p:cTn>
                                        <p:tgtEl>
                                          <p:spTgt spid="23"/>
                                        </p:tgtEl>
                                        <p:attrNameLst>
                                          <p:attrName>style.visibility</p:attrName>
                                        </p:attrNameLst>
                                      </p:cBhvr>
                                      <p:to>
                                        <p:strVal val="hidden"/>
                                      </p:to>
                                    </p:set>
                                  </p:childTnLst>
                                </p:cTn>
                              </p:par>
                              <p:par>
                                <p:cTn id="368" presetID="17" presetClass="entr" presetSubtype="2"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C31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577921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96237">
            <a:off x="-118782" y="429844"/>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prstClr val="black"/>
                <a:srgbClr val="FF330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bg2">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prstClr val="black"/>
                <a:schemeClr val="accent6">
                  <a:tint val="45000"/>
                  <a:satMod val="400000"/>
                </a:schemeClr>
              </a:duotone>
              <a:lum bright="-4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prstClr val="black"/>
                <a:schemeClr val="accent6">
                  <a:tint val="45000"/>
                  <a:satMod val="400000"/>
                </a:schemeClr>
              </a:duotone>
              <a:lum brigh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000" fill="hold"/>
                                        <p:tgtEl>
                                          <p:spTgt spid="34"/>
                                        </p:tgtEl>
                                        <p:attrNameLst>
                                          <p:attrName>ppt_x</p:attrName>
                                        </p:attrNameLst>
                                      </p:cBhvr>
                                      <p:tavLst>
                                        <p:tav tm="0">
                                          <p:val>
                                            <p:strVal val="1+#ppt_w/2"/>
                                          </p:val>
                                        </p:tav>
                                        <p:tav tm="100000">
                                          <p:val>
                                            <p:strVal val="#ppt_x"/>
                                          </p:val>
                                        </p:tav>
                                      </p:tavLst>
                                    </p:anim>
                                    <p:anim calcmode="lin" valueType="num">
                                      <p:cBhvr additive="base">
                                        <p:cTn id="18" dur="2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2000" fill="hold"/>
                                        <p:tgtEl>
                                          <p:spTgt spid="36"/>
                                        </p:tgtEl>
                                        <p:attrNameLst>
                                          <p:attrName>ppt_x</p:attrName>
                                        </p:attrNameLst>
                                      </p:cBhvr>
                                      <p:tavLst>
                                        <p:tav tm="0">
                                          <p:val>
                                            <p:strVal val="1+#ppt_w/2"/>
                                          </p:val>
                                        </p:tav>
                                        <p:tav tm="100000">
                                          <p:val>
                                            <p:strVal val="#ppt_x"/>
                                          </p:val>
                                        </p:tav>
                                      </p:tavLst>
                                    </p:anim>
                                    <p:anim calcmode="lin" valueType="num">
                                      <p:cBhvr additive="base">
                                        <p:cTn id="30" dur="20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0-#ppt_w/2"/>
                                          </p:val>
                                        </p:tav>
                                        <p:tav tm="100000">
                                          <p:val>
                                            <p:strVal val="#ppt_x"/>
                                          </p:val>
                                        </p:tav>
                                      </p:tavLst>
                                    </p:anim>
                                    <p:anim calcmode="lin" valueType="num">
                                      <p:cBhvr additive="base">
                                        <p:cTn id="54" dur="20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0-#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0-#ppt_w/2"/>
                                          </p:val>
                                        </p:tav>
                                        <p:tav tm="100000">
                                          <p:val>
                                            <p:strVal val="#ppt_x"/>
                                          </p:val>
                                        </p:tav>
                                      </p:tavLst>
                                    </p:anim>
                                    <p:anim calcmode="lin" valueType="num">
                                      <p:cBhvr additive="base">
                                        <p:cTn id="78" dur="2000" fill="hold"/>
                                        <p:tgtEl>
                                          <p:spTgt spid="29"/>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2000" fill="hold"/>
                                        <p:tgtEl>
                                          <p:spTgt spid="35"/>
                                        </p:tgtEl>
                                        <p:attrNameLst>
                                          <p:attrName>ppt_x</p:attrName>
                                        </p:attrNameLst>
                                      </p:cBhvr>
                                      <p:tavLst>
                                        <p:tav tm="0">
                                          <p:val>
                                            <p:strVal val="0-#ppt_w/2"/>
                                          </p:val>
                                        </p:tav>
                                        <p:tav tm="100000">
                                          <p:val>
                                            <p:strVal val="#ppt_x"/>
                                          </p:val>
                                        </p:tav>
                                      </p:tavLst>
                                    </p:anim>
                                    <p:anim calcmode="lin" valueType="num">
                                      <p:cBhvr additive="base">
                                        <p:cTn id="90" dur="2000" fill="hold"/>
                                        <p:tgtEl>
                                          <p:spTgt spid="35"/>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0-#ppt_w/2"/>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2000" fill="hold"/>
                                        <p:tgtEl>
                                          <p:spTgt spid="37"/>
                                        </p:tgtEl>
                                        <p:attrNameLst>
                                          <p:attrName>ppt_x</p:attrName>
                                        </p:attrNameLst>
                                      </p:cBhvr>
                                      <p:tavLst>
                                        <p:tav tm="0">
                                          <p:val>
                                            <p:strVal val="0-#ppt_w/2"/>
                                          </p:val>
                                        </p:tav>
                                        <p:tav tm="100000">
                                          <p:val>
                                            <p:strVal val="#ppt_x"/>
                                          </p:val>
                                        </p:tav>
                                      </p:tavLst>
                                    </p:anim>
                                    <p:anim calcmode="lin" valueType="num">
                                      <p:cBhvr additive="base">
                                        <p:cTn id="102" dur="2000" fill="hold"/>
                                        <p:tgtEl>
                                          <p:spTgt spid="3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2000" fill="hold"/>
                                        <p:tgtEl>
                                          <p:spTgt spid="39"/>
                                        </p:tgtEl>
                                        <p:attrNameLst>
                                          <p:attrName>ppt_x</p:attrName>
                                        </p:attrNameLst>
                                      </p:cBhvr>
                                      <p:tavLst>
                                        <p:tav tm="0">
                                          <p:val>
                                            <p:strVal val="0-#ppt_w/2"/>
                                          </p:val>
                                        </p:tav>
                                        <p:tav tm="100000">
                                          <p:val>
                                            <p:strVal val="#ppt_x"/>
                                          </p:val>
                                        </p:tav>
                                      </p:tavLst>
                                    </p:anim>
                                    <p:anim calcmode="lin" valueType="num">
                                      <p:cBhvr additive="base">
                                        <p:cTn id="114" dur="2000" fill="hold"/>
                                        <p:tgtEl>
                                          <p:spTgt spid="3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1+#ppt_w/2"/>
                                          </p:val>
                                        </p:tav>
                                        <p:tav tm="100000">
                                          <p:val>
                                            <p:strVal val="#ppt_x"/>
                                          </p:val>
                                        </p:tav>
                                      </p:tavLst>
                                    </p:anim>
                                    <p:anim calcmode="lin" valueType="num">
                                      <p:cBhvr additive="base">
                                        <p:cTn id="118" dur="2000" fill="hold"/>
                                        <p:tgtEl>
                                          <p:spTgt spid="1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1+#ppt_w/2"/>
                                          </p:val>
                                        </p:tav>
                                        <p:tav tm="100000">
                                          <p:val>
                                            <p:strVal val="#ppt_x"/>
                                          </p:val>
                                        </p:tav>
                                      </p:tavLst>
                                    </p:anim>
                                    <p:anim calcmode="lin" valueType="num">
                                      <p:cBhvr additive="base">
                                        <p:cTn id="126" dur="2000" fill="hold"/>
                                        <p:tgtEl>
                                          <p:spTgt spid="30"/>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1+#ppt_w/2"/>
                                          </p:val>
                                        </p:tav>
                                        <p:tav tm="100000">
                                          <p:val>
                                            <p:strVal val="#ppt_x"/>
                                          </p:val>
                                        </p:tav>
                                      </p:tavLst>
                                    </p:anim>
                                    <p:anim calcmode="lin" valueType="num">
                                      <p:cBhvr additive="base">
                                        <p:cTn id="130" dur="2000" fill="hold"/>
                                        <p:tgtEl>
                                          <p:spTgt spid="1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1+#ppt_w/2"/>
                                          </p:val>
                                        </p:tav>
                                        <p:tav tm="100000">
                                          <p:val>
                                            <p:strVal val="#ppt_x"/>
                                          </p:val>
                                        </p:tav>
                                      </p:tavLst>
                                    </p:anim>
                                    <p:anim calcmode="lin" valueType="num">
                                      <p:cBhvr additive="base">
                                        <p:cTn id="142" dur="2000" fill="hold"/>
                                        <p:tgtEl>
                                          <p:spTgt spid="10"/>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1+#ppt_w/2"/>
                                          </p:val>
                                        </p:tav>
                                        <p:tav tm="100000">
                                          <p:val>
                                            <p:strVal val="#ppt_x"/>
                                          </p:val>
                                        </p:tav>
                                      </p:tavLst>
                                    </p:anim>
                                    <p:anim calcmode="lin" valueType="num">
                                      <p:cBhvr additive="base">
                                        <p:cTn id="146" dur="2000" fill="hold"/>
                                        <p:tgtEl>
                                          <p:spTgt spid="2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1+#ppt_w/2"/>
                                          </p:val>
                                        </p:tav>
                                        <p:tav tm="100000">
                                          <p:val>
                                            <p:strVal val="#ppt_x"/>
                                          </p:val>
                                        </p:tav>
                                      </p:tavLst>
                                    </p:anim>
                                    <p:anim calcmode="lin" valueType="num">
                                      <p:cBhvr additive="base">
                                        <p:cTn id="150" dur="2000" fill="hold"/>
                                        <p:tgtEl>
                                          <p:spTgt spid="28"/>
                                        </p:tgtEl>
                                        <p:attrNameLst>
                                          <p:attrName>ppt_y</p:attrName>
                                        </p:attrNameLst>
                                      </p:cBhvr>
                                      <p:tavLst>
                                        <p:tav tm="0">
                                          <p:val>
                                            <p:strVal val="1+#ppt_h/2"/>
                                          </p:val>
                                        </p:tav>
                                        <p:tav tm="100000">
                                          <p:val>
                                            <p:strVal val="#ppt_y"/>
                                          </p:val>
                                        </p:tav>
                                      </p:tavLst>
                                    </p:anim>
                                  </p:childTnLst>
                                </p:cTn>
                              </p:par>
                            </p:childTnLst>
                          </p:cTn>
                        </p:par>
                        <p:par>
                          <p:cTn id="151" fill="hold">
                            <p:stCondLst>
                              <p:cond delay="2000"/>
                            </p:stCondLst>
                            <p:childTnLst>
                              <p:par>
                                <p:cTn id="152" presetID="2" presetClass="exit" presetSubtype="2" fill="hold" grpId="1"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1"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1+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1+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2" fill="hold" grpId="1"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2" fill="hold" grpId="1"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ppt_y"/>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ppt_y"/>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ppt_y"/>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ppt_y"/>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2" fill="hold" grpId="1" nodeType="withEffect">
                                  <p:stCondLst>
                                    <p:cond delay="0"/>
                                  </p:stCondLst>
                                  <p:childTnLst>
                                    <p:anim calcmode="lin" valueType="num">
                                      <p:cBhvr additive="base">
                                        <p:cTn id="201" dur="2000"/>
                                        <p:tgtEl>
                                          <p:spTgt spid="34"/>
                                        </p:tgtEl>
                                        <p:attrNameLst>
                                          <p:attrName>ppt_x</p:attrName>
                                        </p:attrNameLst>
                                      </p:cBhvr>
                                      <p:tavLst>
                                        <p:tav tm="0">
                                          <p:val>
                                            <p:strVal val="ppt_x"/>
                                          </p:val>
                                        </p:tav>
                                        <p:tav tm="100000">
                                          <p:val>
                                            <p:strVal val="1+ppt_w/2"/>
                                          </p:val>
                                        </p:tav>
                                      </p:tavLst>
                                    </p:anim>
                                    <p:anim calcmode="lin" valueType="num">
                                      <p:cBhvr additive="base">
                                        <p:cTn id="202" dur="2000"/>
                                        <p:tgtEl>
                                          <p:spTgt spid="34"/>
                                        </p:tgtEl>
                                        <p:attrNameLst>
                                          <p:attrName>ppt_y</p:attrName>
                                        </p:attrNameLst>
                                      </p:cBhvr>
                                      <p:tavLst>
                                        <p:tav tm="0">
                                          <p:val>
                                            <p:strVal val="ppt_y"/>
                                          </p:val>
                                        </p:tav>
                                        <p:tav tm="100000">
                                          <p:val>
                                            <p:strVal val="ppt_y"/>
                                          </p:val>
                                        </p:tav>
                                      </p:tavLst>
                                    </p:anim>
                                    <p:set>
                                      <p:cBhvr>
                                        <p:cTn id="203" dur="1" fill="hold">
                                          <p:stCondLst>
                                            <p:cond delay="1999"/>
                                          </p:stCondLst>
                                        </p:cTn>
                                        <p:tgtEl>
                                          <p:spTgt spid="34"/>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35"/>
                                        </p:tgtEl>
                                        <p:attrNameLst>
                                          <p:attrName>ppt_x</p:attrName>
                                        </p:attrNameLst>
                                      </p:cBhvr>
                                      <p:tavLst>
                                        <p:tav tm="0">
                                          <p:val>
                                            <p:strVal val="ppt_x"/>
                                          </p:val>
                                        </p:tav>
                                        <p:tav tm="100000">
                                          <p:val>
                                            <p:strVal val="1+ppt_w/2"/>
                                          </p:val>
                                        </p:tav>
                                      </p:tavLst>
                                    </p:anim>
                                    <p:anim calcmode="lin" valueType="num">
                                      <p:cBhvr additive="base">
                                        <p:cTn id="206" dur="2000"/>
                                        <p:tgtEl>
                                          <p:spTgt spid="35"/>
                                        </p:tgtEl>
                                        <p:attrNameLst>
                                          <p:attrName>ppt_y</p:attrName>
                                        </p:attrNameLst>
                                      </p:cBhvr>
                                      <p:tavLst>
                                        <p:tav tm="0">
                                          <p:val>
                                            <p:strVal val="ppt_y"/>
                                          </p:val>
                                        </p:tav>
                                        <p:tav tm="100000">
                                          <p:val>
                                            <p:strVal val="ppt_y"/>
                                          </p:val>
                                        </p:tav>
                                      </p:tavLst>
                                    </p:anim>
                                    <p:set>
                                      <p:cBhvr>
                                        <p:cTn id="207" dur="1" fill="hold">
                                          <p:stCondLst>
                                            <p:cond delay="1999"/>
                                          </p:stCondLst>
                                        </p:cTn>
                                        <p:tgtEl>
                                          <p:spTgt spid="35"/>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2000"/>
                                        <p:tgtEl>
                                          <p:spTgt spid="36"/>
                                        </p:tgtEl>
                                        <p:attrNameLst>
                                          <p:attrName>ppt_x</p:attrName>
                                        </p:attrNameLst>
                                      </p:cBhvr>
                                      <p:tavLst>
                                        <p:tav tm="0">
                                          <p:val>
                                            <p:strVal val="ppt_x"/>
                                          </p:val>
                                        </p:tav>
                                        <p:tav tm="100000">
                                          <p:val>
                                            <p:strVal val="1+ppt_w/2"/>
                                          </p:val>
                                        </p:tav>
                                      </p:tavLst>
                                    </p:anim>
                                    <p:anim calcmode="lin" valueType="num">
                                      <p:cBhvr additive="base">
                                        <p:cTn id="210" dur="2000"/>
                                        <p:tgtEl>
                                          <p:spTgt spid="36"/>
                                        </p:tgtEl>
                                        <p:attrNameLst>
                                          <p:attrName>ppt_y</p:attrName>
                                        </p:attrNameLst>
                                      </p:cBhvr>
                                      <p:tavLst>
                                        <p:tav tm="0">
                                          <p:val>
                                            <p:strVal val="ppt_y"/>
                                          </p:val>
                                        </p:tav>
                                        <p:tav tm="100000">
                                          <p:val>
                                            <p:strVal val="ppt_y"/>
                                          </p:val>
                                        </p:tav>
                                      </p:tavLst>
                                    </p:anim>
                                    <p:set>
                                      <p:cBhvr>
                                        <p:cTn id="211" dur="1" fill="hold">
                                          <p:stCondLst>
                                            <p:cond delay="1999"/>
                                          </p:stCondLst>
                                        </p:cTn>
                                        <p:tgtEl>
                                          <p:spTgt spid="36"/>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37"/>
                                        </p:tgtEl>
                                        <p:attrNameLst>
                                          <p:attrName>ppt_x</p:attrName>
                                        </p:attrNameLst>
                                      </p:cBhvr>
                                      <p:tavLst>
                                        <p:tav tm="0">
                                          <p:val>
                                            <p:strVal val="ppt_x"/>
                                          </p:val>
                                        </p:tav>
                                        <p:tav tm="100000">
                                          <p:val>
                                            <p:strVal val="1+ppt_w/2"/>
                                          </p:val>
                                        </p:tav>
                                      </p:tavLst>
                                    </p:anim>
                                    <p:anim calcmode="lin" valueType="num">
                                      <p:cBhvr additive="base">
                                        <p:cTn id="214" dur="2000"/>
                                        <p:tgtEl>
                                          <p:spTgt spid="37"/>
                                        </p:tgtEl>
                                        <p:attrNameLst>
                                          <p:attrName>ppt_y</p:attrName>
                                        </p:attrNameLst>
                                      </p:cBhvr>
                                      <p:tavLst>
                                        <p:tav tm="0">
                                          <p:val>
                                            <p:strVal val="ppt_y"/>
                                          </p:val>
                                        </p:tav>
                                        <p:tav tm="100000">
                                          <p:val>
                                            <p:strVal val="ppt_y"/>
                                          </p:val>
                                        </p:tav>
                                      </p:tavLst>
                                    </p:anim>
                                    <p:set>
                                      <p:cBhvr>
                                        <p:cTn id="215" dur="1" fill="hold">
                                          <p:stCondLst>
                                            <p:cond delay="1999"/>
                                          </p:stCondLst>
                                        </p:cTn>
                                        <p:tgtEl>
                                          <p:spTgt spid="37"/>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2000"/>
                                        <p:tgtEl>
                                          <p:spTgt spid="38"/>
                                        </p:tgtEl>
                                        <p:attrNameLst>
                                          <p:attrName>ppt_x</p:attrName>
                                        </p:attrNameLst>
                                      </p:cBhvr>
                                      <p:tavLst>
                                        <p:tav tm="0">
                                          <p:val>
                                            <p:strVal val="ppt_x"/>
                                          </p:val>
                                        </p:tav>
                                        <p:tav tm="100000">
                                          <p:val>
                                            <p:strVal val="1+ppt_w/2"/>
                                          </p:val>
                                        </p:tav>
                                      </p:tavLst>
                                    </p:anim>
                                    <p:anim calcmode="lin" valueType="num">
                                      <p:cBhvr additive="base">
                                        <p:cTn id="218" dur="2000"/>
                                        <p:tgtEl>
                                          <p:spTgt spid="38"/>
                                        </p:tgtEl>
                                        <p:attrNameLst>
                                          <p:attrName>ppt_y</p:attrName>
                                        </p:attrNameLst>
                                      </p:cBhvr>
                                      <p:tavLst>
                                        <p:tav tm="0">
                                          <p:val>
                                            <p:strVal val="ppt_y"/>
                                          </p:val>
                                        </p:tav>
                                        <p:tav tm="100000">
                                          <p:val>
                                            <p:strVal val="ppt_y"/>
                                          </p:val>
                                        </p:tav>
                                      </p:tavLst>
                                    </p:anim>
                                    <p:set>
                                      <p:cBhvr>
                                        <p:cTn id="219" dur="1" fill="hold">
                                          <p:stCondLst>
                                            <p:cond delay="1999"/>
                                          </p:stCondLst>
                                        </p:cTn>
                                        <p:tgtEl>
                                          <p:spTgt spid="38"/>
                                        </p:tgtEl>
                                        <p:attrNameLst>
                                          <p:attrName>style.visibility</p:attrName>
                                        </p:attrNameLst>
                                      </p:cBhvr>
                                      <p:to>
                                        <p:strVal val="hidden"/>
                                      </p:to>
                                    </p:set>
                                  </p:childTnLst>
                                </p:cTn>
                              </p:par>
                              <p:par>
                                <p:cTn id="220" presetID="2" presetClass="exit" presetSubtype="2" fill="hold" grpId="1" nodeType="withEffect">
                                  <p:stCondLst>
                                    <p:cond delay="0"/>
                                  </p:stCondLst>
                                  <p:childTnLst>
                                    <p:anim calcmode="lin" valueType="num">
                                      <p:cBhvr additive="base">
                                        <p:cTn id="221" dur="2000"/>
                                        <p:tgtEl>
                                          <p:spTgt spid="39"/>
                                        </p:tgtEl>
                                        <p:attrNameLst>
                                          <p:attrName>ppt_x</p:attrName>
                                        </p:attrNameLst>
                                      </p:cBhvr>
                                      <p:tavLst>
                                        <p:tav tm="0">
                                          <p:val>
                                            <p:strVal val="ppt_x"/>
                                          </p:val>
                                        </p:tav>
                                        <p:tav tm="100000">
                                          <p:val>
                                            <p:strVal val="1+ppt_w/2"/>
                                          </p:val>
                                        </p:tav>
                                      </p:tavLst>
                                    </p:anim>
                                    <p:anim calcmode="lin" valueType="num">
                                      <p:cBhvr additive="base">
                                        <p:cTn id="222" dur="2000"/>
                                        <p:tgtEl>
                                          <p:spTgt spid="39"/>
                                        </p:tgtEl>
                                        <p:attrNameLst>
                                          <p:attrName>ppt_y</p:attrName>
                                        </p:attrNameLst>
                                      </p:cBhvr>
                                      <p:tavLst>
                                        <p:tav tm="0">
                                          <p:val>
                                            <p:strVal val="ppt_y"/>
                                          </p:val>
                                        </p:tav>
                                        <p:tav tm="100000">
                                          <p:val>
                                            <p:strVal val="ppt_y"/>
                                          </p:val>
                                        </p:tav>
                                      </p:tavLst>
                                    </p:anim>
                                    <p:set>
                                      <p:cBhvr>
                                        <p:cTn id="223" dur="1" fill="hold">
                                          <p:stCondLst>
                                            <p:cond delay="1999"/>
                                          </p:stCondLst>
                                        </p:cTn>
                                        <p:tgtEl>
                                          <p:spTgt spid="39"/>
                                        </p:tgtEl>
                                        <p:attrNameLst>
                                          <p:attrName>style.visibility</p:attrName>
                                        </p:attrNameLst>
                                      </p:cBhvr>
                                      <p:to>
                                        <p:strVal val="hidden"/>
                                      </p:to>
                                    </p:set>
                                  </p:childTnLst>
                                </p:cTn>
                              </p:par>
                              <p:par>
                                <p:cTn id="224" presetID="2" presetClass="exit" presetSubtype="8" fill="hold" grpId="1"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8" fill="hold" grpId="1"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8" fill="hold" grpId="1"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8" fill="hold" grpId="1"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8" fill="hold" grpId="1"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8" fill="hold" grpId="1"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0-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8" fill="hold" grpId="1"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8" fill="hold" grpId="1"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grpId="1"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0-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8" fill="hold" grpId="1"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8" fill="hold" grpId="1"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1"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8" fill="hold" grpId="1"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8" fill="hold" grpId="1"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8" fill="hold" grpId="1"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2" presetClass="exit" presetSubtype="8" fill="hold" grpId="1" nodeType="withEffect">
                                  <p:stCondLst>
                                    <p:cond delay="0"/>
                                  </p:stCondLst>
                                  <p:childTnLst>
                                    <p:anim calcmode="lin" valueType="num">
                                      <p:cBhvr additive="base">
                                        <p:cTn id="289" dur="2000"/>
                                        <p:tgtEl>
                                          <p:spTgt spid="32"/>
                                        </p:tgtEl>
                                        <p:attrNameLst>
                                          <p:attrName>ppt_x</p:attrName>
                                        </p:attrNameLst>
                                      </p:cBhvr>
                                      <p:tavLst>
                                        <p:tav tm="0">
                                          <p:val>
                                            <p:strVal val="ppt_x"/>
                                          </p:val>
                                        </p:tav>
                                        <p:tav tm="100000">
                                          <p:val>
                                            <p:strVal val="0-ppt_w/2"/>
                                          </p:val>
                                        </p:tav>
                                      </p:tavLst>
                                    </p:anim>
                                    <p:anim calcmode="lin" valueType="num">
                                      <p:cBhvr additive="base">
                                        <p:cTn id="290" dur="2000"/>
                                        <p:tgtEl>
                                          <p:spTgt spid="32"/>
                                        </p:tgtEl>
                                        <p:attrNameLst>
                                          <p:attrName>ppt_y</p:attrName>
                                        </p:attrNameLst>
                                      </p:cBhvr>
                                      <p:tavLst>
                                        <p:tav tm="0">
                                          <p:val>
                                            <p:strVal val="ppt_y"/>
                                          </p:val>
                                        </p:tav>
                                        <p:tav tm="100000">
                                          <p:val>
                                            <p:strVal val="ppt_y"/>
                                          </p:val>
                                        </p:tav>
                                      </p:tavLst>
                                    </p:anim>
                                    <p:set>
                                      <p:cBhvr>
                                        <p:cTn id="291" dur="1" fill="hold">
                                          <p:stCondLst>
                                            <p:cond delay="1999"/>
                                          </p:stCondLst>
                                        </p:cTn>
                                        <p:tgtEl>
                                          <p:spTgt spid="32"/>
                                        </p:tgtEl>
                                        <p:attrNameLst>
                                          <p:attrName>style.visibility</p:attrName>
                                        </p:attrNameLst>
                                      </p:cBhvr>
                                      <p:to>
                                        <p:strVal val="hidden"/>
                                      </p:to>
                                    </p:set>
                                  </p:childTnLst>
                                </p:cTn>
                              </p:par>
                              <p:par>
                                <p:cTn id="292" presetID="2" presetClass="exit" presetSubtype="8" fill="hold" grpId="1" nodeType="withEffect">
                                  <p:stCondLst>
                                    <p:cond delay="0"/>
                                  </p:stCondLst>
                                  <p:childTnLst>
                                    <p:anim calcmode="lin" valueType="num">
                                      <p:cBhvr additive="base">
                                        <p:cTn id="293" dur="2000"/>
                                        <p:tgtEl>
                                          <p:spTgt spid="33"/>
                                        </p:tgtEl>
                                        <p:attrNameLst>
                                          <p:attrName>ppt_x</p:attrName>
                                        </p:attrNameLst>
                                      </p:cBhvr>
                                      <p:tavLst>
                                        <p:tav tm="0">
                                          <p:val>
                                            <p:strVal val="ppt_x"/>
                                          </p:val>
                                        </p:tav>
                                        <p:tav tm="100000">
                                          <p:val>
                                            <p:strVal val="0-ppt_w/2"/>
                                          </p:val>
                                        </p:tav>
                                      </p:tavLst>
                                    </p:anim>
                                    <p:anim calcmode="lin" valueType="num">
                                      <p:cBhvr additive="base">
                                        <p:cTn id="294" dur="2000"/>
                                        <p:tgtEl>
                                          <p:spTgt spid="33"/>
                                        </p:tgtEl>
                                        <p:attrNameLst>
                                          <p:attrName>ppt_y</p:attrName>
                                        </p:attrNameLst>
                                      </p:cBhvr>
                                      <p:tavLst>
                                        <p:tav tm="0">
                                          <p:val>
                                            <p:strVal val="ppt_y"/>
                                          </p:val>
                                        </p:tav>
                                        <p:tav tm="100000">
                                          <p:val>
                                            <p:strVal val="ppt_y"/>
                                          </p:val>
                                        </p:tav>
                                      </p:tavLst>
                                    </p:anim>
                                    <p:set>
                                      <p:cBhvr>
                                        <p:cTn id="295" dur="1" fill="hold">
                                          <p:stCondLst>
                                            <p:cond delay="1999"/>
                                          </p:stCondLst>
                                        </p:cTn>
                                        <p:tgtEl>
                                          <p:spTgt spid="33"/>
                                        </p:tgtEl>
                                        <p:attrNameLst>
                                          <p:attrName>style.visibility</p:attrName>
                                        </p:attrNameLst>
                                      </p:cBhvr>
                                      <p:to>
                                        <p:strVal val="hidden"/>
                                      </p:to>
                                    </p:se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8000">
              <a:schemeClr val="tx1"/>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isterio de jardín Duba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04020">
            <a:off x="4254989" y="972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813016" flipH="1">
            <a:off x="4668238" y="1081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04020">
            <a:off x="611652" y="972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1024901" y="1081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7826891" y="972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8240140" y="1081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2469040" y="9723"/>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2882289" y="10811"/>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6255254" y="972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6668503" y="1081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4254988" y="652644"/>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4668237" y="653732"/>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611651" y="652644"/>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1024900" y="653732"/>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7826890" y="652644"/>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8240139" y="653732"/>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2469039" y="652645"/>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2882288" y="653733"/>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6255253" y="652644"/>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6668502" y="653732"/>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4254988" y="129560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4668237" y="129669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611651" y="129560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1024900" y="129669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7826890" y="129560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8240139" y="129669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2469039" y="1295610"/>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2882288" y="1296698"/>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6255253" y="129560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6668502" y="129669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4254987" y="193853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4668236" y="193961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611650" y="193853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1024899" y="193961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7826889" y="193853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8240138" y="193961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2469038" y="193853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2882287" y="193962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6255252" y="193853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6668501" y="193961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4254990" y="258148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4668239" y="258257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611653" y="258148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1024902" y="258257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7826892" y="258148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8240141" y="258257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2469041" y="2581490"/>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2882290" y="2582578"/>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6255255" y="258148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6668504" y="258257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4254989" y="322441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4668238" y="322549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611652" y="322441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1024901" y="322549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7826891" y="322441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8240140" y="322549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2469040" y="3224412"/>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2882289" y="3225500"/>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6255254" y="3224411"/>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6668503" y="3225499"/>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4254989" y="3867376"/>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4668238" y="3868464"/>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611652" y="3867376"/>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1024901" y="3868464"/>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7826891" y="3867376"/>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8240140" y="3868464"/>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2469040" y="3867377"/>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2882289" y="3868465"/>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6255254" y="3867376"/>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6668503" y="3868464"/>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4254988" y="4510298"/>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4668237" y="4511386"/>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611651" y="4510298"/>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1024900" y="4511386"/>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7826890" y="4510298"/>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8240139" y="4511386"/>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2469039" y="4510299"/>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2882288" y="4511387"/>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6255253" y="4510298"/>
            <a:ext cx="191722" cy="884115"/>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6668502" y="4511386"/>
            <a:ext cx="195364" cy="870638"/>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62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2000" fill="hold"/>
                                        <p:tgtEl>
                                          <p:spTgt spid="46"/>
                                        </p:tgtEl>
                                        <p:attrNameLst>
                                          <p:attrName>ppt_x</p:attrName>
                                        </p:attrNameLst>
                                      </p:cBhvr>
                                      <p:tavLst>
                                        <p:tav tm="0">
                                          <p:val>
                                            <p:strVal val="0-#ppt_w/2"/>
                                          </p:val>
                                        </p:tav>
                                        <p:tav tm="100000">
                                          <p:val>
                                            <p:strVal val="#ppt_x"/>
                                          </p:val>
                                        </p:tav>
                                      </p:tavLst>
                                    </p:anim>
                                    <p:anim calcmode="lin" valueType="num">
                                      <p:cBhvr additive="base">
                                        <p:cTn id="26" dur="2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0-#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2000" fill="hold"/>
                                        <p:tgtEl>
                                          <p:spTgt spid="66"/>
                                        </p:tgtEl>
                                        <p:attrNameLst>
                                          <p:attrName>ppt_x</p:attrName>
                                        </p:attrNameLst>
                                      </p:cBhvr>
                                      <p:tavLst>
                                        <p:tav tm="0">
                                          <p:val>
                                            <p:strVal val="0-#ppt_w/2"/>
                                          </p:val>
                                        </p:tav>
                                        <p:tav tm="100000">
                                          <p:val>
                                            <p:strVal val="#ppt_x"/>
                                          </p:val>
                                        </p:tav>
                                      </p:tavLst>
                                    </p:anim>
                                    <p:anim calcmode="lin" valueType="num">
                                      <p:cBhvr additive="base">
                                        <p:cTn id="34" dur="2000" fill="hold"/>
                                        <p:tgtEl>
                                          <p:spTgt spid="6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2000" fill="hold"/>
                                        <p:tgtEl>
                                          <p:spTgt spid="76"/>
                                        </p:tgtEl>
                                        <p:attrNameLst>
                                          <p:attrName>ppt_x</p:attrName>
                                        </p:attrNameLst>
                                      </p:cBhvr>
                                      <p:tavLst>
                                        <p:tav tm="0">
                                          <p:val>
                                            <p:strVal val="0-#ppt_w/2"/>
                                          </p:val>
                                        </p:tav>
                                        <p:tav tm="100000">
                                          <p:val>
                                            <p:strVal val="#ppt_x"/>
                                          </p:val>
                                        </p:tav>
                                      </p:tavLst>
                                    </p:anim>
                                    <p:anim calcmode="lin" valueType="num">
                                      <p:cBhvr additive="base">
                                        <p:cTn id="38" dur="2000" fill="hold"/>
                                        <p:tgtEl>
                                          <p:spTgt spid="7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0-#ppt_w/2"/>
                                          </p:val>
                                        </p:tav>
                                        <p:tav tm="100000">
                                          <p:val>
                                            <p:strVal val="#ppt_x"/>
                                          </p:val>
                                        </p:tav>
                                      </p:tavLst>
                                    </p:anim>
                                    <p:anim calcmode="lin" valueType="num">
                                      <p:cBhvr additive="base">
                                        <p:cTn id="54" dur="20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0-#ppt_w/2"/>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2000" fill="hold"/>
                                        <p:tgtEl>
                                          <p:spTgt spid="70"/>
                                        </p:tgtEl>
                                        <p:attrNameLst>
                                          <p:attrName>ppt_x</p:attrName>
                                        </p:attrNameLst>
                                      </p:cBhvr>
                                      <p:tavLst>
                                        <p:tav tm="0">
                                          <p:val>
                                            <p:strVal val="0-#ppt_w/2"/>
                                          </p:val>
                                        </p:tav>
                                        <p:tav tm="100000">
                                          <p:val>
                                            <p:strVal val="#ppt_x"/>
                                          </p:val>
                                        </p:tav>
                                      </p:tavLst>
                                    </p:anim>
                                    <p:anim calcmode="lin" valueType="num">
                                      <p:cBhvr additive="base">
                                        <p:cTn id="66" dur="2000" fill="hold"/>
                                        <p:tgtEl>
                                          <p:spTgt spid="7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80"/>
                                        </p:tgtEl>
                                        <p:attrNameLst>
                                          <p:attrName>style.visibility</p:attrName>
                                        </p:attrNameLst>
                                      </p:cBhvr>
                                      <p:to>
                                        <p:strVal val="visible"/>
                                      </p:to>
                                    </p:set>
                                    <p:anim calcmode="lin" valueType="num">
                                      <p:cBhvr additive="base">
                                        <p:cTn id="69" dur="2000" fill="hold"/>
                                        <p:tgtEl>
                                          <p:spTgt spid="80"/>
                                        </p:tgtEl>
                                        <p:attrNameLst>
                                          <p:attrName>ppt_x</p:attrName>
                                        </p:attrNameLst>
                                      </p:cBhvr>
                                      <p:tavLst>
                                        <p:tav tm="0">
                                          <p:val>
                                            <p:strVal val="0-#ppt_w/2"/>
                                          </p:val>
                                        </p:tav>
                                        <p:tav tm="100000">
                                          <p:val>
                                            <p:strVal val="#ppt_x"/>
                                          </p:val>
                                        </p:tav>
                                      </p:tavLst>
                                    </p:anim>
                                    <p:anim calcmode="lin" valueType="num">
                                      <p:cBhvr additive="base">
                                        <p:cTn id="70" dur="2000" fill="hold"/>
                                        <p:tgtEl>
                                          <p:spTgt spid="8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2000" fill="hold"/>
                                        <p:tgtEl>
                                          <p:spTgt spid="64"/>
                                        </p:tgtEl>
                                        <p:attrNameLst>
                                          <p:attrName>ppt_x</p:attrName>
                                        </p:attrNameLst>
                                      </p:cBhvr>
                                      <p:tavLst>
                                        <p:tav tm="0">
                                          <p:val>
                                            <p:strVal val="0-#ppt_w/2"/>
                                          </p:val>
                                        </p:tav>
                                        <p:tav tm="100000">
                                          <p:val>
                                            <p:strVal val="#ppt_x"/>
                                          </p:val>
                                        </p:tav>
                                      </p:tavLst>
                                    </p:anim>
                                    <p:anim calcmode="lin" valueType="num">
                                      <p:cBhvr additive="base">
                                        <p:cTn id="98" dur="2000" fill="hold"/>
                                        <p:tgtEl>
                                          <p:spTgt spid="64"/>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4"/>
                                        </p:tgtEl>
                                        <p:attrNameLst>
                                          <p:attrName>style.visibility</p:attrName>
                                        </p:attrNameLst>
                                      </p:cBhvr>
                                      <p:to>
                                        <p:strVal val="visible"/>
                                      </p:to>
                                    </p:set>
                                    <p:anim calcmode="lin" valueType="num">
                                      <p:cBhvr additive="base">
                                        <p:cTn id="101" dur="2000" fill="hold"/>
                                        <p:tgtEl>
                                          <p:spTgt spid="74"/>
                                        </p:tgtEl>
                                        <p:attrNameLst>
                                          <p:attrName>ppt_x</p:attrName>
                                        </p:attrNameLst>
                                      </p:cBhvr>
                                      <p:tavLst>
                                        <p:tav tm="0">
                                          <p:val>
                                            <p:strVal val="0-#ppt_w/2"/>
                                          </p:val>
                                        </p:tav>
                                        <p:tav tm="100000">
                                          <p:val>
                                            <p:strVal val="#ppt_x"/>
                                          </p:val>
                                        </p:tav>
                                      </p:tavLst>
                                    </p:anim>
                                    <p:anim calcmode="lin" valueType="num">
                                      <p:cBhvr additive="base">
                                        <p:cTn id="102" dur="2000" fill="hold"/>
                                        <p:tgtEl>
                                          <p:spTgt spid="7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0-#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additive="base">
                                        <p:cTn id="117" dur="2000" fill="hold"/>
                                        <p:tgtEl>
                                          <p:spTgt spid="42"/>
                                        </p:tgtEl>
                                        <p:attrNameLst>
                                          <p:attrName>ppt_x</p:attrName>
                                        </p:attrNameLst>
                                      </p:cBhvr>
                                      <p:tavLst>
                                        <p:tav tm="0">
                                          <p:val>
                                            <p:strVal val="0-#ppt_w/2"/>
                                          </p:val>
                                        </p:tav>
                                        <p:tav tm="100000">
                                          <p:val>
                                            <p:strVal val="#ppt_x"/>
                                          </p:val>
                                        </p:tav>
                                      </p:tavLst>
                                    </p:anim>
                                    <p:anim calcmode="lin" valueType="num">
                                      <p:cBhvr additive="base">
                                        <p:cTn id="118" dur="2000" fill="hold"/>
                                        <p:tgtEl>
                                          <p:spTgt spid="4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2"/>
                                        </p:tgtEl>
                                        <p:attrNameLst>
                                          <p:attrName>style.visibility</p:attrName>
                                        </p:attrNameLst>
                                      </p:cBhvr>
                                      <p:to>
                                        <p:strVal val="visible"/>
                                      </p:to>
                                    </p:set>
                                    <p:anim calcmode="lin" valueType="num">
                                      <p:cBhvr additive="base">
                                        <p:cTn id="121" dur="2000" fill="hold"/>
                                        <p:tgtEl>
                                          <p:spTgt spid="52"/>
                                        </p:tgtEl>
                                        <p:attrNameLst>
                                          <p:attrName>ppt_x</p:attrName>
                                        </p:attrNameLst>
                                      </p:cBhvr>
                                      <p:tavLst>
                                        <p:tav tm="0">
                                          <p:val>
                                            <p:strVal val="0-#ppt_w/2"/>
                                          </p:val>
                                        </p:tav>
                                        <p:tav tm="100000">
                                          <p:val>
                                            <p:strVal val="#ppt_x"/>
                                          </p:val>
                                        </p:tav>
                                      </p:tavLst>
                                    </p:anim>
                                    <p:anim calcmode="lin" valueType="num">
                                      <p:cBhvr additive="base">
                                        <p:cTn id="122" dur="2000" fill="hold"/>
                                        <p:tgtEl>
                                          <p:spTgt spid="52"/>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2"/>
                                        </p:tgtEl>
                                        <p:attrNameLst>
                                          <p:attrName>style.visibility</p:attrName>
                                        </p:attrNameLst>
                                      </p:cBhvr>
                                      <p:to>
                                        <p:strVal val="visible"/>
                                      </p:to>
                                    </p:set>
                                    <p:anim calcmode="lin" valueType="num">
                                      <p:cBhvr additive="base">
                                        <p:cTn id="129" dur="2000" fill="hold"/>
                                        <p:tgtEl>
                                          <p:spTgt spid="72"/>
                                        </p:tgtEl>
                                        <p:attrNameLst>
                                          <p:attrName>ppt_x</p:attrName>
                                        </p:attrNameLst>
                                      </p:cBhvr>
                                      <p:tavLst>
                                        <p:tav tm="0">
                                          <p:val>
                                            <p:strVal val="0-#ppt_w/2"/>
                                          </p:val>
                                        </p:tav>
                                        <p:tav tm="100000">
                                          <p:val>
                                            <p:strVal val="#ppt_x"/>
                                          </p:val>
                                        </p:tav>
                                      </p:tavLst>
                                    </p:anim>
                                    <p:anim calcmode="lin" valueType="num">
                                      <p:cBhvr additive="base">
                                        <p:cTn id="130" dur="2000" fill="hold"/>
                                        <p:tgtEl>
                                          <p:spTgt spid="7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2000" fill="hold"/>
                                        <p:tgtEl>
                                          <p:spTgt spid="82"/>
                                        </p:tgtEl>
                                        <p:attrNameLst>
                                          <p:attrName>ppt_x</p:attrName>
                                        </p:attrNameLst>
                                      </p:cBhvr>
                                      <p:tavLst>
                                        <p:tav tm="0">
                                          <p:val>
                                            <p:strVal val="0-#ppt_w/2"/>
                                          </p:val>
                                        </p:tav>
                                        <p:tav tm="100000">
                                          <p:val>
                                            <p:strVal val="#ppt_x"/>
                                          </p:val>
                                        </p:tav>
                                      </p:tavLst>
                                    </p:anim>
                                    <p:anim calcmode="lin" valueType="num">
                                      <p:cBhvr additive="base">
                                        <p:cTn id="134" dur="2000" fill="hold"/>
                                        <p:tgtEl>
                                          <p:spTgt spid="82"/>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2000" fill="hold"/>
                                        <p:tgtEl>
                                          <p:spTgt spid="48"/>
                                        </p:tgtEl>
                                        <p:attrNameLst>
                                          <p:attrName>ppt_x</p:attrName>
                                        </p:attrNameLst>
                                      </p:cBhvr>
                                      <p:tavLst>
                                        <p:tav tm="0">
                                          <p:val>
                                            <p:strVal val="0-#ppt_w/2"/>
                                          </p:val>
                                        </p:tav>
                                        <p:tav tm="100000">
                                          <p:val>
                                            <p:strVal val="#ppt_x"/>
                                          </p:val>
                                        </p:tav>
                                      </p:tavLst>
                                    </p:anim>
                                    <p:anim calcmode="lin" valueType="num">
                                      <p:cBhvr additive="base">
                                        <p:cTn id="154" dur="2000" fill="hold"/>
                                        <p:tgtEl>
                                          <p:spTgt spid="4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0-#ppt_w/2"/>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0-#ppt_w/2"/>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8"/>
                                        </p:tgtEl>
                                        <p:attrNameLst>
                                          <p:attrName>style.visibility</p:attrName>
                                        </p:attrNameLst>
                                      </p:cBhvr>
                                      <p:to>
                                        <p:strVal val="visible"/>
                                      </p:to>
                                    </p:set>
                                    <p:anim calcmode="lin" valueType="num">
                                      <p:cBhvr additive="base">
                                        <p:cTn id="165" dur="2000" fill="hold"/>
                                        <p:tgtEl>
                                          <p:spTgt spid="78"/>
                                        </p:tgtEl>
                                        <p:attrNameLst>
                                          <p:attrName>ppt_x</p:attrName>
                                        </p:attrNameLst>
                                      </p:cBhvr>
                                      <p:tavLst>
                                        <p:tav tm="0">
                                          <p:val>
                                            <p:strVal val="0-#ppt_w/2"/>
                                          </p:val>
                                        </p:tav>
                                        <p:tav tm="100000">
                                          <p:val>
                                            <p:strVal val="#ppt_x"/>
                                          </p:val>
                                        </p:tav>
                                      </p:tavLst>
                                    </p:anim>
                                    <p:anim calcmode="lin" valueType="num">
                                      <p:cBhvr additive="base">
                                        <p:cTn id="166" dur="2000" fill="hold"/>
                                        <p:tgtEl>
                                          <p:spTgt spid="78"/>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additive="base">
                                        <p:cTn id="173" dur="2000" fill="hold"/>
                                        <p:tgtEl>
                                          <p:spTgt spid="17"/>
                                        </p:tgtEl>
                                        <p:attrNameLst>
                                          <p:attrName>ppt_x</p:attrName>
                                        </p:attrNameLst>
                                      </p:cBhvr>
                                      <p:tavLst>
                                        <p:tav tm="0">
                                          <p:val>
                                            <p:strVal val="1+#ppt_w/2"/>
                                          </p:val>
                                        </p:tav>
                                        <p:tav tm="100000">
                                          <p:val>
                                            <p:strVal val="#ppt_x"/>
                                          </p:val>
                                        </p:tav>
                                      </p:tavLst>
                                    </p:anim>
                                    <p:anim calcmode="lin" valueType="num">
                                      <p:cBhvr additive="base">
                                        <p:cTn id="174" dur="2000" fill="hold"/>
                                        <p:tgtEl>
                                          <p:spTgt spid="17"/>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additive="base">
                                        <p:cTn id="177" dur="2000" fill="hold"/>
                                        <p:tgtEl>
                                          <p:spTgt spid="27"/>
                                        </p:tgtEl>
                                        <p:attrNameLst>
                                          <p:attrName>ppt_x</p:attrName>
                                        </p:attrNameLst>
                                      </p:cBhvr>
                                      <p:tavLst>
                                        <p:tav tm="0">
                                          <p:val>
                                            <p:strVal val="1+#ppt_w/2"/>
                                          </p:val>
                                        </p:tav>
                                        <p:tav tm="100000">
                                          <p:val>
                                            <p:strVal val="#ppt_x"/>
                                          </p:val>
                                        </p:tav>
                                      </p:tavLst>
                                    </p:anim>
                                    <p:anim calcmode="lin" valueType="num">
                                      <p:cBhvr additive="base">
                                        <p:cTn id="178" dur="2000" fill="hold"/>
                                        <p:tgtEl>
                                          <p:spTgt spid="27"/>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1+#ppt_w/2"/>
                                          </p:val>
                                        </p:tav>
                                        <p:tav tm="100000">
                                          <p:val>
                                            <p:strVal val="#ppt_x"/>
                                          </p:val>
                                        </p:tav>
                                      </p:tavLst>
                                    </p:anim>
                                    <p:anim calcmode="lin" valueType="num">
                                      <p:cBhvr additive="base">
                                        <p:cTn id="182" dur="2000" fill="hold"/>
                                        <p:tgtEl>
                                          <p:spTgt spid="37"/>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7"/>
                                        </p:tgtEl>
                                        <p:attrNameLst>
                                          <p:attrName>style.visibility</p:attrName>
                                        </p:attrNameLst>
                                      </p:cBhvr>
                                      <p:to>
                                        <p:strVal val="visible"/>
                                      </p:to>
                                    </p:set>
                                    <p:anim calcmode="lin" valueType="num">
                                      <p:cBhvr additive="base">
                                        <p:cTn id="189" dur="2000" fill="hold"/>
                                        <p:tgtEl>
                                          <p:spTgt spid="57"/>
                                        </p:tgtEl>
                                        <p:attrNameLst>
                                          <p:attrName>ppt_x</p:attrName>
                                        </p:attrNameLst>
                                      </p:cBhvr>
                                      <p:tavLst>
                                        <p:tav tm="0">
                                          <p:val>
                                            <p:strVal val="1+#ppt_w/2"/>
                                          </p:val>
                                        </p:tav>
                                        <p:tav tm="100000">
                                          <p:val>
                                            <p:strVal val="#ppt_x"/>
                                          </p:val>
                                        </p:tav>
                                      </p:tavLst>
                                    </p:anim>
                                    <p:anim calcmode="lin" valueType="num">
                                      <p:cBhvr additive="base">
                                        <p:cTn id="190" dur="2000" fill="hold"/>
                                        <p:tgtEl>
                                          <p:spTgt spid="57"/>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1+#ppt_w/2"/>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7"/>
                                        </p:tgtEl>
                                        <p:attrNameLst>
                                          <p:attrName>style.visibility</p:attrName>
                                        </p:attrNameLst>
                                      </p:cBhvr>
                                      <p:to>
                                        <p:strVal val="visible"/>
                                      </p:to>
                                    </p:set>
                                    <p:anim calcmode="lin" valueType="num">
                                      <p:cBhvr additive="base">
                                        <p:cTn id="197" dur="2000" fill="hold"/>
                                        <p:tgtEl>
                                          <p:spTgt spid="77"/>
                                        </p:tgtEl>
                                        <p:attrNameLst>
                                          <p:attrName>ppt_x</p:attrName>
                                        </p:attrNameLst>
                                      </p:cBhvr>
                                      <p:tavLst>
                                        <p:tav tm="0">
                                          <p:val>
                                            <p:strVal val="1+#ppt_w/2"/>
                                          </p:val>
                                        </p:tav>
                                        <p:tav tm="100000">
                                          <p:val>
                                            <p:strVal val="#ppt_x"/>
                                          </p:val>
                                        </p:tav>
                                      </p:tavLst>
                                    </p:anim>
                                    <p:anim calcmode="lin" valueType="num">
                                      <p:cBhvr additive="base">
                                        <p:cTn id="198" dur="2000" fill="hold"/>
                                        <p:tgtEl>
                                          <p:spTgt spid="77"/>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1"/>
                                        </p:tgtEl>
                                        <p:attrNameLst>
                                          <p:attrName>style.visibility</p:attrName>
                                        </p:attrNameLst>
                                      </p:cBhvr>
                                      <p:to>
                                        <p:strVal val="visible"/>
                                      </p:to>
                                    </p:set>
                                    <p:anim calcmode="lin" valueType="num">
                                      <p:cBhvr additive="base">
                                        <p:cTn id="201" dur="2000" fill="hold"/>
                                        <p:tgtEl>
                                          <p:spTgt spid="11"/>
                                        </p:tgtEl>
                                        <p:attrNameLst>
                                          <p:attrName>ppt_x</p:attrName>
                                        </p:attrNameLst>
                                      </p:cBhvr>
                                      <p:tavLst>
                                        <p:tav tm="0">
                                          <p:val>
                                            <p:strVal val="1+#ppt_w/2"/>
                                          </p:val>
                                        </p:tav>
                                        <p:tav tm="100000">
                                          <p:val>
                                            <p:strVal val="#ppt_x"/>
                                          </p:val>
                                        </p:tav>
                                      </p:tavLst>
                                    </p:anim>
                                    <p:anim calcmode="lin" valueType="num">
                                      <p:cBhvr additive="base">
                                        <p:cTn id="202" dur="2000" fill="hold"/>
                                        <p:tgtEl>
                                          <p:spTgt spid="11"/>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2000" fill="hold"/>
                                        <p:tgtEl>
                                          <p:spTgt spid="21"/>
                                        </p:tgtEl>
                                        <p:attrNameLst>
                                          <p:attrName>ppt_x</p:attrName>
                                        </p:attrNameLst>
                                      </p:cBhvr>
                                      <p:tavLst>
                                        <p:tav tm="0">
                                          <p:val>
                                            <p:strVal val="1+#ppt_w/2"/>
                                          </p:val>
                                        </p:tav>
                                        <p:tav tm="100000">
                                          <p:val>
                                            <p:strVal val="#ppt_x"/>
                                          </p:val>
                                        </p:tav>
                                      </p:tavLst>
                                    </p:anim>
                                    <p:anim calcmode="lin" valueType="num">
                                      <p:cBhvr additive="base">
                                        <p:cTn id="206" dur="2000" fill="hold"/>
                                        <p:tgtEl>
                                          <p:spTgt spid="21"/>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additive="base">
                                        <p:cTn id="209" dur="2000" fill="hold"/>
                                        <p:tgtEl>
                                          <p:spTgt spid="31"/>
                                        </p:tgtEl>
                                        <p:attrNameLst>
                                          <p:attrName>ppt_x</p:attrName>
                                        </p:attrNameLst>
                                      </p:cBhvr>
                                      <p:tavLst>
                                        <p:tav tm="0">
                                          <p:val>
                                            <p:strVal val="1+#ppt_w/2"/>
                                          </p:val>
                                        </p:tav>
                                        <p:tav tm="100000">
                                          <p:val>
                                            <p:strVal val="#ppt_x"/>
                                          </p:val>
                                        </p:tav>
                                      </p:tavLst>
                                    </p:anim>
                                    <p:anim calcmode="lin" valueType="num">
                                      <p:cBhvr additive="base">
                                        <p:cTn id="210" dur="2000" fill="hold"/>
                                        <p:tgtEl>
                                          <p:spTgt spid="31"/>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1"/>
                                        </p:tgtEl>
                                        <p:attrNameLst>
                                          <p:attrName>style.visibility</p:attrName>
                                        </p:attrNameLst>
                                      </p:cBhvr>
                                      <p:to>
                                        <p:strVal val="visible"/>
                                      </p:to>
                                    </p:set>
                                    <p:anim calcmode="lin" valueType="num">
                                      <p:cBhvr additive="base">
                                        <p:cTn id="213" dur="2000" fill="hold"/>
                                        <p:tgtEl>
                                          <p:spTgt spid="41"/>
                                        </p:tgtEl>
                                        <p:attrNameLst>
                                          <p:attrName>ppt_x</p:attrName>
                                        </p:attrNameLst>
                                      </p:cBhvr>
                                      <p:tavLst>
                                        <p:tav tm="0">
                                          <p:val>
                                            <p:strVal val="1+#ppt_w/2"/>
                                          </p:val>
                                        </p:tav>
                                        <p:tav tm="100000">
                                          <p:val>
                                            <p:strVal val="#ppt_x"/>
                                          </p:val>
                                        </p:tav>
                                      </p:tavLst>
                                    </p:anim>
                                    <p:anim calcmode="lin" valueType="num">
                                      <p:cBhvr additive="base">
                                        <p:cTn id="214" dur="2000" fill="hold"/>
                                        <p:tgtEl>
                                          <p:spTgt spid="41"/>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1"/>
                                        </p:tgtEl>
                                        <p:attrNameLst>
                                          <p:attrName>style.visibility</p:attrName>
                                        </p:attrNameLst>
                                      </p:cBhvr>
                                      <p:to>
                                        <p:strVal val="visible"/>
                                      </p:to>
                                    </p:set>
                                    <p:anim calcmode="lin" valueType="num">
                                      <p:cBhvr additive="base">
                                        <p:cTn id="217" dur="2000" fill="hold"/>
                                        <p:tgtEl>
                                          <p:spTgt spid="51"/>
                                        </p:tgtEl>
                                        <p:attrNameLst>
                                          <p:attrName>ppt_x</p:attrName>
                                        </p:attrNameLst>
                                      </p:cBhvr>
                                      <p:tavLst>
                                        <p:tav tm="0">
                                          <p:val>
                                            <p:strVal val="1+#ppt_w/2"/>
                                          </p:val>
                                        </p:tav>
                                        <p:tav tm="100000">
                                          <p:val>
                                            <p:strVal val="#ppt_x"/>
                                          </p:val>
                                        </p:tav>
                                      </p:tavLst>
                                    </p:anim>
                                    <p:anim calcmode="lin" valueType="num">
                                      <p:cBhvr additive="base">
                                        <p:cTn id="218" dur="2000" fill="hold"/>
                                        <p:tgtEl>
                                          <p:spTgt spid="51"/>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1+#ppt_w/2"/>
                                          </p:val>
                                        </p:tav>
                                        <p:tav tm="100000">
                                          <p:val>
                                            <p:strVal val="#ppt_x"/>
                                          </p:val>
                                        </p:tav>
                                      </p:tavLst>
                                    </p:anim>
                                    <p:anim calcmode="lin" valueType="num">
                                      <p:cBhvr additive="base">
                                        <p:cTn id="222" dur="2000" fill="hold"/>
                                        <p:tgtEl>
                                          <p:spTgt spid="61"/>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1"/>
                                        </p:tgtEl>
                                        <p:attrNameLst>
                                          <p:attrName>style.visibility</p:attrName>
                                        </p:attrNameLst>
                                      </p:cBhvr>
                                      <p:to>
                                        <p:strVal val="visible"/>
                                      </p:to>
                                    </p:set>
                                    <p:anim calcmode="lin" valueType="num">
                                      <p:cBhvr additive="base">
                                        <p:cTn id="225" dur="2000" fill="hold"/>
                                        <p:tgtEl>
                                          <p:spTgt spid="71"/>
                                        </p:tgtEl>
                                        <p:attrNameLst>
                                          <p:attrName>ppt_x</p:attrName>
                                        </p:attrNameLst>
                                      </p:cBhvr>
                                      <p:tavLst>
                                        <p:tav tm="0">
                                          <p:val>
                                            <p:strVal val="1+#ppt_w/2"/>
                                          </p:val>
                                        </p:tav>
                                        <p:tav tm="100000">
                                          <p:val>
                                            <p:strVal val="#ppt_x"/>
                                          </p:val>
                                        </p:tav>
                                      </p:tavLst>
                                    </p:anim>
                                    <p:anim calcmode="lin" valueType="num">
                                      <p:cBhvr additive="base">
                                        <p:cTn id="226" dur="2000" fill="hold"/>
                                        <p:tgtEl>
                                          <p:spTgt spid="71"/>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1"/>
                                        </p:tgtEl>
                                        <p:attrNameLst>
                                          <p:attrName>style.visibility</p:attrName>
                                        </p:attrNameLst>
                                      </p:cBhvr>
                                      <p:to>
                                        <p:strVal val="visible"/>
                                      </p:to>
                                    </p:set>
                                    <p:anim calcmode="lin" valueType="num">
                                      <p:cBhvr additive="base">
                                        <p:cTn id="229" dur="2000" fill="hold"/>
                                        <p:tgtEl>
                                          <p:spTgt spid="81"/>
                                        </p:tgtEl>
                                        <p:attrNameLst>
                                          <p:attrName>ppt_x</p:attrName>
                                        </p:attrNameLst>
                                      </p:cBhvr>
                                      <p:tavLst>
                                        <p:tav tm="0">
                                          <p:val>
                                            <p:strVal val="1+#ppt_w/2"/>
                                          </p:val>
                                        </p:tav>
                                        <p:tav tm="100000">
                                          <p:val>
                                            <p:strVal val="#ppt_x"/>
                                          </p:val>
                                        </p:tav>
                                      </p:tavLst>
                                    </p:anim>
                                    <p:anim calcmode="lin" valueType="num">
                                      <p:cBhvr additive="base">
                                        <p:cTn id="230" dur="2000" fill="hold"/>
                                        <p:tgtEl>
                                          <p:spTgt spid="81"/>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1+#ppt_w/2"/>
                                          </p:val>
                                        </p:tav>
                                        <p:tav tm="100000">
                                          <p:val>
                                            <p:strVal val="#ppt_x"/>
                                          </p:val>
                                        </p:tav>
                                      </p:tavLst>
                                    </p:anim>
                                    <p:anim calcmode="lin" valueType="num">
                                      <p:cBhvr additive="base">
                                        <p:cTn id="234" dur="2000" fill="hold"/>
                                        <p:tgtEl>
                                          <p:spTgt spid="5"/>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5"/>
                                        </p:tgtEl>
                                        <p:attrNameLst>
                                          <p:attrName>style.visibility</p:attrName>
                                        </p:attrNameLst>
                                      </p:cBhvr>
                                      <p:to>
                                        <p:strVal val="visible"/>
                                      </p:to>
                                    </p:set>
                                    <p:anim calcmode="lin" valueType="num">
                                      <p:cBhvr additive="base">
                                        <p:cTn id="237" dur="2000" fill="hold"/>
                                        <p:tgtEl>
                                          <p:spTgt spid="15"/>
                                        </p:tgtEl>
                                        <p:attrNameLst>
                                          <p:attrName>ppt_x</p:attrName>
                                        </p:attrNameLst>
                                      </p:cBhvr>
                                      <p:tavLst>
                                        <p:tav tm="0">
                                          <p:val>
                                            <p:strVal val="1+#ppt_w/2"/>
                                          </p:val>
                                        </p:tav>
                                        <p:tav tm="100000">
                                          <p:val>
                                            <p:strVal val="#ppt_x"/>
                                          </p:val>
                                        </p:tav>
                                      </p:tavLst>
                                    </p:anim>
                                    <p:anim calcmode="lin" valueType="num">
                                      <p:cBhvr additive="base">
                                        <p:cTn id="238" dur="2000" fill="hold"/>
                                        <p:tgtEl>
                                          <p:spTgt spid="15"/>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5"/>
                                        </p:tgtEl>
                                        <p:attrNameLst>
                                          <p:attrName>style.visibility</p:attrName>
                                        </p:attrNameLst>
                                      </p:cBhvr>
                                      <p:to>
                                        <p:strVal val="visible"/>
                                      </p:to>
                                    </p:set>
                                    <p:anim calcmode="lin" valueType="num">
                                      <p:cBhvr additive="base">
                                        <p:cTn id="245" dur="2000" fill="hold"/>
                                        <p:tgtEl>
                                          <p:spTgt spid="35"/>
                                        </p:tgtEl>
                                        <p:attrNameLst>
                                          <p:attrName>ppt_x</p:attrName>
                                        </p:attrNameLst>
                                      </p:cBhvr>
                                      <p:tavLst>
                                        <p:tav tm="0">
                                          <p:val>
                                            <p:strVal val="1+#ppt_w/2"/>
                                          </p:val>
                                        </p:tav>
                                        <p:tav tm="100000">
                                          <p:val>
                                            <p:strVal val="#ppt_x"/>
                                          </p:val>
                                        </p:tav>
                                      </p:tavLst>
                                    </p:anim>
                                    <p:anim calcmode="lin" valueType="num">
                                      <p:cBhvr additive="base">
                                        <p:cTn id="246" dur="2000" fill="hold"/>
                                        <p:tgtEl>
                                          <p:spTgt spid="35"/>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5"/>
                                        </p:tgtEl>
                                        <p:attrNameLst>
                                          <p:attrName>style.visibility</p:attrName>
                                        </p:attrNameLst>
                                      </p:cBhvr>
                                      <p:to>
                                        <p:strVal val="visible"/>
                                      </p:to>
                                    </p:set>
                                    <p:anim calcmode="lin" valueType="num">
                                      <p:cBhvr additive="base">
                                        <p:cTn id="249" dur="2000" fill="hold"/>
                                        <p:tgtEl>
                                          <p:spTgt spid="45"/>
                                        </p:tgtEl>
                                        <p:attrNameLst>
                                          <p:attrName>ppt_x</p:attrName>
                                        </p:attrNameLst>
                                      </p:cBhvr>
                                      <p:tavLst>
                                        <p:tav tm="0">
                                          <p:val>
                                            <p:strVal val="1+#ppt_w/2"/>
                                          </p:val>
                                        </p:tav>
                                        <p:tav tm="100000">
                                          <p:val>
                                            <p:strVal val="#ppt_x"/>
                                          </p:val>
                                        </p:tav>
                                      </p:tavLst>
                                    </p:anim>
                                    <p:anim calcmode="lin" valueType="num">
                                      <p:cBhvr additive="base">
                                        <p:cTn id="250" dur="2000" fill="hold"/>
                                        <p:tgtEl>
                                          <p:spTgt spid="45"/>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1+#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1+#ppt_w/2"/>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5"/>
                                        </p:tgtEl>
                                        <p:attrNameLst>
                                          <p:attrName>style.visibility</p:attrName>
                                        </p:attrNameLst>
                                      </p:cBhvr>
                                      <p:to>
                                        <p:strVal val="visible"/>
                                      </p:to>
                                    </p:set>
                                    <p:anim calcmode="lin" valueType="num">
                                      <p:cBhvr additive="base">
                                        <p:cTn id="261" dur="2000" fill="hold"/>
                                        <p:tgtEl>
                                          <p:spTgt spid="75"/>
                                        </p:tgtEl>
                                        <p:attrNameLst>
                                          <p:attrName>ppt_x</p:attrName>
                                        </p:attrNameLst>
                                      </p:cBhvr>
                                      <p:tavLst>
                                        <p:tav tm="0">
                                          <p:val>
                                            <p:strVal val="1+#ppt_w/2"/>
                                          </p:val>
                                        </p:tav>
                                        <p:tav tm="100000">
                                          <p:val>
                                            <p:strVal val="#ppt_x"/>
                                          </p:val>
                                        </p:tav>
                                      </p:tavLst>
                                    </p:anim>
                                    <p:anim calcmode="lin" valueType="num">
                                      <p:cBhvr additive="base">
                                        <p:cTn id="262" dur="2000" fill="hold"/>
                                        <p:tgtEl>
                                          <p:spTgt spid="75"/>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3"/>
                                        </p:tgtEl>
                                        <p:attrNameLst>
                                          <p:attrName>style.visibility</p:attrName>
                                        </p:attrNameLst>
                                      </p:cBhvr>
                                      <p:to>
                                        <p:strVal val="visible"/>
                                      </p:to>
                                    </p:set>
                                    <p:anim calcmode="lin" valueType="num">
                                      <p:cBhvr additive="base">
                                        <p:cTn id="265" dur="2000" fill="hold"/>
                                        <p:tgtEl>
                                          <p:spTgt spid="13"/>
                                        </p:tgtEl>
                                        <p:attrNameLst>
                                          <p:attrName>ppt_x</p:attrName>
                                        </p:attrNameLst>
                                      </p:cBhvr>
                                      <p:tavLst>
                                        <p:tav tm="0">
                                          <p:val>
                                            <p:strVal val="1+#ppt_w/2"/>
                                          </p:val>
                                        </p:tav>
                                        <p:tav tm="100000">
                                          <p:val>
                                            <p:strVal val="#ppt_x"/>
                                          </p:val>
                                        </p:tav>
                                      </p:tavLst>
                                    </p:anim>
                                    <p:anim calcmode="lin" valueType="num">
                                      <p:cBhvr additive="base">
                                        <p:cTn id="266" dur="2000" fill="hold"/>
                                        <p:tgtEl>
                                          <p:spTgt spid="13"/>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additive="base">
                                        <p:cTn id="269" dur="2000" fill="hold"/>
                                        <p:tgtEl>
                                          <p:spTgt spid="23"/>
                                        </p:tgtEl>
                                        <p:attrNameLst>
                                          <p:attrName>ppt_x</p:attrName>
                                        </p:attrNameLst>
                                      </p:cBhvr>
                                      <p:tavLst>
                                        <p:tav tm="0">
                                          <p:val>
                                            <p:strVal val="1+#ppt_w/2"/>
                                          </p:val>
                                        </p:tav>
                                        <p:tav tm="100000">
                                          <p:val>
                                            <p:strVal val="#ppt_x"/>
                                          </p:val>
                                        </p:tav>
                                      </p:tavLst>
                                    </p:anim>
                                    <p:anim calcmode="lin" valueType="num">
                                      <p:cBhvr additive="base">
                                        <p:cTn id="270" dur="2000" fill="hold"/>
                                        <p:tgtEl>
                                          <p:spTgt spid="23"/>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additive="base">
                                        <p:cTn id="273" dur="2000" fill="hold"/>
                                        <p:tgtEl>
                                          <p:spTgt spid="33"/>
                                        </p:tgtEl>
                                        <p:attrNameLst>
                                          <p:attrName>ppt_x</p:attrName>
                                        </p:attrNameLst>
                                      </p:cBhvr>
                                      <p:tavLst>
                                        <p:tav tm="0">
                                          <p:val>
                                            <p:strVal val="1+#ppt_w/2"/>
                                          </p:val>
                                        </p:tav>
                                        <p:tav tm="100000">
                                          <p:val>
                                            <p:strVal val="#ppt_x"/>
                                          </p:val>
                                        </p:tav>
                                      </p:tavLst>
                                    </p:anim>
                                    <p:anim calcmode="lin" valueType="num">
                                      <p:cBhvr additive="base">
                                        <p:cTn id="274" dur="2000" fill="hold"/>
                                        <p:tgtEl>
                                          <p:spTgt spid="33"/>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3"/>
                                        </p:tgtEl>
                                        <p:attrNameLst>
                                          <p:attrName>style.visibility</p:attrName>
                                        </p:attrNameLst>
                                      </p:cBhvr>
                                      <p:to>
                                        <p:strVal val="visible"/>
                                      </p:to>
                                    </p:set>
                                    <p:anim calcmode="lin" valueType="num">
                                      <p:cBhvr additive="base">
                                        <p:cTn id="277" dur="2000" fill="hold"/>
                                        <p:tgtEl>
                                          <p:spTgt spid="43"/>
                                        </p:tgtEl>
                                        <p:attrNameLst>
                                          <p:attrName>ppt_x</p:attrName>
                                        </p:attrNameLst>
                                      </p:cBhvr>
                                      <p:tavLst>
                                        <p:tav tm="0">
                                          <p:val>
                                            <p:strVal val="1+#ppt_w/2"/>
                                          </p:val>
                                        </p:tav>
                                        <p:tav tm="100000">
                                          <p:val>
                                            <p:strVal val="#ppt_x"/>
                                          </p:val>
                                        </p:tav>
                                      </p:tavLst>
                                    </p:anim>
                                    <p:anim calcmode="lin" valueType="num">
                                      <p:cBhvr additive="base">
                                        <p:cTn id="278" dur="2000" fill="hold"/>
                                        <p:tgtEl>
                                          <p:spTgt spid="43"/>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2000" fill="hold"/>
                                        <p:tgtEl>
                                          <p:spTgt spid="53"/>
                                        </p:tgtEl>
                                        <p:attrNameLst>
                                          <p:attrName>ppt_x</p:attrName>
                                        </p:attrNameLst>
                                      </p:cBhvr>
                                      <p:tavLst>
                                        <p:tav tm="0">
                                          <p:val>
                                            <p:strVal val="1+#ppt_w/2"/>
                                          </p:val>
                                        </p:tav>
                                        <p:tav tm="100000">
                                          <p:val>
                                            <p:strVal val="#ppt_x"/>
                                          </p:val>
                                        </p:tav>
                                      </p:tavLst>
                                    </p:anim>
                                    <p:anim calcmode="lin" valueType="num">
                                      <p:cBhvr additive="base">
                                        <p:cTn id="282" dur="2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1+#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2000" fill="hold"/>
                                        <p:tgtEl>
                                          <p:spTgt spid="73"/>
                                        </p:tgtEl>
                                        <p:attrNameLst>
                                          <p:attrName>ppt_x</p:attrName>
                                        </p:attrNameLst>
                                      </p:cBhvr>
                                      <p:tavLst>
                                        <p:tav tm="0">
                                          <p:val>
                                            <p:strVal val="1+#ppt_w/2"/>
                                          </p:val>
                                        </p:tav>
                                        <p:tav tm="100000">
                                          <p:val>
                                            <p:strVal val="#ppt_x"/>
                                          </p:val>
                                        </p:tav>
                                      </p:tavLst>
                                    </p:anim>
                                    <p:anim calcmode="lin" valueType="num">
                                      <p:cBhvr additive="base">
                                        <p:cTn id="290" dur="2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3"/>
                                        </p:tgtEl>
                                        <p:attrNameLst>
                                          <p:attrName>style.visibility</p:attrName>
                                        </p:attrNameLst>
                                      </p:cBhvr>
                                      <p:to>
                                        <p:strVal val="visible"/>
                                      </p:to>
                                    </p:set>
                                    <p:anim calcmode="lin" valueType="num">
                                      <p:cBhvr additive="base">
                                        <p:cTn id="293" dur="2000" fill="hold"/>
                                        <p:tgtEl>
                                          <p:spTgt spid="83"/>
                                        </p:tgtEl>
                                        <p:attrNameLst>
                                          <p:attrName>ppt_x</p:attrName>
                                        </p:attrNameLst>
                                      </p:cBhvr>
                                      <p:tavLst>
                                        <p:tav tm="0">
                                          <p:val>
                                            <p:strVal val="1+#ppt_w/2"/>
                                          </p:val>
                                        </p:tav>
                                        <p:tav tm="100000">
                                          <p:val>
                                            <p:strVal val="#ppt_x"/>
                                          </p:val>
                                        </p:tav>
                                      </p:tavLst>
                                    </p:anim>
                                    <p:anim calcmode="lin" valueType="num">
                                      <p:cBhvr additive="base">
                                        <p:cTn id="294" dur="2000" fill="hold"/>
                                        <p:tgtEl>
                                          <p:spTgt spid="83"/>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2000" fill="hold"/>
                                        <p:tgtEl>
                                          <p:spTgt spid="9"/>
                                        </p:tgtEl>
                                        <p:attrNameLst>
                                          <p:attrName>ppt_x</p:attrName>
                                        </p:attrNameLst>
                                      </p:cBhvr>
                                      <p:tavLst>
                                        <p:tav tm="0">
                                          <p:val>
                                            <p:strVal val="1+#ppt_w/2"/>
                                          </p:val>
                                        </p:tav>
                                        <p:tav tm="100000">
                                          <p:val>
                                            <p:strVal val="#ppt_x"/>
                                          </p:val>
                                        </p:tav>
                                      </p:tavLst>
                                    </p:anim>
                                    <p:anim calcmode="lin" valueType="num">
                                      <p:cBhvr additive="base">
                                        <p:cTn id="298" dur="2000" fill="hold"/>
                                        <p:tgtEl>
                                          <p:spTgt spid="9"/>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9"/>
                                        </p:tgtEl>
                                        <p:attrNameLst>
                                          <p:attrName>style.visibility</p:attrName>
                                        </p:attrNameLst>
                                      </p:cBhvr>
                                      <p:to>
                                        <p:strVal val="visible"/>
                                      </p:to>
                                    </p:set>
                                    <p:anim calcmode="lin" valueType="num">
                                      <p:cBhvr additive="base">
                                        <p:cTn id="301" dur="2000" fill="hold"/>
                                        <p:tgtEl>
                                          <p:spTgt spid="19"/>
                                        </p:tgtEl>
                                        <p:attrNameLst>
                                          <p:attrName>ppt_x</p:attrName>
                                        </p:attrNameLst>
                                      </p:cBhvr>
                                      <p:tavLst>
                                        <p:tav tm="0">
                                          <p:val>
                                            <p:strVal val="1+#ppt_w/2"/>
                                          </p:val>
                                        </p:tav>
                                        <p:tav tm="100000">
                                          <p:val>
                                            <p:strVal val="#ppt_x"/>
                                          </p:val>
                                        </p:tav>
                                      </p:tavLst>
                                    </p:anim>
                                    <p:anim calcmode="lin" valueType="num">
                                      <p:cBhvr additive="base">
                                        <p:cTn id="302" dur="2000" fill="hold"/>
                                        <p:tgtEl>
                                          <p:spTgt spid="19"/>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9"/>
                                        </p:tgtEl>
                                        <p:attrNameLst>
                                          <p:attrName>style.visibility</p:attrName>
                                        </p:attrNameLst>
                                      </p:cBhvr>
                                      <p:to>
                                        <p:strVal val="visible"/>
                                      </p:to>
                                    </p:set>
                                    <p:anim calcmode="lin" valueType="num">
                                      <p:cBhvr additive="base">
                                        <p:cTn id="305" dur="2000" fill="hold"/>
                                        <p:tgtEl>
                                          <p:spTgt spid="29"/>
                                        </p:tgtEl>
                                        <p:attrNameLst>
                                          <p:attrName>ppt_x</p:attrName>
                                        </p:attrNameLst>
                                      </p:cBhvr>
                                      <p:tavLst>
                                        <p:tav tm="0">
                                          <p:val>
                                            <p:strVal val="1+#ppt_w/2"/>
                                          </p:val>
                                        </p:tav>
                                        <p:tav tm="100000">
                                          <p:val>
                                            <p:strVal val="#ppt_x"/>
                                          </p:val>
                                        </p:tav>
                                      </p:tavLst>
                                    </p:anim>
                                    <p:anim calcmode="lin" valueType="num">
                                      <p:cBhvr additive="base">
                                        <p:cTn id="306" dur="2000" fill="hold"/>
                                        <p:tgtEl>
                                          <p:spTgt spid="29"/>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9"/>
                                        </p:tgtEl>
                                        <p:attrNameLst>
                                          <p:attrName>style.visibility</p:attrName>
                                        </p:attrNameLst>
                                      </p:cBhvr>
                                      <p:to>
                                        <p:strVal val="visible"/>
                                      </p:to>
                                    </p:set>
                                    <p:anim calcmode="lin" valueType="num">
                                      <p:cBhvr additive="base">
                                        <p:cTn id="309" dur="2000" fill="hold"/>
                                        <p:tgtEl>
                                          <p:spTgt spid="39"/>
                                        </p:tgtEl>
                                        <p:attrNameLst>
                                          <p:attrName>ppt_x</p:attrName>
                                        </p:attrNameLst>
                                      </p:cBhvr>
                                      <p:tavLst>
                                        <p:tav tm="0">
                                          <p:val>
                                            <p:strVal val="1+#ppt_w/2"/>
                                          </p:val>
                                        </p:tav>
                                        <p:tav tm="100000">
                                          <p:val>
                                            <p:strVal val="#ppt_x"/>
                                          </p:val>
                                        </p:tav>
                                      </p:tavLst>
                                    </p:anim>
                                    <p:anim calcmode="lin" valueType="num">
                                      <p:cBhvr additive="base">
                                        <p:cTn id="310" dur="2000" fill="hold"/>
                                        <p:tgtEl>
                                          <p:spTgt spid="39"/>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9"/>
                                        </p:tgtEl>
                                        <p:attrNameLst>
                                          <p:attrName>style.visibility</p:attrName>
                                        </p:attrNameLst>
                                      </p:cBhvr>
                                      <p:to>
                                        <p:strVal val="visible"/>
                                      </p:to>
                                    </p:set>
                                    <p:anim calcmode="lin" valueType="num">
                                      <p:cBhvr additive="base">
                                        <p:cTn id="313" dur="2000" fill="hold"/>
                                        <p:tgtEl>
                                          <p:spTgt spid="49"/>
                                        </p:tgtEl>
                                        <p:attrNameLst>
                                          <p:attrName>ppt_x</p:attrName>
                                        </p:attrNameLst>
                                      </p:cBhvr>
                                      <p:tavLst>
                                        <p:tav tm="0">
                                          <p:val>
                                            <p:strVal val="1+#ppt_w/2"/>
                                          </p:val>
                                        </p:tav>
                                        <p:tav tm="100000">
                                          <p:val>
                                            <p:strVal val="#ppt_x"/>
                                          </p:val>
                                        </p:tav>
                                      </p:tavLst>
                                    </p:anim>
                                    <p:anim calcmode="lin" valueType="num">
                                      <p:cBhvr additive="base">
                                        <p:cTn id="314" dur="2000" fill="hold"/>
                                        <p:tgtEl>
                                          <p:spTgt spid="49"/>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additive="base">
                                        <p:cTn id="317" dur="2000" fill="hold"/>
                                        <p:tgtEl>
                                          <p:spTgt spid="59"/>
                                        </p:tgtEl>
                                        <p:attrNameLst>
                                          <p:attrName>ppt_x</p:attrName>
                                        </p:attrNameLst>
                                      </p:cBhvr>
                                      <p:tavLst>
                                        <p:tav tm="0">
                                          <p:val>
                                            <p:strVal val="1+#ppt_w/2"/>
                                          </p:val>
                                        </p:tav>
                                        <p:tav tm="100000">
                                          <p:val>
                                            <p:strVal val="#ppt_x"/>
                                          </p:val>
                                        </p:tav>
                                      </p:tavLst>
                                    </p:anim>
                                    <p:anim calcmode="lin" valueType="num">
                                      <p:cBhvr additive="base">
                                        <p:cTn id="318" dur="2000" fill="hold"/>
                                        <p:tgtEl>
                                          <p:spTgt spid="59"/>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9"/>
                                        </p:tgtEl>
                                        <p:attrNameLst>
                                          <p:attrName>style.visibility</p:attrName>
                                        </p:attrNameLst>
                                      </p:cBhvr>
                                      <p:to>
                                        <p:strVal val="visible"/>
                                      </p:to>
                                    </p:set>
                                    <p:anim calcmode="lin" valueType="num">
                                      <p:cBhvr additive="base">
                                        <p:cTn id="321" dur="2000" fill="hold"/>
                                        <p:tgtEl>
                                          <p:spTgt spid="69"/>
                                        </p:tgtEl>
                                        <p:attrNameLst>
                                          <p:attrName>ppt_x</p:attrName>
                                        </p:attrNameLst>
                                      </p:cBhvr>
                                      <p:tavLst>
                                        <p:tav tm="0">
                                          <p:val>
                                            <p:strVal val="1+#ppt_w/2"/>
                                          </p:val>
                                        </p:tav>
                                        <p:tav tm="100000">
                                          <p:val>
                                            <p:strVal val="#ppt_x"/>
                                          </p:val>
                                        </p:tav>
                                      </p:tavLst>
                                    </p:anim>
                                    <p:anim calcmode="lin" valueType="num">
                                      <p:cBhvr additive="base">
                                        <p:cTn id="322" dur="2000" fill="hold"/>
                                        <p:tgtEl>
                                          <p:spTgt spid="69"/>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9"/>
                                        </p:tgtEl>
                                        <p:attrNameLst>
                                          <p:attrName>style.visibility</p:attrName>
                                        </p:attrNameLst>
                                      </p:cBhvr>
                                      <p:to>
                                        <p:strVal val="visible"/>
                                      </p:to>
                                    </p:set>
                                    <p:anim calcmode="lin" valueType="num">
                                      <p:cBhvr additive="base">
                                        <p:cTn id="325" dur="2000" fill="hold"/>
                                        <p:tgtEl>
                                          <p:spTgt spid="79"/>
                                        </p:tgtEl>
                                        <p:attrNameLst>
                                          <p:attrName>ppt_x</p:attrName>
                                        </p:attrNameLst>
                                      </p:cBhvr>
                                      <p:tavLst>
                                        <p:tav tm="0">
                                          <p:val>
                                            <p:strVal val="1+#ppt_w/2"/>
                                          </p:val>
                                        </p:tav>
                                        <p:tav tm="100000">
                                          <p:val>
                                            <p:strVal val="#ppt_x"/>
                                          </p:val>
                                        </p:tav>
                                      </p:tavLst>
                                    </p:anim>
                                    <p:anim calcmode="lin" valueType="num">
                                      <p:cBhvr additive="base">
                                        <p:cTn id="326" dur="2000" fill="hold"/>
                                        <p:tgtEl>
                                          <p:spTgt spid="79"/>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4"/>
                                        </p:tgtEl>
                                        <p:attrNameLst>
                                          <p:attrName>style.visibility</p:attrName>
                                        </p:attrNameLst>
                                      </p:cBhvr>
                                      <p:to>
                                        <p:strVal val="visible"/>
                                      </p:to>
                                    </p:set>
                                    <p:animEffect transition="in" filter="blinds(horizontal)">
                                      <p:cBhvr>
                                        <p:cTn id="329" dur="2000"/>
                                        <p:tgtEl>
                                          <p:spTgt spid="4"/>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5"/>
                                        </p:tgtEl>
                                        <p:attrNameLst>
                                          <p:attrName>style.visibility</p:attrName>
                                        </p:attrNameLst>
                                      </p:cBhvr>
                                      <p:to>
                                        <p:strVal val="visible"/>
                                      </p:to>
                                    </p:set>
                                    <p:animEffect transition="in" filter="blinds(horizontal)">
                                      <p:cBhvr>
                                        <p:cTn id="332" dur="2000"/>
                                        <p:tgtEl>
                                          <p:spTgt spid="5"/>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6"/>
                                        </p:tgtEl>
                                        <p:attrNameLst>
                                          <p:attrName>style.visibility</p:attrName>
                                        </p:attrNameLst>
                                      </p:cBhvr>
                                      <p:to>
                                        <p:strVal val="visible"/>
                                      </p:to>
                                    </p:set>
                                    <p:animEffect transition="in" filter="blinds(horizontal)">
                                      <p:cBhvr>
                                        <p:cTn id="335" dur="2000"/>
                                        <p:tgtEl>
                                          <p:spTgt spid="6"/>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7"/>
                                        </p:tgtEl>
                                        <p:attrNameLst>
                                          <p:attrName>style.visibility</p:attrName>
                                        </p:attrNameLst>
                                      </p:cBhvr>
                                      <p:to>
                                        <p:strVal val="visible"/>
                                      </p:to>
                                    </p:set>
                                    <p:animEffect transition="in" filter="blinds(horizontal)">
                                      <p:cBhvr>
                                        <p:cTn id="338" dur="2000"/>
                                        <p:tgtEl>
                                          <p:spTgt spid="7"/>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8"/>
                                        </p:tgtEl>
                                        <p:attrNameLst>
                                          <p:attrName>style.visibility</p:attrName>
                                        </p:attrNameLst>
                                      </p:cBhvr>
                                      <p:to>
                                        <p:strVal val="visible"/>
                                      </p:to>
                                    </p:set>
                                    <p:animEffect transition="in" filter="blinds(horizontal)">
                                      <p:cBhvr>
                                        <p:cTn id="341" dur="2000"/>
                                        <p:tgtEl>
                                          <p:spTgt spid="8"/>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9"/>
                                        </p:tgtEl>
                                        <p:attrNameLst>
                                          <p:attrName>style.visibility</p:attrName>
                                        </p:attrNameLst>
                                      </p:cBhvr>
                                      <p:to>
                                        <p:strVal val="visible"/>
                                      </p:to>
                                    </p:set>
                                    <p:animEffect transition="in" filter="blinds(horizontal)">
                                      <p:cBhvr>
                                        <p:cTn id="344" dur="2000"/>
                                        <p:tgtEl>
                                          <p:spTgt spid="9"/>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10"/>
                                        </p:tgtEl>
                                        <p:attrNameLst>
                                          <p:attrName>style.visibility</p:attrName>
                                        </p:attrNameLst>
                                      </p:cBhvr>
                                      <p:to>
                                        <p:strVal val="visible"/>
                                      </p:to>
                                    </p:set>
                                    <p:animEffect transition="in" filter="blinds(horizontal)">
                                      <p:cBhvr>
                                        <p:cTn id="347" dur="2000"/>
                                        <p:tgtEl>
                                          <p:spTgt spid="10"/>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1"/>
                                        </p:tgtEl>
                                        <p:attrNameLst>
                                          <p:attrName>style.visibility</p:attrName>
                                        </p:attrNameLst>
                                      </p:cBhvr>
                                      <p:to>
                                        <p:strVal val="visible"/>
                                      </p:to>
                                    </p:set>
                                    <p:animEffect transition="in" filter="blinds(horizontal)">
                                      <p:cBhvr>
                                        <p:cTn id="350" dur="2000"/>
                                        <p:tgtEl>
                                          <p:spTgt spid="11"/>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blinds(horizontal)">
                                      <p:cBhvr>
                                        <p:cTn id="353" dur="2000"/>
                                        <p:tgtEl>
                                          <p:spTgt spid="12"/>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3"/>
                                        </p:tgtEl>
                                        <p:attrNameLst>
                                          <p:attrName>style.visibility</p:attrName>
                                        </p:attrNameLst>
                                      </p:cBhvr>
                                      <p:to>
                                        <p:strVal val="visible"/>
                                      </p:to>
                                    </p:set>
                                    <p:animEffect transition="in" filter="blinds(horizontal)">
                                      <p:cBhvr>
                                        <p:cTn id="356" dur="2000"/>
                                        <p:tgtEl>
                                          <p:spTgt spid="13"/>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4"/>
                                        </p:tgtEl>
                                        <p:attrNameLst>
                                          <p:attrName>style.visibility</p:attrName>
                                        </p:attrNameLst>
                                      </p:cBhvr>
                                      <p:to>
                                        <p:strVal val="visible"/>
                                      </p:to>
                                    </p:set>
                                    <p:animEffect transition="in" filter="blinds(horizontal)">
                                      <p:cBhvr>
                                        <p:cTn id="359" dur="2000"/>
                                        <p:tgtEl>
                                          <p:spTgt spid="14"/>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5"/>
                                        </p:tgtEl>
                                        <p:attrNameLst>
                                          <p:attrName>style.visibility</p:attrName>
                                        </p:attrNameLst>
                                      </p:cBhvr>
                                      <p:to>
                                        <p:strVal val="visible"/>
                                      </p:to>
                                    </p:set>
                                    <p:animEffect transition="in" filter="blinds(horizontal)">
                                      <p:cBhvr>
                                        <p:cTn id="362" dur="2000"/>
                                        <p:tgtEl>
                                          <p:spTgt spid="15"/>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6"/>
                                        </p:tgtEl>
                                        <p:attrNameLst>
                                          <p:attrName>style.visibility</p:attrName>
                                        </p:attrNameLst>
                                      </p:cBhvr>
                                      <p:to>
                                        <p:strVal val="visible"/>
                                      </p:to>
                                    </p:set>
                                    <p:animEffect transition="in" filter="blinds(horizontal)">
                                      <p:cBhvr>
                                        <p:cTn id="365" dur="2000"/>
                                        <p:tgtEl>
                                          <p:spTgt spid="16"/>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7"/>
                                        </p:tgtEl>
                                        <p:attrNameLst>
                                          <p:attrName>style.visibility</p:attrName>
                                        </p:attrNameLst>
                                      </p:cBhvr>
                                      <p:to>
                                        <p:strVal val="visible"/>
                                      </p:to>
                                    </p:set>
                                    <p:animEffect transition="in" filter="blinds(horizontal)">
                                      <p:cBhvr>
                                        <p:cTn id="368" dur="2000"/>
                                        <p:tgtEl>
                                          <p:spTgt spid="17"/>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horizontal)">
                                      <p:cBhvr>
                                        <p:cTn id="371" dur="2000"/>
                                        <p:tgtEl>
                                          <p:spTgt spid="18"/>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9"/>
                                        </p:tgtEl>
                                        <p:attrNameLst>
                                          <p:attrName>style.visibility</p:attrName>
                                        </p:attrNameLst>
                                      </p:cBhvr>
                                      <p:to>
                                        <p:strVal val="visible"/>
                                      </p:to>
                                    </p:set>
                                    <p:animEffect transition="in" filter="blinds(horizontal)">
                                      <p:cBhvr>
                                        <p:cTn id="374" dur="2000"/>
                                        <p:tgtEl>
                                          <p:spTgt spid="19"/>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20"/>
                                        </p:tgtEl>
                                        <p:attrNameLst>
                                          <p:attrName>style.visibility</p:attrName>
                                        </p:attrNameLst>
                                      </p:cBhvr>
                                      <p:to>
                                        <p:strVal val="visible"/>
                                      </p:to>
                                    </p:set>
                                    <p:animEffect transition="in" filter="blinds(horizontal)">
                                      <p:cBhvr>
                                        <p:cTn id="377" dur="2000"/>
                                        <p:tgtEl>
                                          <p:spTgt spid="20"/>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1"/>
                                        </p:tgtEl>
                                        <p:attrNameLst>
                                          <p:attrName>style.visibility</p:attrName>
                                        </p:attrNameLst>
                                      </p:cBhvr>
                                      <p:to>
                                        <p:strVal val="visible"/>
                                      </p:to>
                                    </p:set>
                                    <p:animEffect transition="in" filter="blinds(horizontal)">
                                      <p:cBhvr>
                                        <p:cTn id="380" dur="2000"/>
                                        <p:tgtEl>
                                          <p:spTgt spid="21"/>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2"/>
                                        </p:tgtEl>
                                        <p:attrNameLst>
                                          <p:attrName>style.visibility</p:attrName>
                                        </p:attrNameLst>
                                      </p:cBhvr>
                                      <p:to>
                                        <p:strVal val="visible"/>
                                      </p:to>
                                    </p:set>
                                    <p:animEffect transition="in" filter="blinds(horizontal)">
                                      <p:cBhvr>
                                        <p:cTn id="383" dur="2000"/>
                                        <p:tgtEl>
                                          <p:spTgt spid="22"/>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3"/>
                                        </p:tgtEl>
                                        <p:attrNameLst>
                                          <p:attrName>style.visibility</p:attrName>
                                        </p:attrNameLst>
                                      </p:cBhvr>
                                      <p:to>
                                        <p:strVal val="visible"/>
                                      </p:to>
                                    </p:set>
                                    <p:animEffect transition="in" filter="blinds(horizontal)">
                                      <p:cBhvr>
                                        <p:cTn id="386" dur="2000"/>
                                        <p:tgtEl>
                                          <p:spTgt spid="23"/>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4"/>
                                        </p:tgtEl>
                                        <p:attrNameLst>
                                          <p:attrName>style.visibility</p:attrName>
                                        </p:attrNameLst>
                                      </p:cBhvr>
                                      <p:to>
                                        <p:strVal val="visible"/>
                                      </p:to>
                                    </p:set>
                                    <p:animEffect transition="in" filter="blinds(horizontal)">
                                      <p:cBhvr>
                                        <p:cTn id="389" dur="2000"/>
                                        <p:tgtEl>
                                          <p:spTgt spid="24"/>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5"/>
                                        </p:tgtEl>
                                        <p:attrNameLst>
                                          <p:attrName>style.visibility</p:attrName>
                                        </p:attrNameLst>
                                      </p:cBhvr>
                                      <p:to>
                                        <p:strVal val="visible"/>
                                      </p:to>
                                    </p:set>
                                    <p:animEffect transition="in" filter="blinds(horizontal)">
                                      <p:cBhvr>
                                        <p:cTn id="392" dur="2000"/>
                                        <p:tgtEl>
                                          <p:spTgt spid="25"/>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6"/>
                                        </p:tgtEl>
                                        <p:attrNameLst>
                                          <p:attrName>style.visibility</p:attrName>
                                        </p:attrNameLst>
                                      </p:cBhvr>
                                      <p:to>
                                        <p:strVal val="visible"/>
                                      </p:to>
                                    </p:set>
                                    <p:animEffect transition="in" filter="blinds(horizontal)">
                                      <p:cBhvr>
                                        <p:cTn id="395" dur="2000"/>
                                        <p:tgtEl>
                                          <p:spTgt spid="26"/>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7"/>
                                        </p:tgtEl>
                                        <p:attrNameLst>
                                          <p:attrName>style.visibility</p:attrName>
                                        </p:attrNameLst>
                                      </p:cBhvr>
                                      <p:to>
                                        <p:strVal val="visible"/>
                                      </p:to>
                                    </p:set>
                                    <p:animEffect transition="in" filter="blinds(horizontal)">
                                      <p:cBhvr>
                                        <p:cTn id="398" dur="2000"/>
                                        <p:tgtEl>
                                          <p:spTgt spid="27"/>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8"/>
                                        </p:tgtEl>
                                        <p:attrNameLst>
                                          <p:attrName>style.visibility</p:attrName>
                                        </p:attrNameLst>
                                      </p:cBhvr>
                                      <p:to>
                                        <p:strVal val="visible"/>
                                      </p:to>
                                    </p:set>
                                    <p:animEffect transition="in" filter="blinds(horizontal)">
                                      <p:cBhvr>
                                        <p:cTn id="401" dur="2000"/>
                                        <p:tgtEl>
                                          <p:spTgt spid="28"/>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9"/>
                                        </p:tgtEl>
                                        <p:attrNameLst>
                                          <p:attrName>style.visibility</p:attrName>
                                        </p:attrNameLst>
                                      </p:cBhvr>
                                      <p:to>
                                        <p:strVal val="visible"/>
                                      </p:to>
                                    </p:set>
                                    <p:animEffect transition="in" filter="blinds(horizontal)">
                                      <p:cBhvr>
                                        <p:cTn id="404" dur="2000"/>
                                        <p:tgtEl>
                                          <p:spTgt spid="29"/>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30"/>
                                        </p:tgtEl>
                                        <p:attrNameLst>
                                          <p:attrName>style.visibility</p:attrName>
                                        </p:attrNameLst>
                                      </p:cBhvr>
                                      <p:to>
                                        <p:strVal val="visible"/>
                                      </p:to>
                                    </p:set>
                                    <p:animEffect transition="in" filter="blinds(horizontal)">
                                      <p:cBhvr>
                                        <p:cTn id="407" dur="2000"/>
                                        <p:tgtEl>
                                          <p:spTgt spid="30"/>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1"/>
                                        </p:tgtEl>
                                        <p:attrNameLst>
                                          <p:attrName>style.visibility</p:attrName>
                                        </p:attrNameLst>
                                      </p:cBhvr>
                                      <p:to>
                                        <p:strVal val="visible"/>
                                      </p:to>
                                    </p:set>
                                    <p:animEffect transition="in" filter="blinds(horizontal)">
                                      <p:cBhvr>
                                        <p:cTn id="410" dur="2000"/>
                                        <p:tgtEl>
                                          <p:spTgt spid="31"/>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2"/>
                                        </p:tgtEl>
                                        <p:attrNameLst>
                                          <p:attrName>style.visibility</p:attrName>
                                        </p:attrNameLst>
                                      </p:cBhvr>
                                      <p:to>
                                        <p:strVal val="visible"/>
                                      </p:to>
                                    </p:set>
                                    <p:animEffect transition="in" filter="blinds(horizontal)">
                                      <p:cBhvr>
                                        <p:cTn id="413" dur="2000"/>
                                        <p:tgtEl>
                                          <p:spTgt spid="32"/>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3"/>
                                        </p:tgtEl>
                                        <p:attrNameLst>
                                          <p:attrName>style.visibility</p:attrName>
                                        </p:attrNameLst>
                                      </p:cBhvr>
                                      <p:to>
                                        <p:strVal val="visible"/>
                                      </p:to>
                                    </p:set>
                                    <p:animEffect transition="in" filter="blinds(horizontal)">
                                      <p:cBhvr>
                                        <p:cTn id="416" dur="2000"/>
                                        <p:tgtEl>
                                          <p:spTgt spid="33"/>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4"/>
                                        </p:tgtEl>
                                        <p:attrNameLst>
                                          <p:attrName>style.visibility</p:attrName>
                                        </p:attrNameLst>
                                      </p:cBhvr>
                                      <p:to>
                                        <p:strVal val="visible"/>
                                      </p:to>
                                    </p:set>
                                    <p:animEffect transition="in" filter="blinds(horizontal)">
                                      <p:cBhvr>
                                        <p:cTn id="419" dur="2000"/>
                                        <p:tgtEl>
                                          <p:spTgt spid="34"/>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5"/>
                                        </p:tgtEl>
                                        <p:attrNameLst>
                                          <p:attrName>style.visibility</p:attrName>
                                        </p:attrNameLst>
                                      </p:cBhvr>
                                      <p:to>
                                        <p:strVal val="visible"/>
                                      </p:to>
                                    </p:set>
                                    <p:animEffect transition="in" filter="blinds(horizontal)">
                                      <p:cBhvr>
                                        <p:cTn id="422" dur="2000"/>
                                        <p:tgtEl>
                                          <p:spTgt spid="35"/>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6"/>
                                        </p:tgtEl>
                                        <p:attrNameLst>
                                          <p:attrName>style.visibility</p:attrName>
                                        </p:attrNameLst>
                                      </p:cBhvr>
                                      <p:to>
                                        <p:strVal val="visible"/>
                                      </p:to>
                                    </p:set>
                                    <p:animEffect transition="in" filter="blinds(horizontal)">
                                      <p:cBhvr>
                                        <p:cTn id="425" dur="2000"/>
                                        <p:tgtEl>
                                          <p:spTgt spid="36"/>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7"/>
                                        </p:tgtEl>
                                        <p:attrNameLst>
                                          <p:attrName>style.visibility</p:attrName>
                                        </p:attrNameLst>
                                      </p:cBhvr>
                                      <p:to>
                                        <p:strVal val="visible"/>
                                      </p:to>
                                    </p:set>
                                    <p:animEffect transition="in" filter="blinds(horizontal)">
                                      <p:cBhvr>
                                        <p:cTn id="428" dur="2000"/>
                                        <p:tgtEl>
                                          <p:spTgt spid="37"/>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8"/>
                                        </p:tgtEl>
                                        <p:attrNameLst>
                                          <p:attrName>style.visibility</p:attrName>
                                        </p:attrNameLst>
                                      </p:cBhvr>
                                      <p:to>
                                        <p:strVal val="visible"/>
                                      </p:to>
                                    </p:set>
                                    <p:animEffect transition="in" filter="blinds(horizontal)">
                                      <p:cBhvr>
                                        <p:cTn id="431" dur="2000"/>
                                        <p:tgtEl>
                                          <p:spTgt spid="38"/>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9"/>
                                        </p:tgtEl>
                                        <p:attrNameLst>
                                          <p:attrName>style.visibility</p:attrName>
                                        </p:attrNameLst>
                                      </p:cBhvr>
                                      <p:to>
                                        <p:strVal val="visible"/>
                                      </p:to>
                                    </p:set>
                                    <p:animEffect transition="in" filter="blinds(horizontal)">
                                      <p:cBhvr>
                                        <p:cTn id="434" dur="2000"/>
                                        <p:tgtEl>
                                          <p:spTgt spid="39"/>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40"/>
                                        </p:tgtEl>
                                        <p:attrNameLst>
                                          <p:attrName>style.visibility</p:attrName>
                                        </p:attrNameLst>
                                      </p:cBhvr>
                                      <p:to>
                                        <p:strVal val="visible"/>
                                      </p:to>
                                    </p:set>
                                    <p:animEffect transition="in" filter="blinds(horizontal)">
                                      <p:cBhvr>
                                        <p:cTn id="437" dur="2000"/>
                                        <p:tgtEl>
                                          <p:spTgt spid="40"/>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1"/>
                                        </p:tgtEl>
                                        <p:attrNameLst>
                                          <p:attrName>style.visibility</p:attrName>
                                        </p:attrNameLst>
                                      </p:cBhvr>
                                      <p:to>
                                        <p:strVal val="visible"/>
                                      </p:to>
                                    </p:set>
                                    <p:animEffect transition="in" filter="blinds(horizontal)">
                                      <p:cBhvr>
                                        <p:cTn id="440" dur="2000"/>
                                        <p:tgtEl>
                                          <p:spTgt spid="41"/>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2"/>
                                        </p:tgtEl>
                                        <p:attrNameLst>
                                          <p:attrName>style.visibility</p:attrName>
                                        </p:attrNameLst>
                                      </p:cBhvr>
                                      <p:to>
                                        <p:strVal val="visible"/>
                                      </p:to>
                                    </p:set>
                                    <p:animEffect transition="in" filter="blinds(horizontal)">
                                      <p:cBhvr>
                                        <p:cTn id="443" dur="2000"/>
                                        <p:tgtEl>
                                          <p:spTgt spid="42"/>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3"/>
                                        </p:tgtEl>
                                        <p:attrNameLst>
                                          <p:attrName>style.visibility</p:attrName>
                                        </p:attrNameLst>
                                      </p:cBhvr>
                                      <p:to>
                                        <p:strVal val="visible"/>
                                      </p:to>
                                    </p:set>
                                    <p:animEffect transition="in" filter="blinds(horizontal)">
                                      <p:cBhvr>
                                        <p:cTn id="446" dur="2000"/>
                                        <p:tgtEl>
                                          <p:spTgt spid="43"/>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4"/>
                                        </p:tgtEl>
                                        <p:attrNameLst>
                                          <p:attrName>style.visibility</p:attrName>
                                        </p:attrNameLst>
                                      </p:cBhvr>
                                      <p:to>
                                        <p:strVal val="visible"/>
                                      </p:to>
                                    </p:set>
                                    <p:animEffect transition="in" filter="blinds(horizontal)">
                                      <p:cBhvr>
                                        <p:cTn id="449" dur="2000"/>
                                        <p:tgtEl>
                                          <p:spTgt spid="44"/>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5"/>
                                        </p:tgtEl>
                                        <p:attrNameLst>
                                          <p:attrName>style.visibility</p:attrName>
                                        </p:attrNameLst>
                                      </p:cBhvr>
                                      <p:to>
                                        <p:strVal val="visible"/>
                                      </p:to>
                                    </p:set>
                                    <p:animEffect transition="in" filter="blinds(horizontal)">
                                      <p:cBhvr>
                                        <p:cTn id="452" dur="2000"/>
                                        <p:tgtEl>
                                          <p:spTgt spid="45"/>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6"/>
                                        </p:tgtEl>
                                        <p:attrNameLst>
                                          <p:attrName>style.visibility</p:attrName>
                                        </p:attrNameLst>
                                      </p:cBhvr>
                                      <p:to>
                                        <p:strVal val="visible"/>
                                      </p:to>
                                    </p:set>
                                    <p:animEffect transition="in" filter="blinds(horizontal)">
                                      <p:cBhvr>
                                        <p:cTn id="455" dur="2000"/>
                                        <p:tgtEl>
                                          <p:spTgt spid="46"/>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7"/>
                                        </p:tgtEl>
                                        <p:attrNameLst>
                                          <p:attrName>style.visibility</p:attrName>
                                        </p:attrNameLst>
                                      </p:cBhvr>
                                      <p:to>
                                        <p:strVal val="visible"/>
                                      </p:to>
                                    </p:set>
                                    <p:animEffect transition="in" filter="blinds(horizontal)">
                                      <p:cBhvr>
                                        <p:cTn id="458" dur="2000"/>
                                        <p:tgtEl>
                                          <p:spTgt spid="47"/>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8"/>
                                        </p:tgtEl>
                                        <p:attrNameLst>
                                          <p:attrName>style.visibility</p:attrName>
                                        </p:attrNameLst>
                                      </p:cBhvr>
                                      <p:to>
                                        <p:strVal val="visible"/>
                                      </p:to>
                                    </p:set>
                                    <p:animEffect transition="in" filter="blinds(horizontal)">
                                      <p:cBhvr>
                                        <p:cTn id="461" dur="2000"/>
                                        <p:tgtEl>
                                          <p:spTgt spid="48"/>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9"/>
                                        </p:tgtEl>
                                        <p:attrNameLst>
                                          <p:attrName>style.visibility</p:attrName>
                                        </p:attrNameLst>
                                      </p:cBhvr>
                                      <p:to>
                                        <p:strVal val="visible"/>
                                      </p:to>
                                    </p:set>
                                    <p:animEffect transition="in" filter="blinds(horizontal)">
                                      <p:cBhvr>
                                        <p:cTn id="464" dur="2000"/>
                                        <p:tgtEl>
                                          <p:spTgt spid="49"/>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50"/>
                                        </p:tgtEl>
                                        <p:attrNameLst>
                                          <p:attrName>style.visibility</p:attrName>
                                        </p:attrNameLst>
                                      </p:cBhvr>
                                      <p:to>
                                        <p:strVal val="visible"/>
                                      </p:to>
                                    </p:set>
                                    <p:animEffect transition="in" filter="blinds(horizontal)">
                                      <p:cBhvr>
                                        <p:cTn id="467" dur="2000"/>
                                        <p:tgtEl>
                                          <p:spTgt spid="50"/>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1"/>
                                        </p:tgtEl>
                                        <p:attrNameLst>
                                          <p:attrName>style.visibility</p:attrName>
                                        </p:attrNameLst>
                                      </p:cBhvr>
                                      <p:to>
                                        <p:strVal val="visible"/>
                                      </p:to>
                                    </p:set>
                                    <p:animEffect transition="in" filter="blinds(horizontal)">
                                      <p:cBhvr>
                                        <p:cTn id="470" dur="2000"/>
                                        <p:tgtEl>
                                          <p:spTgt spid="51"/>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2"/>
                                        </p:tgtEl>
                                        <p:attrNameLst>
                                          <p:attrName>style.visibility</p:attrName>
                                        </p:attrNameLst>
                                      </p:cBhvr>
                                      <p:to>
                                        <p:strVal val="visible"/>
                                      </p:to>
                                    </p:set>
                                    <p:animEffect transition="in" filter="blinds(horizontal)">
                                      <p:cBhvr>
                                        <p:cTn id="473" dur="2000"/>
                                        <p:tgtEl>
                                          <p:spTgt spid="52"/>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3"/>
                                        </p:tgtEl>
                                        <p:attrNameLst>
                                          <p:attrName>style.visibility</p:attrName>
                                        </p:attrNameLst>
                                      </p:cBhvr>
                                      <p:to>
                                        <p:strVal val="visible"/>
                                      </p:to>
                                    </p:set>
                                    <p:animEffect transition="in" filter="blinds(horizontal)">
                                      <p:cBhvr>
                                        <p:cTn id="476" dur="2000"/>
                                        <p:tgtEl>
                                          <p:spTgt spid="53"/>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4"/>
                                        </p:tgtEl>
                                        <p:attrNameLst>
                                          <p:attrName>style.visibility</p:attrName>
                                        </p:attrNameLst>
                                      </p:cBhvr>
                                      <p:to>
                                        <p:strVal val="visible"/>
                                      </p:to>
                                    </p:set>
                                    <p:animEffect transition="in" filter="blinds(horizontal)">
                                      <p:cBhvr>
                                        <p:cTn id="479" dur="2000"/>
                                        <p:tgtEl>
                                          <p:spTgt spid="54"/>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5"/>
                                        </p:tgtEl>
                                        <p:attrNameLst>
                                          <p:attrName>style.visibility</p:attrName>
                                        </p:attrNameLst>
                                      </p:cBhvr>
                                      <p:to>
                                        <p:strVal val="visible"/>
                                      </p:to>
                                    </p:set>
                                    <p:animEffect transition="in" filter="blinds(horizontal)">
                                      <p:cBhvr>
                                        <p:cTn id="482" dur="2000"/>
                                        <p:tgtEl>
                                          <p:spTgt spid="55"/>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6"/>
                                        </p:tgtEl>
                                        <p:attrNameLst>
                                          <p:attrName>style.visibility</p:attrName>
                                        </p:attrNameLst>
                                      </p:cBhvr>
                                      <p:to>
                                        <p:strVal val="visible"/>
                                      </p:to>
                                    </p:set>
                                    <p:animEffect transition="in" filter="blinds(horizontal)">
                                      <p:cBhvr>
                                        <p:cTn id="485" dur="2000"/>
                                        <p:tgtEl>
                                          <p:spTgt spid="56"/>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7"/>
                                        </p:tgtEl>
                                        <p:attrNameLst>
                                          <p:attrName>style.visibility</p:attrName>
                                        </p:attrNameLst>
                                      </p:cBhvr>
                                      <p:to>
                                        <p:strVal val="visible"/>
                                      </p:to>
                                    </p:set>
                                    <p:animEffect transition="in" filter="blinds(horizontal)">
                                      <p:cBhvr>
                                        <p:cTn id="488" dur="2000"/>
                                        <p:tgtEl>
                                          <p:spTgt spid="57"/>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8"/>
                                        </p:tgtEl>
                                        <p:attrNameLst>
                                          <p:attrName>style.visibility</p:attrName>
                                        </p:attrNameLst>
                                      </p:cBhvr>
                                      <p:to>
                                        <p:strVal val="visible"/>
                                      </p:to>
                                    </p:set>
                                    <p:animEffect transition="in" filter="blinds(horizontal)">
                                      <p:cBhvr>
                                        <p:cTn id="491" dur="2000"/>
                                        <p:tgtEl>
                                          <p:spTgt spid="58"/>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9"/>
                                        </p:tgtEl>
                                        <p:attrNameLst>
                                          <p:attrName>style.visibility</p:attrName>
                                        </p:attrNameLst>
                                      </p:cBhvr>
                                      <p:to>
                                        <p:strVal val="visible"/>
                                      </p:to>
                                    </p:set>
                                    <p:animEffect transition="in" filter="blinds(horizontal)">
                                      <p:cBhvr>
                                        <p:cTn id="494" dur="2000"/>
                                        <p:tgtEl>
                                          <p:spTgt spid="59"/>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60"/>
                                        </p:tgtEl>
                                        <p:attrNameLst>
                                          <p:attrName>style.visibility</p:attrName>
                                        </p:attrNameLst>
                                      </p:cBhvr>
                                      <p:to>
                                        <p:strVal val="visible"/>
                                      </p:to>
                                    </p:set>
                                    <p:animEffect transition="in" filter="blinds(horizontal)">
                                      <p:cBhvr>
                                        <p:cTn id="497" dur="2000"/>
                                        <p:tgtEl>
                                          <p:spTgt spid="60"/>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1"/>
                                        </p:tgtEl>
                                        <p:attrNameLst>
                                          <p:attrName>style.visibility</p:attrName>
                                        </p:attrNameLst>
                                      </p:cBhvr>
                                      <p:to>
                                        <p:strVal val="visible"/>
                                      </p:to>
                                    </p:set>
                                    <p:animEffect transition="in" filter="blinds(horizontal)">
                                      <p:cBhvr>
                                        <p:cTn id="500" dur="2000"/>
                                        <p:tgtEl>
                                          <p:spTgt spid="61"/>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2"/>
                                        </p:tgtEl>
                                        <p:attrNameLst>
                                          <p:attrName>style.visibility</p:attrName>
                                        </p:attrNameLst>
                                      </p:cBhvr>
                                      <p:to>
                                        <p:strVal val="visible"/>
                                      </p:to>
                                    </p:set>
                                    <p:animEffect transition="in" filter="blinds(horizontal)">
                                      <p:cBhvr>
                                        <p:cTn id="503" dur="2000"/>
                                        <p:tgtEl>
                                          <p:spTgt spid="62"/>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3"/>
                                        </p:tgtEl>
                                        <p:attrNameLst>
                                          <p:attrName>style.visibility</p:attrName>
                                        </p:attrNameLst>
                                      </p:cBhvr>
                                      <p:to>
                                        <p:strVal val="visible"/>
                                      </p:to>
                                    </p:set>
                                    <p:animEffect transition="in" filter="blinds(horizontal)">
                                      <p:cBhvr>
                                        <p:cTn id="506" dur="2000"/>
                                        <p:tgtEl>
                                          <p:spTgt spid="63"/>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4"/>
                                        </p:tgtEl>
                                        <p:attrNameLst>
                                          <p:attrName>style.visibility</p:attrName>
                                        </p:attrNameLst>
                                      </p:cBhvr>
                                      <p:to>
                                        <p:strVal val="visible"/>
                                      </p:to>
                                    </p:set>
                                    <p:animEffect transition="in" filter="blinds(horizontal)">
                                      <p:cBhvr>
                                        <p:cTn id="509" dur="2000"/>
                                        <p:tgtEl>
                                          <p:spTgt spid="64"/>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5"/>
                                        </p:tgtEl>
                                        <p:attrNameLst>
                                          <p:attrName>style.visibility</p:attrName>
                                        </p:attrNameLst>
                                      </p:cBhvr>
                                      <p:to>
                                        <p:strVal val="visible"/>
                                      </p:to>
                                    </p:set>
                                    <p:animEffect transition="in" filter="blinds(horizontal)">
                                      <p:cBhvr>
                                        <p:cTn id="512" dur="2000"/>
                                        <p:tgtEl>
                                          <p:spTgt spid="65"/>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6"/>
                                        </p:tgtEl>
                                        <p:attrNameLst>
                                          <p:attrName>style.visibility</p:attrName>
                                        </p:attrNameLst>
                                      </p:cBhvr>
                                      <p:to>
                                        <p:strVal val="visible"/>
                                      </p:to>
                                    </p:set>
                                    <p:animEffect transition="in" filter="blinds(horizontal)">
                                      <p:cBhvr>
                                        <p:cTn id="515" dur="2000"/>
                                        <p:tgtEl>
                                          <p:spTgt spid="66"/>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7"/>
                                        </p:tgtEl>
                                        <p:attrNameLst>
                                          <p:attrName>style.visibility</p:attrName>
                                        </p:attrNameLst>
                                      </p:cBhvr>
                                      <p:to>
                                        <p:strVal val="visible"/>
                                      </p:to>
                                    </p:set>
                                    <p:animEffect transition="in" filter="blinds(horizontal)">
                                      <p:cBhvr>
                                        <p:cTn id="518" dur="2000"/>
                                        <p:tgtEl>
                                          <p:spTgt spid="67"/>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8"/>
                                        </p:tgtEl>
                                        <p:attrNameLst>
                                          <p:attrName>style.visibility</p:attrName>
                                        </p:attrNameLst>
                                      </p:cBhvr>
                                      <p:to>
                                        <p:strVal val="visible"/>
                                      </p:to>
                                    </p:set>
                                    <p:animEffect transition="in" filter="blinds(horizontal)">
                                      <p:cBhvr>
                                        <p:cTn id="521" dur="2000"/>
                                        <p:tgtEl>
                                          <p:spTgt spid="68"/>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9"/>
                                        </p:tgtEl>
                                        <p:attrNameLst>
                                          <p:attrName>style.visibility</p:attrName>
                                        </p:attrNameLst>
                                      </p:cBhvr>
                                      <p:to>
                                        <p:strVal val="visible"/>
                                      </p:to>
                                    </p:set>
                                    <p:animEffect transition="in" filter="blinds(horizontal)">
                                      <p:cBhvr>
                                        <p:cTn id="524" dur="2000"/>
                                        <p:tgtEl>
                                          <p:spTgt spid="69"/>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70"/>
                                        </p:tgtEl>
                                        <p:attrNameLst>
                                          <p:attrName>style.visibility</p:attrName>
                                        </p:attrNameLst>
                                      </p:cBhvr>
                                      <p:to>
                                        <p:strVal val="visible"/>
                                      </p:to>
                                    </p:set>
                                    <p:animEffect transition="in" filter="blinds(horizontal)">
                                      <p:cBhvr>
                                        <p:cTn id="527" dur="2000"/>
                                        <p:tgtEl>
                                          <p:spTgt spid="70"/>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1"/>
                                        </p:tgtEl>
                                        <p:attrNameLst>
                                          <p:attrName>style.visibility</p:attrName>
                                        </p:attrNameLst>
                                      </p:cBhvr>
                                      <p:to>
                                        <p:strVal val="visible"/>
                                      </p:to>
                                    </p:set>
                                    <p:animEffect transition="in" filter="blinds(horizontal)">
                                      <p:cBhvr>
                                        <p:cTn id="530" dur="2000"/>
                                        <p:tgtEl>
                                          <p:spTgt spid="71"/>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2"/>
                                        </p:tgtEl>
                                        <p:attrNameLst>
                                          <p:attrName>style.visibility</p:attrName>
                                        </p:attrNameLst>
                                      </p:cBhvr>
                                      <p:to>
                                        <p:strVal val="visible"/>
                                      </p:to>
                                    </p:set>
                                    <p:animEffect transition="in" filter="blinds(horizontal)">
                                      <p:cBhvr>
                                        <p:cTn id="533" dur="2000"/>
                                        <p:tgtEl>
                                          <p:spTgt spid="72"/>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3"/>
                                        </p:tgtEl>
                                        <p:attrNameLst>
                                          <p:attrName>style.visibility</p:attrName>
                                        </p:attrNameLst>
                                      </p:cBhvr>
                                      <p:to>
                                        <p:strVal val="visible"/>
                                      </p:to>
                                    </p:set>
                                    <p:animEffect transition="in" filter="blinds(horizontal)">
                                      <p:cBhvr>
                                        <p:cTn id="536" dur="2000"/>
                                        <p:tgtEl>
                                          <p:spTgt spid="73"/>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4"/>
                                        </p:tgtEl>
                                        <p:attrNameLst>
                                          <p:attrName>style.visibility</p:attrName>
                                        </p:attrNameLst>
                                      </p:cBhvr>
                                      <p:to>
                                        <p:strVal val="visible"/>
                                      </p:to>
                                    </p:set>
                                    <p:animEffect transition="in" filter="blinds(horizontal)">
                                      <p:cBhvr>
                                        <p:cTn id="539" dur="2000"/>
                                        <p:tgtEl>
                                          <p:spTgt spid="74"/>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5"/>
                                        </p:tgtEl>
                                        <p:attrNameLst>
                                          <p:attrName>style.visibility</p:attrName>
                                        </p:attrNameLst>
                                      </p:cBhvr>
                                      <p:to>
                                        <p:strVal val="visible"/>
                                      </p:to>
                                    </p:set>
                                    <p:animEffect transition="in" filter="blinds(horizontal)">
                                      <p:cBhvr>
                                        <p:cTn id="542" dur="2000"/>
                                        <p:tgtEl>
                                          <p:spTgt spid="75"/>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6"/>
                                        </p:tgtEl>
                                        <p:attrNameLst>
                                          <p:attrName>style.visibility</p:attrName>
                                        </p:attrNameLst>
                                      </p:cBhvr>
                                      <p:to>
                                        <p:strVal val="visible"/>
                                      </p:to>
                                    </p:set>
                                    <p:animEffect transition="in" filter="blinds(horizontal)">
                                      <p:cBhvr>
                                        <p:cTn id="545" dur="2000"/>
                                        <p:tgtEl>
                                          <p:spTgt spid="76"/>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7"/>
                                        </p:tgtEl>
                                        <p:attrNameLst>
                                          <p:attrName>style.visibility</p:attrName>
                                        </p:attrNameLst>
                                      </p:cBhvr>
                                      <p:to>
                                        <p:strVal val="visible"/>
                                      </p:to>
                                    </p:set>
                                    <p:animEffect transition="in" filter="blinds(horizontal)">
                                      <p:cBhvr>
                                        <p:cTn id="548" dur="2000"/>
                                        <p:tgtEl>
                                          <p:spTgt spid="77"/>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8"/>
                                        </p:tgtEl>
                                        <p:attrNameLst>
                                          <p:attrName>style.visibility</p:attrName>
                                        </p:attrNameLst>
                                      </p:cBhvr>
                                      <p:to>
                                        <p:strVal val="visible"/>
                                      </p:to>
                                    </p:set>
                                    <p:animEffect transition="in" filter="blinds(horizontal)">
                                      <p:cBhvr>
                                        <p:cTn id="551" dur="2000"/>
                                        <p:tgtEl>
                                          <p:spTgt spid="78"/>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9"/>
                                        </p:tgtEl>
                                        <p:attrNameLst>
                                          <p:attrName>style.visibility</p:attrName>
                                        </p:attrNameLst>
                                      </p:cBhvr>
                                      <p:to>
                                        <p:strVal val="visible"/>
                                      </p:to>
                                    </p:set>
                                    <p:animEffect transition="in" filter="blinds(horizontal)">
                                      <p:cBhvr>
                                        <p:cTn id="554" dur="2000"/>
                                        <p:tgtEl>
                                          <p:spTgt spid="79"/>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80"/>
                                        </p:tgtEl>
                                        <p:attrNameLst>
                                          <p:attrName>style.visibility</p:attrName>
                                        </p:attrNameLst>
                                      </p:cBhvr>
                                      <p:to>
                                        <p:strVal val="visible"/>
                                      </p:to>
                                    </p:set>
                                    <p:animEffect transition="in" filter="blinds(horizontal)">
                                      <p:cBhvr>
                                        <p:cTn id="557" dur="2000"/>
                                        <p:tgtEl>
                                          <p:spTgt spid="80"/>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1"/>
                                        </p:tgtEl>
                                        <p:attrNameLst>
                                          <p:attrName>style.visibility</p:attrName>
                                        </p:attrNameLst>
                                      </p:cBhvr>
                                      <p:to>
                                        <p:strVal val="visible"/>
                                      </p:to>
                                    </p:set>
                                    <p:animEffect transition="in" filter="blinds(horizontal)">
                                      <p:cBhvr>
                                        <p:cTn id="560" dur="2000"/>
                                        <p:tgtEl>
                                          <p:spTgt spid="81"/>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2"/>
                                        </p:tgtEl>
                                        <p:attrNameLst>
                                          <p:attrName>style.visibility</p:attrName>
                                        </p:attrNameLst>
                                      </p:cBhvr>
                                      <p:to>
                                        <p:strVal val="visible"/>
                                      </p:to>
                                    </p:set>
                                    <p:animEffect transition="in" filter="blinds(horizontal)">
                                      <p:cBhvr>
                                        <p:cTn id="563" dur="2000"/>
                                        <p:tgtEl>
                                          <p:spTgt spid="82"/>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3"/>
                                        </p:tgtEl>
                                        <p:attrNameLst>
                                          <p:attrName>style.visibility</p:attrName>
                                        </p:attrNameLst>
                                      </p:cBhvr>
                                      <p:to>
                                        <p:strVal val="visible"/>
                                      </p:to>
                                    </p:set>
                                    <p:animEffect transition="in" filter="blinds(horizontal)">
                                      <p:cBhvr>
                                        <p:cTn id="566" dur="2000"/>
                                        <p:tgtEl>
                                          <p:spTgt spid="83"/>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6"/>
                                        </p:tgtEl>
                                        <p:attrNameLst>
                                          <p:attrName>ppt_x</p:attrName>
                                        </p:attrNameLst>
                                      </p:cBhvr>
                                      <p:tavLst>
                                        <p:tav tm="0">
                                          <p:val>
                                            <p:strVal val="ppt_x"/>
                                          </p:val>
                                        </p:tav>
                                        <p:tav tm="100000">
                                          <p:val>
                                            <p:strVal val="0-ppt_w/2"/>
                                          </p:val>
                                        </p:tav>
                                      </p:tavLst>
                                    </p:anim>
                                    <p:anim calcmode="lin" valueType="num">
                                      <p:cBhvr additive="base">
                                        <p:cTn id="570" dur="2000"/>
                                        <p:tgtEl>
                                          <p:spTgt spid="6"/>
                                        </p:tgtEl>
                                        <p:attrNameLst>
                                          <p:attrName>ppt_y</p:attrName>
                                        </p:attrNameLst>
                                      </p:cBhvr>
                                      <p:tavLst>
                                        <p:tav tm="0">
                                          <p:val>
                                            <p:strVal val="ppt_y"/>
                                          </p:val>
                                        </p:tav>
                                        <p:tav tm="100000">
                                          <p:val>
                                            <p:strVal val="1+ppt_h/2"/>
                                          </p:val>
                                        </p:tav>
                                      </p:tavLst>
                                    </p:anim>
                                    <p:set>
                                      <p:cBhvr>
                                        <p:cTn id="571" dur="1" fill="hold">
                                          <p:stCondLst>
                                            <p:cond delay="1999"/>
                                          </p:stCondLst>
                                        </p:cTn>
                                        <p:tgtEl>
                                          <p:spTgt spid="6"/>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6"/>
                                        </p:tgtEl>
                                        <p:attrNameLst>
                                          <p:attrName>ppt_x</p:attrName>
                                        </p:attrNameLst>
                                      </p:cBhvr>
                                      <p:tavLst>
                                        <p:tav tm="0">
                                          <p:val>
                                            <p:strVal val="ppt_x"/>
                                          </p:val>
                                        </p:tav>
                                        <p:tav tm="100000">
                                          <p:val>
                                            <p:strVal val="0-ppt_w/2"/>
                                          </p:val>
                                        </p:tav>
                                      </p:tavLst>
                                    </p:anim>
                                    <p:anim calcmode="lin" valueType="num">
                                      <p:cBhvr additive="base">
                                        <p:cTn id="574" dur="2000"/>
                                        <p:tgtEl>
                                          <p:spTgt spid="16"/>
                                        </p:tgtEl>
                                        <p:attrNameLst>
                                          <p:attrName>ppt_y</p:attrName>
                                        </p:attrNameLst>
                                      </p:cBhvr>
                                      <p:tavLst>
                                        <p:tav tm="0">
                                          <p:val>
                                            <p:strVal val="ppt_y"/>
                                          </p:val>
                                        </p:tav>
                                        <p:tav tm="100000">
                                          <p:val>
                                            <p:strVal val="1+ppt_h/2"/>
                                          </p:val>
                                        </p:tav>
                                      </p:tavLst>
                                    </p:anim>
                                    <p:set>
                                      <p:cBhvr>
                                        <p:cTn id="575" dur="1" fill="hold">
                                          <p:stCondLst>
                                            <p:cond delay="1999"/>
                                          </p:stCondLst>
                                        </p:cTn>
                                        <p:tgtEl>
                                          <p:spTgt spid="16"/>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6"/>
                                        </p:tgtEl>
                                        <p:attrNameLst>
                                          <p:attrName>ppt_x</p:attrName>
                                        </p:attrNameLst>
                                      </p:cBhvr>
                                      <p:tavLst>
                                        <p:tav tm="0">
                                          <p:val>
                                            <p:strVal val="ppt_x"/>
                                          </p:val>
                                        </p:tav>
                                        <p:tav tm="100000">
                                          <p:val>
                                            <p:strVal val="0-ppt_w/2"/>
                                          </p:val>
                                        </p:tav>
                                      </p:tavLst>
                                    </p:anim>
                                    <p:anim calcmode="lin" valueType="num">
                                      <p:cBhvr additive="base">
                                        <p:cTn id="578" dur="2000"/>
                                        <p:tgtEl>
                                          <p:spTgt spid="26"/>
                                        </p:tgtEl>
                                        <p:attrNameLst>
                                          <p:attrName>ppt_y</p:attrName>
                                        </p:attrNameLst>
                                      </p:cBhvr>
                                      <p:tavLst>
                                        <p:tav tm="0">
                                          <p:val>
                                            <p:strVal val="ppt_y"/>
                                          </p:val>
                                        </p:tav>
                                        <p:tav tm="100000">
                                          <p:val>
                                            <p:strVal val="1+ppt_h/2"/>
                                          </p:val>
                                        </p:tav>
                                      </p:tavLst>
                                    </p:anim>
                                    <p:set>
                                      <p:cBhvr>
                                        <p:cTn id="579" dur="1" fill="hold">
                                          <p:stCondLst>
                                            <p:cond delay="1999"/>
                                          </p:stCondLst>
                                        </p:cTn>
                                        <p:tgtEl>
                                          <p:spTgt spid="26"/>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6"/>
                                        </p:tgtEl>
                                        <p:attrNameLst>
                                          <p:attrName>ppt_x</p:attrName>
                                        </p:attrNameLst>
                                      </p:cBhvr>
                                      <p:tavLst>
                                        <p:tav tm="0">
                                          <p:val>
                                            <p:strVal val="ppt_x"/>
                                          </p:val>
                                        </p:tav>
                                        <p:tav tm="100000">
                                          <p:val>
                                            <p:strVal val="0-ppt_w/2"/>
                                          </p:val>
                                        </p:tav>
                                      </p:tavLst>
                                    </p:anim>
                                    <p:anim calcmode="lin" valueType="num">
                                      <p:cBhvr additive="base">
                                        <p:cTn id="582" dur="2000"/>
                                        <p:tgtEl>
                                          <p:spTgt spid="36"/>
                                        </p:tgtEl>
                                        <p:attrNameLst>
                                          <p:attrName>ppt_y</p:attrName>
                                        </p:attrNameLst>
                                      </p:cBhvr>
                                      <p:tavLst>
                                        <p:tav tm="0">
                                          <p:val>
                                            <p:strVal val="ppt_y"/>
                                          </p:val>
                                        </p:tav>
                                        <p:tav tm="100000">
                                          <p:val>
                                            <p:strVal val="1+ppt_h/2"/>
                                          </p:val>
                                        </p:tav>
                                      </p:tavLst>
                                    </p:anim>
                                    <p:set>
                                      <p:cBhvr>
                                        <p:cTn id="583" dur="1" fill="hold">
                                          <p:stCondLst>
                                            <p:cond delay="1999"/>
                                          </p:stCondLst>
                                        </p:cTn>
                                        <p:tgtEl>
                                          <p:spTgt spid="36"/>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6"/>
                                        </p:tgtEl>
                                        <p:attrNameLst>
                                          <p:attrName>ppt_x</p:attrName>
                                        </p:attrNameLst>
                                      </p:cBhvr>
                                      <p:tavLst>
                                        <p:tav tm="0">
                                          <p:val>
                                            <p:strVal val="ppt_x"/>
                                          </p:val>
                                        </p:tav>
                                        <p:tav tm="100000">
                                          <p:val>
                                            <p:strVal val="0-ppt_w/2"/>
                                          </p:val>
                                        </p:tav>
                                      </p:tavLst>
                                    </p:anim>
                                    <p:anim calcmode="lin" valueType="num">
                                      <p:cBhvr additive="base">
                                        <p:cTn id="586" dur="2000"/>
                                        <p:tgtEl>
                                          <p:spTgt spid="46"/>
                                        </p:tgtEl>
                                        <p:attrNameLst>
                                          <p:attrName>ppt_y</p:attrName>
                                        </p:attrNameLst>
                                      </p:cBhvr>
                                      <p:tavLst>
                                        <p:tav tm="0">
                                          <p:val>
                                            <p:strVal val="ppt_y"/>
                                          </p:val>
                                        </p:tav>
                                        <p:tav tm="100000">
                                          <p:val>
                                            <p:strVal val="1+ppt_h/2"/>
                                          </p:val>
                                        </p:tav>
                                      </p:tavLst>
                                    </p:anim>
                                    <p:set>
                                      <p:cBhvr>
                                        <p:cTn id="587" dur="1" fill="hold">
                                          <p:stCondLst>
                                            <p:cond delay="1999"/>
                                          </p:stCondLst>
                                        </p:cTn>
                                        <p:tgtEl>
                                          <p:spTgt spid="46"/>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6"/>
                                        </p:tgtEl>
                                        <p:attrNameLst>
                                          <p:attrName>ppt_x</p:attrName>
                                        </p:attrNameLst>
                                      </p:cBhvr>
                                      <p:tavLst>
                                        <p:tav tm="0">
                                          <p:val>
                                            <p:strVal val="ppt_x"/>
                                          </p:val>
                                        </p:tav>
                                        <p:tav tm="100000">
                                          <p:val>
                                            <p:strVal val="0-ppt_w/2"/>
                                          </p:val>
                                        </p:tav>
                                      </p:tavLst>
                                    </p:anim>
                                    <p:anim calcmode="lin" valueType="num">
                                      <p:cBhvr additive="base">
                                        <p:cTn id="590" dur="2000"/>
                                        <p:tgtEl>
                                          <p:spTgt spid="56"/>
                                        </p:tgtEl>
                                        <p:attrNameLst>
                                          <p:attrName>ppt_y</p:attrName>
                                        </p:attrNameLst>
                                      </p:cBhvr>
                                      <p:tavLst>
                                        <p:tav tm="0">
                                          <p:val>
                                            <p:strVal val="ppt_y"/>
                                          </p:val>
                                        </p:tav>
                                        <p:tav tm="100000">
                                          <p:val>
                                            <p:strVal val="1+ppt_h/2"/>
                                          </p:val>
                                        </p:tav>
                                      </p:tavLst>
                                    </p:anim>
                                    <p:set>
                                      <p:cBhvr>
                                        <p:cTn id="591" dur="1" fill="hold">
                                          <p:stCondLst>
                                            <p:cond delay="1999"/>
                                          </p:stCondLst>
                                        </p:cTn>
                                        <p:tgtEl>
                                          <p:spTgt spid="56"/>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6"/>
                                        </p:tgtEl>
                                        <p:attrNameLst>
                                          <p:attrName>ppt_x</p:attrName>
                                        </p:attrNameLst>
                                      </p:cBhvr>
                                      <p:tavLst>
                                        <p:tav tm="0">
                                          <p:val>
                                            <p:strVal val="ppt_x"/>
                                          </p:val>
                                        </p:tav>
                                        <p:tav tm="100000">
                                          <p:val>
                                            <p:strVal val="0-ppt_w/2"/>
                                          </p:val>
                                        </p:tav>
                                      </p:tavLst>
                                    </p:anim>
                                    <p:anim calcmode="lin" valueType="num">
                                      <p:cBhvr additive="base">
                                        <p:cTn id="594" dur="2000"/>
                                        <p:tgtEl>
                                          <p:spTgt spid="66"/>
                                        </p:tgtEl>
                                        <p:attrNameLst>
                                          <p:attrName>ppt_y</p:attrName>
                                        </p:attrNameLst>
                                      </p:cBhvr>
                                      <p:tavLst>
                                        <p:tav tm="0">
                                          <p:val>
                                            <p:strVal val="ppt_y"/>
                                          </p:val>
                                        </p:tav>
                                        <p:tav tm="100000">
                                          <p:val>
                                            <p:strVal val="1+ppt_h/2"/>
                                          </p:val>
                                        </p:tav>
                                      </p:tavLst>
                                    </p:anim>
                                    <p:set>
                                      <p:cBhvr>
                                        <p:cTn id="595" dur="1" fill="hold">
                                          <p:stCondLst>
                                            <p:cond delay="1999"/>
                                          </p:stCondLst>
                                        </p:cTn>
                                        <p:tgtEl>
                                          <p:spTgt spid="66"/>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0-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10"/>
                                        </p:tgtEl>
                                        <p:attrNameLst>
                                          <p:attrName>ppt_x</p:attrName>
                                        </p:attrNameLst>
                                      </p:cBhvr>
                                      <p:tavLst>
                                        <p:tav tm="0">
                                          <p:val>
                                            <p:strVal val="ppt_x"/>
                                          </p:val>
                                        </p:tav>
                                        <p:tav tm="100000">
                                          <p:val>
                                            <p:strVal val="0-ppt_w/2"/>
                                          </p:val>
                                        </p:tav>
                                      </p:tavLst>
                                    </p:anim>
                                    <p:anim calcmode="lin" valueType="num">
                                      <p:cBhvr additive="base">
                                        <p:cTn id="602" dur="2000"/>
                                        <p:tgtEl>
                                          <p:spTgt spid="10"/>
                                        </p:tgtEl>
                                        <p:attrNameLst>
                                          <p:attrName>ppt_y</p:attrName>
                                        </p:attrNameLst>
                                      </p:cBhvr>
                                      <p:tavLst>
                                        <p:tav tm="0">
                                          <p:val>
                                            <p:strVal val="ppt_y"/>
                                          </p:val>
                                        </p:tav>
                                        <p:tav tm="100000">
                                          <p:val>
                                            <p:strVal val="1+ppt_h/2"/>
                                          </p:val>
                                        </p:tav>
                                      </p:tavLst>
                                    </p:anim>
                                    <p:set>
                                      <p:cBhvr>
                                        <p:cTn id="603" dur="1" fill="hold">
                                          <p:stCondLst>
                                            <p:cond delay="1999"/>
                                          </p:stCondLst>
                                        </p:cTn>
                                        <p:tgtEl>
                                          <p:spTgt spid="10"/>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20"/>
                                        </p:tgtEl>
                                        <p:attrNameLst>
                                          <p:attrName>ppt_x</p:attrName>
                                        </p:attrNameLst>
                                      </p:cBhvr>
                                      <p:tavLst>
                                        <p:tav tm="0">
                                          <p:val>
                                            <p:strVal val="ppt_x"/>
                                          </p:val>
                                        </p:tav>
                                        <p:tav tm="100000">
                                          <p:val>
                                            <p:strVal val="0-ppt_w/2"/>
                                          </p:val>
                                        </p:tav>
                                      </p:tavLst>
                                    </p:anim>
                                    <p:anim calcmode="lin" valueType="num">
                                      <p:cBhvr additive="base">
                                        <p:cTn id="606" dur="2000"/>
                                        <p:tgtEl>
                                          <p:spTgt spid="20"/>
                                        </p:tgtEl>
                                        <p:attrNameLst>
                                          <p:attrName>ppt_y</p:attrName>
                                        </p:attrNameLst>
                                      </p:cBhvr>
                                      <p:tavLst>
                                        <p:tav tm="0">
                                          <p:val>
                                            <p:strVal val="ppt_y"/>
                                          </p:val>
                                        </p:tav>
                                        <p:tav tm="100000">
                                          <p:val>
                                            <p:strVal val="1+ppt_h/2"/>
                                          </p:val>
                                        </p:tav>
                                      </p:tavLst>
                                    </p:anim>
                                    <p:set>
                                      <p:cBhvr>
                                        <p:cTn id="607" dur="1" fill="hold">
                                          <p:stCondLst>
                                            <p:cond delay="1999"/>
                                          </p:stCondLst>
                                        </p:cTn>
                                        <p:tgtEl>
                                          <p:spTgt spid="20"/>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30"/>
                                        </p:tgtEl>
                                        <p:attrNameLst>
                                          <p:attrName>ppt_x</p:attrName>
                                        </p:attrNameLst>
                                      </p:cBhvr>
                                      <p:tavLst>
                                        <p:tav tm="0">
                                          <p:val>
                                            <p:strVal val="ppt_x"/>
                                          </p:val>
                                        </p:tav>
                                        <p:tav tm="100000">
                                          <p:val>
                                            <p:strVal val="0-ppt_w/2"/>
                                          </p:val>
                                        </p:tav>
                                      </p:tavLst>
                                    </p:anim>
                                    <p:anim calcmode="lin" valueType="num">
                                      <p:cBhvr additive="base">
                                        <p:cTn id="610" dur="2000"/>
                                        <p:tgtEl>
                                          <p:spTgt spid="30"/>
                                        </p:tgtEl>
                                        <p:attrNameLst>
                                          <p:attrName>ppt_y</p:attrName>
                                        </p:attrNameLst>
                                      </p:cBhvr>
                                      <p:tavLst>
                                        <p:tav tm="0">
                                          <p:val>
                                            <p:strVal val="ppt_y"/>
                                          </p:val>
                                        </p:tav>
                                        <p:tav tm="100000">
                                          <p:val>
                                            <p:strVal val="1+ppt_h/2"/>
                                          </p:val>
                                        </p:tav>
                                      </p:tavLst>
                                    </p:anim>
                                    <p:set>
                                      <p:cBhvr>
                                        <p:cTn id="611" dur="1" fill="hold">
                                          <p:stCondLst>
                                            <p:cond delay="1999"/>
                                          </p:stCondLst>
                                        </p:cTn>
                                        <p:tgtEl>
                                          <p:spTgt spid="30"/>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40"/>
                                        </p:tgtEl>
                                        <p:attrNameLst>
                                          <p:attrName>ppt_x</p:attrName>
                                        </p:attrNameLst>
                                      </p:cBhvr>
                                      <p:tavLst>
                                        <p:tav tm="0">
                                          <p:val>
                                            <p:strVal val="ppt_x"/>
                                          </p:val>
                                        </p:tav>
                                        <p:tav tm="100000">
                                          <p:val>
                                            <p:strVal val="0-ppt_w/2"/>
                                          </p:val>
                                        </p:tav>
                                      </p:tavLst>
                                    </p:anim>
                                    <p:anim calcmode="lin" valueType="num">
                                      <p:cBhvr additive="base">
                                        <p:cTn id="614" dur="2000"/>
                                        <p:tgtEl>
                                          <p:spTgt spid="40"/>
                                        </p:tgtEl>
                                        <p:attrNameLst>
                                          <p:attrName>ppt_y</p:attrName>
                                        </p:attrNameLst>
                                      </p:cBhvr>
                                      <p:tavLst>
                                        <p:tav tm="0">
                                          <p:val>
                                            <p:strVal val="ppt_y"/>
                                          </p:val>
                                        </p:tav>
                                        <p:tav tm="100000">
                                          <p:val>
                                            <p:strVal val="1+ppt_h/2"/>
                                          </p:val>
                                        </p:tav>
                                      </p:tavLst>
                                    </p:anim>
                                    <p:set>
                                      <p:cBhvr>
                                        <p:cTn id="615" dur="1" fill="hold">
                                          <p:stCondLst>
                                            <p:cond delay="1999"/>
                                          </p:stCondLst>
                                        </p:cTn>
                                        <p:tgtEl>
                                          <p:spTgt spid="40"/>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50"/>
                                        </p:tgtEl>
                                        <p:attrNameLst>
                                          <p:attrName>ppt_x</p:attrName>
                                        </p:attrNameLst>
                                      </p:cBhvr>
                                      <p:tavLst>
                                        <p:tav tm="0">
                                          <p:val>
                                            <p:strVal val="ppt_x"/>
                                          </p:val>
                                        </p:tav>
                                        <p:tav tm="100000">
                                          <p:val>
                                            <p:strVal val="0-ppt_w/2"/>
                                          </p:val>
                                        </p:tav>
                                      </p:tavLst>
                                    </p:anim>
                                    <p:anim calcmode="lin" valueType="num">
                                      <p:cBhvr additive="base">
                                        <p:cTn id="618" dur="2000"/>
                                        <p:tgtEl>
                                          <p:spTgt spid="50"/>
                                        </p:tgtEl>
                                        <p:attrNameLst>
                                          <p:attrName>ppt_y</p:attrName>
                                        </p:attrNameLst>
                                      </p:cBhvr>
                                      <p:tavLst>
                                        <p:tav tm="0">
                                          <p:val>
                                            <p:strVal val="ppt_y"/>
                                          </p:val>
                                        </p:tav>
                                        <p:tav tm="100000">
                                          <p:val>
                                            <p:strVal val="1+ppt_h/2"/>
                                          </p:val>
                                        </p:tav>
                                      </p:tavLst>
                                    </p:anim>
                                    <p:set>
                                      <p:cBhvr>
                                        <p:cTn id="619" dur="1" fill="hold">
                                          <p:stCondLst>
                                            <p:cond delay="1999"/>
                                          </p:stCondLst>
                                        </p:cTn>
                                        <p:tgtEl>
                                          <p:spTgt spid="50"/>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60"/>
                                        </p:tgtEl>
                                        <p:attrNameLst>
                                          <p:attrName>ppt_x</p:attrName>
                                        </p:attrNameLst>
                                      </p:cBhvr>
                                      <p:tavLst>
                                        <p:tav tm="0">
                                          <p:val>
                                            <p:strVal val="ppt_x"/>
                                          </p:val>
                                        </p:tav>
                                        <p:tav tm="100000">
                                          <p:val>
                                            <p:strVal val="0-ppt_w/2"/>
                                          </p:val>
                                        </p:tav>
                                      </p:tavLst>
                                    </p:anim>
                                    <p:anim calcmode="lin" valueType="num">
                                      <p:cBhvr additive="base">
                                        <p:cTn id="622" dur="2000"/>
                                        <p:tgtEl>
                                          <p:spTgt spid="60"/>
                                        </p:tgtEl>
                                        <p:attrNameLst>
                                          <p:attrName>ppt_y</p:attrName>
                                        </p:attrNameLst>
                                      </p:cBhvr>
                                      <p:tavLst>
                                        <p:tav tm="0">
                                          <p:val>
                                            <p:strVal val="ppt_y"/>
                                          </p:val>
                                        </p:tav>
                                        <p:tav tm="100000">
                                          <p:val>
                                            <p:strVal val="1+ppt_h/2"/>
                                          </p:val>
                                        </p:tav>
                                      </p:tavLst>
                                    </p:anim>
                                    <p:set>
                                      <p:cBhvr>
                                        <p:cTn id="623" dur="1" fill="hold">
                                          <p:stCondLst>
                                            <p:cond delay="1999"/>
                                          </p:stCondLst>
                                        </p:cTn>
                                        <p:tgtEl>
                                          <p:spTgt spid="60"/>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70"/>
                                        </p:tgtEl>
                                        <p:attrNameLst>
                                          <p:attrName>ppt_x</p:attrName>
                                        </p:attrNameLst>
                                      </p:cBhvr>
                                      <p:tavLst>
                                        <p:tav tm="0">
                                          <p:val>
                                            <p:strVal val="ppt_x"/>
                                          </p:val>
                                        </p:tav>
                                        <p:tav tm="100000">
                                          <p:val>
                                            <p:strVal val="0-ppt_w/2"/>
                                          </p:val>
                                        </p:tav>
                                      </p:tavLst>
                                    </p:anim>
                                    <p:anim calcmode="lin" valueType="num">
                                      <p:cBhvr additive="base">
                                        <p:cTn id="626" dur="2000"/>
                                        <p:tgtEl>
                                          <p:spTgt spid="70"/>
                                        </p:tgtEl>
                                        <p:attrNameLst>
                                          <p:attrName>ppt_y</p:attrName>
                                        </p:attrNameLst>
                                      </p:cBhvr>
                                      <p:tavLst>
                                        <p:tav tm="0">
                                          <p:val>
                                            <p:strVal val="ppt_y"/>
                                          </p:val>
                                        </p:tav>
                                        <p:tav tm="100000">
                                          <p:val>
                                            <p:strVal val="1+ppt_h/2"/>
                                          </p:val>
                                        </p:tav>
                                      </p:tavLst>
                                    </p:anim>
                                    <p:set>
                                      <p:cBhvr>
                                        <p:cTn id="627" dur="1" fill="hold">
                                          <p:stCondLst>
                                            <p:cond delay="1999"/>
                                          </p:stCondLst>
                                        </p:cTn>
                                        <p:tgtEl>
                                          <p:spTgt spid="70"/>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80"/>
                                        </p:tgtEl>
                                        <p:attrNameLst>
                                          <p:attrName>ppt_x</p:attrName>
                                        </p:attrNameLst>
                                      </p:cBhvr>
                                      <p:tavLst>
                                        <p:tav tm="0">
                                          <p:val>
                                            <p:strVal val="ppt_x"/>
                                          </p:val>
                                        </p:tav>
                                        <p:tav tm="100000">
                                          <p:val>
                                            <p:strVal val="0-ppt_w/2"/>
                                          </p:val>
                                        </p:tav>
                                      </p:tavLst>
                                    </p:anim>
                                    <p:anim calcmode="lin" valueType="num">
                                      <p:cBhvr additive="base">
                                        <p:cTn id="630" dur="2000"/>
                                        <p:tgtEl>
                                          <p:spTgt spid="80"/>
                                        </p:tgtEl>
                                        <p:attrNameLst>
                                          <p:attrName>ppt_y</p:attrName>
                                        </p:attrNameLst>
                                      </p:cBhvr>
                                      <p:tavLst>
                                        <p:tav tm="0">
                                          <p:val>
                                            <p:strVal val="ppt_y"/>
                                          </p:val>
                                        </p:tav>
                                        <p:tav tm="100000">
                                          <p:val>
                                            <p:strVal val="1+ppt_h/2"/>
                                          </p:val>
                                        </p:tav>
                                      </p:tavLst>
                                    </p:anim>
                                    <p:set>
                                      <p:cBhvr>
                                        <p:cTn id="631" dur="1" fill="hold">
                                          <p:stCondLst>
                                            <p:cond delay="1999"/>
                                          </p:stCondLst>
                                        </p:cTn>
                                        <p:tgtEl>
                                          <p:spTgt spid="80"/>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4"/>
                                        </p:tgtEl>
                                        <p:attrNameLst>
                                          <p:attrName>ppt_x</p:attrName>
                                        </p:attrNameLst>
                                      </p:cBhvr>
                                      <p:tavLst>
                                        <p:tav tm="0">
                                          <p:val>
                                            <p:strVal val="ppt_x"/>
                                          </p:val>
                                        </p:tav>
                                        <p:tav tm="100000">
                                          <p:val>
                                            <p:strVal val="0-ppt_w/2"/>
                                          </p:val>
                                        </p:tav>
                                      </p:tavLst>
                                    </p:anim>
                                    <p:anim calcmode="lin" valueType="num">
                                      <p:cBhvr additive="base">
                                        <p:cTn id="634" dur="2000"/>
                                        <p:tgtEl>
                                          <p:spTgt spid="4"/>
                                        </p:tgtEl>
                                        <p:attrNameLst>
                                          <p:attrName>ppt_y</p:attrName>
                                        </p:attrNameLst>
                                      </p:cBhvr>
                                      <p:tavLst>
                                        <p:tav tm="0">
                                          <p:val>
                                            <p:strVal val="ppt_y"/>
                                          </p:val>
                                        </p:tav>
                                        <p:tav tm="100000">
                                          <p:val>
                                            <p:strVal val="1+ppt_h/2"/>
                                          </p:val>
                                        </p:tav>
                                      </p:tavLst>
                                    </p:anim>
                                    <p:set>
                                      <p:cBhvr>
                                        <p:cTn id="635" dur="1" fill="hold">
                                          <p:stCondLst>
                                            <p:cond delay="1999"/>
                                          </p:stCondLst>
                                        </p:cTn>
                                        <p:tgtEl>
                                          <p:spTgt spid="4"/>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4"/>
                                        </p:tgtEl>
                                        <p:attrNameLst>
                                          <p:attrName>ppt_x</p:attrName>
                                        </p:attrNameLst>
                                      </p:cBhvr>
                                      <p:tavLst>
                                        <p:tav tm="0">
                                          <p:val>
                                            <p:strVal val="ppt_x"/>
                                          </p:val>
                                        </p:tav>
                                        <p:tav tm="100000">
                                          <p:val>
                                            <p:strVal val="0-ppt_w/2"/>
                                          </p:val>
                                        </p:tav>
                                      </p:tavLst>
                                    </p:anim>
                                    <p:anim calcmode="lin" valueType="num">
                                      <p:cBhvr additive="base">
                                        <p:cTn id="638" dur="2000"/>
                                        <p:tgtEl>
                                          <p:spTgt spid="14"/>
                                        </p:tgtEl>
                                        <p:attrNameLst>
                                          <p:attrName>ppt_y</p:attrName>
                                        </p:attrNameLst>
                                      </p:cBhvr>
                                      <p:tavLst>
                                        <p:tav tm="0">
                                          <p:val>
                                            <p:strVal val="ppt_y"/>
                                          </p:val>
                                        </p:tav>
                                        <p:tav tm="100000">
                                          <p:val>
                                            <p:strVal val="1+ppt_h/2"/>
                                          </p:val>
                                        </p:tav>
                                      </p:tavLst>
                                    </p:anim>
                                    <p:set>
                                      <p:cBhvr>
                                        <p:cTn id="639" dur="1" fill="hold">
                                          <p:stCondLst>
                                            <p:cond delay="1999"/>
                                          </p:stCondLst>
                                        </p:cTn>
                                        <p:tgtEl>
                                          <p:spTgt spid="14"/>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4"/>
                                        </p:tgtEl>
                                        <p:attrNameLst>
                                          <p:attrName>ppt_x</p:attrName>
                                        </p:attrNameLst>
                                      </p:cBhvr>
                                      <p:tavLst>
                                        <p:tav tm="0">
                                          <p:val>
                                            <p:strVal val="ppt_x"/>
                                          </p:val>
                                        </p:tav>
                                        <p:tav tm="100000">
                                          <p:val>
                                            <p:strVal val="0-ppt_w/2"/>
                                          </p:val>
                                        </p:tav>
                                      </p:tavLst>
                                    </p:anim>
                                    <p:anim calcmode="lin" valueType="num">
                                      <p:cBhvr additive="base">
                                        <p:cTn id="642" dur="2000"/>
                                        <p:tgtEl>
                                          <p:spTgt spid="24"/>
                                        </p:tgtEl>
                                        <p:attrNameLst>
                                          <p:attrName>ppt_y</p:attrName>
                                        </p:attrNameLst>
                                      </p:cBhvr>
                                      <p:tavLst>
                                        <p:tav tm="0">
                                          <p:val>
                                            <p:strVal val="ppt_y"/>
                                          </p:val>
                                        </p:tav>
                                        <p:tav tm="100000">
                                          <p:val>
                                            <p:strVal val="1+ppt_h/2"/>
                                          </p:val>
                                        </p:tav>
                                      </p:tavLst>
                                    </p:anim>
                                    <p:set>
                                      <p:cBhvr>
                                        <p:cTn id="643" dur="1" fill="hold">
                                          <p:stCondLst>
                                            <p:cond delay="1999"/>
                                          </p:stCondLst>
                                        </p:cTn>
                                        <p:tgtEl>
                                          <p:spTgt spid="24"/>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4"/>
                                        </p:tgtEl>
                                        <p:attrNameLst>
                                          <p:attrName>ppt_x</p:attrName>
                                        </p:attrNameLst>
                                      </p:cBhvr>
                                      <p:tavLst>
                                        <p:tav tm="0">
                                          <p:val>
                                            <p:strVal val="ppt_x"/>
                                          </p:val>
                                        </p:tav>
                                        <p:tav tm="100000">
                                          <p:val>
                                            <p:strVal val="0-ppt_w/2"/>
                                          </p:val>
                                        </p:tav>
                                      </p:tavLst>
                                    </p:anim>
                                    <p:anim calcmode="lin" valueType="num">
                                      <p:cBhvr additive="base">
                                        <p:cTn id="646" dur="2000"/>
                                        <p:tgtEl>
                                          <p:spTgt spid="34"/>
                                        </p:tgtEl>
                                        <p:attrNameLst>
                                          <p:attrName>ppt_y</p:attrName>
                                        </p:attrNameLst>
                                      </p:cBhvr>
                                      <p:tavLst>
                                        <p:tav tm="0">
                                          <p:val>
                                            <p:strVal val="ppt_y"/>
                                          </p:val>
                                        </p:tav>
                                        <p:tav tm="100000">
                                          <p:val>
                                            <p:strVal val="1+ppt_h/2"/>
                                          </p:val>
                                        </p:tav>
                                      </p:tavLst>
                                    </p:anim>
                                    <p:set>
                                      <p:cBhvr>
                                        <p:cTn id="647" dur="1" fill="hold">
                                          <p:stCondLst>
                                            <p:cond delay="1999"/>
                                          </p:stCondLst>
                                        </p:cTn>
                                        <p:tgtEl>
                                          <p:spTgt spid="34"/>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4"/>
                                        </p:tgtEl>
                                        <p:attrNameLst>
                                          <p:attrName>ppt_x</p:attrName>
                                        </p:attrNameLst>
                                      </p:cBhvr>
                                      <p:tavLst>
                                        <p:tav tm="0">
                                          <p:val>
                                            <p:strVal val="ppt_x"/>
                                          </p:val>
                                        </p:tav>
                                        <p:tav tm="100000">
                                          <p:val>
                                            <p:strVal val="0-ppt_w/2"/>
                                          </p:val>
                                        </p:tav>
                                      </p:tavLst>
                                    </p:anim>
                                    <p:anim calcmode="lin" valueType="num">
                                      <p:cBhvr additive="base">
                                        <p:cTn id="650" dur="2000"/>
                                        <p:tgtEl>
                                          <p:spTgt spid="44"/>
                                        </p:tgtEl>
                                        <p:attrNameLst>
                                          <p:attrName>ppt_y</p:attrName>
                                        </p:attrNameLst>
                                      </p:cBhvr>
                                      <p:tavLst>
                                        <p:tav tm="0">
                                          <p:val>
                                            <p:strVal val="ppt_y"/>
                                          </p:val>
                                        </p:tav>
                                        <p:tav tm="100000">
                                          <p:val>
                                            <p:strVal val="1+ppt_h/2"/>
                                          </p:val>
                                        </p:tav>
                                      </p:tavLst>
                                    </p:anim>
                                    <p:set>
                                      <p:cBhvr>
                                        <p:cTn id="651" dur="1" fill="hold">
                                          <p:stCondLst>
                                            <p:cond delay="1999"/>
                                          </p:stCondLst>
                                        </p:cTn>
                                        <p:tgtEl>
                                          <p:spTgt spid="44"/>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4"/>
                                        </p:tgtEl>
                                        <p:attrNameLst>
                                          <p:attrName>ppt_x</p:attrName>
                                        </p:attrNameLst>
                                      </p:cBhvr>
                                      <p:tavLst>
                                        <p:tav tm="0">
                                          <p:val>
                                            <p:strVal val="ppt_x"/>
                                          </p:val>
                                        </p:tav>
                                        <p:tav tm="100000">
                                          <p:val>
                                            <p:strVal val="0-ppt_w/2"/>
                                          </p:val>
                                        </p:tav>
                                      </p:tavLst>
                                    </p:anim>
                                    <p:anim calcmode="lin" valueType="num">
                                      <p:cBhvr additive="base">
                                        <p:cTn id="654" dur="2000"/>
                                        <p:tgtEl>
                                          <p:spTgt spid="54"/>
                                        </p:tgtEl>
                                        <p:attrNameLst>
                                          <p:attrName>ppt_y</p:attrName>
                                        </p:attrNameLst>
                                      </p:cBhvr>
                                      <p:tavLst>
                                        <p:tav tm="0">
                                          <p:val>
                                            <p:strVal val="ppt_y"/>
                                          </p:val>
                                        </p:tav>
                                        <p:tav tm="100000">
                                          <p:val>
                                            <p:strVal val="1+ppt_h/2"/>
                                          </p:val>
                                        </p:tav>
                                      </p:tavLst>
                                    </p:anim>
                                    <p:set>
                                      <p:cBhvr>
                                        <p:cTn id="655" dur="1" fill="hold">
                                          <p:stCondLst>
                                            <p:cond delay="1999"/>
                                          </p:stCondLst>
                                        </p:cTn>
                                        <p:tgtEl>
                                          <p:spTgt spid="54"/>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4"/>
                                        </p:tgtEl>
                                        <p:attrNameLst>
                                          <p:attrName>ppt_x</p:attrName>
                                        </p:attrNameLst>
                                      </p:cBhvr>
                                      <p:tavLst>
                                        <p:tav tm="0">
                                          <p:val>
                                            <p:strVal val="ppt_x"/>
                                          </p:val>
                                        </p:tav>
                                        <p:tav tm="100000">
                                          <p:val>
                                            <p:strVal val="0-ppt_w/2"/>
                                          </p:val>
                                        </p:tav>
                                      </p:tavLst>
                                    </p:anim>
                                    <p:anim calcmode="lin" valueType="num">
                                      <p:cBhvr additive="base">
                                        <p:cTn id="658" dur="2000"/>
                                        <p:tgtEl>
                                          <p:spTgt spid="64"/>
                                        </p:tgtEl>
                                        <p:attrNameLst>
                                          <p:attrName>ppt_y</p:attrName>
                                        </p:attrNameLst>
                                      </p:cBhvr>
                                      <p:tavLst>
                                        <p:tav tm="0">
                                          <p:val>
                                            <p:strVal val="ppt_y"/>
                                          </p:val>
                                        </p:tav>
                                        <p:tav tm="100000">
                                          <p:val>
                                            <p:strVal val="1+ppt_h/2"/>
                                          </p:val>
                                        </p:tav>
                                      </p:tavLst>
                                    </p:anim>
                                    <p:set>
                                      <p:cBhvr>
                                        <p:cTn id="659" dur="1" fill="hold">
                                          <p:stCondLst>
                                            <p:cond delay="1999"/>
                                          </p:stCondLst>
                                        </p:cTn>
                                        <p:tgtEl>
                                          <p:spTgt spid="64"/>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4"/>
                                        </p:tgtEl>
                                        <p:attrNameLst>
                                          <p:attrName>ppt_x</p:attrName>
                                        </p:attrNameLst>
                                      </p:cBhvr>
                                      <p:tavLst>
                                        <p:tav tm="0">
                                          <p:val>
                                            <p:strVal val="ppt_x"/>
                                          </p:val>
                                        </p:tav>
                                        <p:tav tm="100000">
                                          <p:val>
                                            <p:strVal val="0-ppt_w/2"/>
                                          </p:val>
                                        </p:tav>
                                      </p:tavLst>
                                    </p:anim>
                                    <p:anim calcmode="lin" valueType="num">
                                      <p:cBhvr additive="base">
                                        <p:cTn id="662" dur="2000"/>
                                        <p:tgtEl>
                                          <p:spTgt spid="74"/>
                                        </p:tgtEl>
                                        <p:attrNameLst>
                                          <p:attrName>ppt_y</p:attrName>
                                        </p:attrNameLst>
                                      </p:cBhvr>
                                      <p:tavLst>
                                        <p:tav tm="0">
                                          <p:val>
                                            <p:strVal val="ppt_y"/>
                                          </p:val>
                                        </p:tav>
                                        <p:tav tm="100000">
                                          <p:val>
                                            <p:strVal val="1+ppt_h/2"/>
                                          </p:val>
                                        </p:tav>
                                      </p:tavLst>
                                    </p:anim>
                                    <p:set>
                                      <p:cBhvr>
                                        <p:cTn id="663" dur="1" fill="hold">
                                          <p:stCondLst>
                                            <p:cond delay="1999"/>
                                          </p:stCondLst>
                                        </p:cTn>
                                        <p:tgtEl>
                                          <p:spTgt spid="74"/>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2"/>
                                        </p:tgtEl>
                                        <p:attrNameLst>
                                          <p:attrName>ppt_x</p:attrName>
                                        </p:attrNameLst>
                                      </p:cBhvr>
                                      <p:tavLst>
                                        <p:tav tm="0">
                                          <p:val>
                                            <p:strVal val="ppt_x"/>
                                          </p:val>
                                        </p:tav>
                                        <p:tav tm="100000">
                                          <p:val>
                                            <p:strVal val="0-ppt_w/2"/>
                                          </p:val>
                                        </p:tav>
                                      </p:tavLst>
                                    </p:anim>
                                    <p:anim calcmode="lin" valueType="num">
                                      <p:cBhvr additive="base">
                                        <p:cTn id="666" dur="2000"/>
                                        <p:tgtEl>
                                          <p:spTgt spid="12"/>
                                        </p:tgtEl>
                                        <p:attrNameLst>
                                          <p:attrName>ppt_y</p:attrName>
                                        </p:attrNameLst>
                                      </p:cBhvr>
                                      <p:tavLst>
                                        <p:tav tm="0">
                                          <p:val>
                                            <p:strVal val="ppt_y"/>
                                          </p:val>
                                        </p:tav>
                                        <p:tav tm="100000">
                                          <p:val>
                                            <p:strVal val="1+ppt_h/2"/>
                                          </p:val>
                                        </p:tav>
                                      </p:tavLst>
                                    </p:anim>
                                    <p:set>
                                      <p:cBhvr>
                                        <p:cTn id="667" dur="1" fill="hold">
                                          <p:stCondLst>
                                            <p:cond delay="1999"/>
                                          </p:stCondLst>
                                        </p:cTn>
                                        <p:tgtEl>
                                          <p:spTgt spid="12"/>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2"/>
                                        </p:tgtEl>
                                        <p:attrNameLst>
                                          <p:attrName>ppt_x</p:attrName>
                                        </p:attrNameLst>
                                      </p:cBhvr>
                                      <p:tavLst>
                                        <p:tav tm="0">
                                          <p:val>
                                            <p:strVal val="ppt_x"/>
                                          </p:val>
                                        </p:tav>
                                        <p:tav tm="100000">
                                          <p:val>
                                            <p:strVal val="0-ppt_w/2"/>
                                          </p:val>
                                        </p:tav>
                                      </p:tavLst>
                                    </p:anim>
                                    <p:anim calcmode="lin" valueType="num">
                                      <p:cBhvr additive="base">
                                        <p:cTn id="670" dur="2000"/>
                                        <p:tgtEl>
                                          <p:spTgt spid="22"/>
                                        </p:tgtEl>
                                        <p:attrNameLst>
                                          <p:attrName>ppt_y</p:attrName>
                                        </p:attrNameLst>
                                      </p:cBhvr>
                                      <p:tavLst>
                                        <p:tav tm="0">
                                          <p:val>
                                            <p:strVal val="ppt_y"/>
                                          </p:val>
                                        </p:tav>
                                        <p:tav tm="100000">
                                          <p:val>
                                            <p:strVal val="1+ppt_h/2"/>
                                          </p:val>
                                        </p:tav>
                                      </p:tavLst>
                                    </p:anim>
                                    <p:set>
                                      <p:cBhvr>
                                        <p:cTn id="671" dur="1" fill="hold">
                                          <p:stCondLst>
                                            <p:cond delay="1999"/>
                                          </p:stCondLst>
                                        </p:cTn>
                                        <p:tgtEl>
                                          <p:spTgt spid="22"/>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2"/>
                                        </p:tgtEl>
                                        <p:attrNameLst>
                                          <p:attrName>ppt_x</p:attrName>
                                        </p:attrNameLst>
                                      </p:cBhvr>
                                      <p:tavLst>
                                        <p:tav tm="0">
                                          <p:val>
                                            <p:strVal val="ppt_x"/>
                                          </p:val>
                                        </p:tav>
                                        <p:tav tm="100000">
                                          <p:val>
                                            <p:strVal val="0-ppt_w/2"/>
                                          </p:val>
                                        </p:tav>
                                      </p:tavLst>
                                    </p:anim>
                                    <p:anim calcmode="lin" valueType="num">
                                      <p:cBhvr additive="base">
                                        <p:cTn id="674" dur="2000"/>
                                        <p:tgtEl>
                                          <p:spTgt spid="32"/>
                                        </p:tgtEl>
                                        <p:attrNameLst>
                                          <p:attrName>ppt_y</p:attrName>
                                        </p:attrNameLst>
                                      </p:cBhvr>
                                      <p:tavLst>
                                        <p:tav tm="0">
                                          <p:val>
                                            <p:strVal val="ppt_y"/>
                                          </p:val>
                                        </p:tav>
                                        <p:tav tm="100000">
                                          <p:val>
                                            <p:strVal val="1+ppt_h/2"/>
                                          </p:val>
                                        </p:tav>
                                      </p:tavLst>
                                    </p:anim>
                                    <p:set>
                                      <p:cBhvr>
                                        <p:cTn id="675" dur="1" fill="hold">
                                          <p:stCondLst>
                                            <p:cond delay="1999"/>
                                          </p:stCondLst>
                                        </p:cTn>
                                        <p:tgtEl>
                                          <p:spTgt spid="32"/>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2"/>
                                        </p:tgtEl>
                                        <p:attrNameLst>
                                          <p:attrName>ppt_x</p:attrName>
                                        </p:attrNameLst>
                                      </p:cBhvr>
                                      <p:tavLst>
                                        <p:tav tm="0">
                                          <p:val>
                                            <p:strVal val="ppt_x"/>
                                          </p:val>
                                        </p:tav>
                                        <p:tav tm="100000">
                                          <p:val>
                                            <p:strVal val="0-ppt_w/2"/>
                                          </p:val>
                                        </p:tav>
                                      </p:tavLst>
                                    </p:anim>
                                    <p:anim calcmode="lin" valueType="num">
                                      <p:cBhvr additive="base">
                                        <p:cTn id="678" dur="2000"/>
                                        <p:tgtEl>
                                          <p:spTgt spid="42"/>
                                        </p:tgtEl>
                                        <p:attrNameLst>
                                          <p:attrName>ppt_y</p:attrName>
                                        </p:attrNameLst>
                                      </p:cBhvr>
                                      <p:tavLst>
                                        <p:tav tm="0">
                                          <p:val>
                                            <p:strVal val="ppt_y"/>
                                          </p:val>
                                        </p:tav>
                                        <p:tav tm="100000">
                                          <p:val>
                                            <p:strVal val="1+ppt_h/2"/>
                                          </p:val>
                                        </p:tav>
                                      </p:tavLst>
                                    </p:anim>
                                    <p:set>
                                      <p:cBhvr>
                                        <p:cTn id="679" dur="1" fill="hold">
                                          <p:stCondLst>
                                            <p:cond delay="1999"/>
                                          </p:stCondLst>
                                        </p:cTn>
                                        <p:tgtEl>
                                          <p:spTgt spid="42"/>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2"/>
                                        </p:tgtEl>
                                        <p:attrNameLst>
                                          <p:attrName>ppt_x</p:attrName>
                                        </p:attrNameLst>
                                      </p:cBhvr>
                                      <p:tavLst>
                                        <p:tav tm="0">
                                          <p:val>
                                            <p:strVal val="ppt_x"/>
                                          </p:val>
                                        </p:tav>
                                        <p:tav tm="100000">
                                          <p:val>
                                            <p:strVal val="0-ppt_w/2"/>
                                          </p:val>
                                        </p:tav>
                                      </p:tavLst>
                                    </p:anim>
                                    <p:anim calcmode="lin" valueType="num">
                                      <p:cBhvr additive="base">
                                        <p:cTn id="682" dur="2000"/>
                                        <p:tgtEl>
                                          <p:spTgt spid="52"/>
                                        </p:tgtEl>
                                        <p:attrNameLst>
                                          <p:attrName>ppt_y</p:attrName>
                                        </p:attrNameLst>
                                      </p:cBhvr>
                                      <p:tavLst>
                                        <p:tav tm="0">
                                          <p:val>
                                            <p:strVal val="ppt_y"/>
                                          </p:val>
                                        </p:tav>
                                        <p:tav tm="100000">
                                          <p:val>
                                            <p:strVal val="1+ppt_h/2"/>
                                          </p:val>
                                        </p:tav>
                                      </p:tavLst>
                                    </p:anim>
                                    <p:set>
                                      <p:cBhvr>
                                        <p:cTn id="683" dur="1" fill="hold">
                                          <p:stCondLst>
                                            <p:cond delay="1999"/>
                                          </p:stCondLst>
                                        </p:cTn>
                                        <p:tgtEl>
                                          <p:spTgt spid="52"/>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2"/>
                                        </p:tgtEl>
                                        <p:attrNameLst>
                                          <p:attrName>ppt_x</p:attrName>
                                        </p:attrNameLst>
                                      </p:cBhvr>
                                      <p:tavLst>
                                        <p:tav tm="0">
                                          <p:val>
                                            <p:strVal val="ppt_x"/>
                                          </p:val>
                                        </p:tav>
                                        <p:tav tm="100000">
                                          <p:val>
                                            <p:strVal val="0-ppt_w/2"/>
                                          </p:val>
                                        </p:tav>
                                      </p:tavLst>
                                    </p:anim>
                                    <p:anim calcmode="lin" valueType="num">
                                      <p:cBhvr additive="base">
                                        <p:cTn id="686" dur="2000"/>
                                        <p:tgtEl>
                                          <p:spTgt spid="62"/>
                                        </p:tgtEl>
                                        <p:attrNameLst>
                                          <p:attrName>ppt_y</p:attrName>
                                        </p:attrNameLst>
                                      </p:cBhvr>
                                      <p:tavLst>
                                        <p:tav tm="0">
                                          <p:val>
                                            <p:strVal val="ppt_y"/>
                                          </p:val>
                                        </p:tav>
                                        <p:tav tm="100000">
                                          <p:val>
                                            <p:strVal val="1+ppt_h/2"/>
                                          </p:val>
                                        </p:tav>
                                      </p:tavLst>
                                    </p:anim>
                                    <p:set>
                                      <p:cBhvr>
                                        <p:cTn id="687" dur="1" fill="hold">
                                          <p:stCondLst>
                                            <p:cond delay="1999"/>
                                          </p:stCondLst>
                                        </p:cTn>
                                        <p:tgtEl>
                                          <p:spTgt spid="62"/>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2"/>
                                        </p:tgtEl>
                                        <p:attrNameLst>
                                          <p:attrName>ppt_x</p:attrName>
                                        </p:attrNameLst>
                                      </p:cBhvr>
                                      <p:tavLst>
                                        <p:tav tm="0">
                                          <p:val>
                                            <p:strVal val="ppt_x"/>
                                          </p:val>
                                        </p:tav>
                                        <p:tav tm="100000">
                                          <p:val>
                                            <p:strVal val="0-ppt_w/2"/>
                                          </p:val>
                                        </p:tav>
                                      </p:tavLst>
                                    </p:anim>
                                    <p:anim calcmode="lin" valueType="num">
                                      <p:cBhvr additive="base">
                                        <p:cTn id="690" dur="2000"/>
                                        <p:tgtEl>
                                          <p:spTgt spid="72"/>
                                        </p:tgtEl>
                                        <p:attrNameLst>
                                          <p:attrName>ppt_y</p:attrName>
                                        </p:attrNameLst>
                                      </p:cBhvr>
                                      <p:tavLst>
                                        <p:tav tm="0">
                                          <p:val>
                                            <p:strVal val="ppt_y"/>
                                          </p:val>
                                        </p:tav>
                                        <p:tav tm="100000">
                                          <p:val>
                                            <p:strVal val="1+ppt_h/2"/>
                                          </p:val>
                                        </p:tav>
                                      </p:tavLst>
                                    </p:anim>
                                    <p:set>
                                      <p:cBhvr>
                                        <p:cTn id="691" dur="1" fill="hold">
                                          <p:stCondLst>
                                            <p:cond delay="1999"/>
                                          </p:stCondLst>
                                        </p:cTn>
                                        <p:tgtEl>
                                          <p:spTgt spid="72"/>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2"/>
                                        </p:tgtEl>
                                        <p:attrNameLst>
                                          <p:attrName>ppt_x</p:attrName>
                                        </p:attrNameLst>
                                      </p:cBhvr>
                                      <p:tavLst>
                                        <p:tav tm="0">
                                          <p:val>
                                            <p:strVal val="ppt_x"/>
                                          </p:val>
                                        </p:tav>
                                        <p:tav tm="100000">
                                          <p:val>
                                            <p:strVal val="0-ppt_w/2"/>
                                          </p:val>
                                        </p:tav>
                                      </p:tavLst>
                                    </p:anim>
                                    <p:anim calcmode="lin" valueType="num">
                                      <p:cBhvr additive="base">
                                        <p:cTn id="694" dur="2000"/>
                                        <p:tgtEl>
                                          <p:spTgt spid="82"/>
                                        </p:tgtEl>
                                        <p:attrNameLst>
                                          <p:attrName>ppt_y</p:attrName>
                                        </p:attrNameLst>
                                      </p:cBhvr>
                                      <p:tavLst>
                                        <p:tav tm="0">
                                          <p:val>
                                            <p:strVal val="ppt_y"/>
                                          </p:val>
                                        </p:tav>
                                        <p:tav tm="100000">
                                          <p:val>
                                            <p:strVal val="1+ppt_h/2"/>
                                          </p:val>
                                        </p:tav>
                                      </p:tavLst>
                                    </p:anim>
                                    <p:set>
                                      <p:cBhvr>
                                        <p:cTn id="695" dur="1" fill="hold">
                                          <p:stCondLst>
                                            <p:cond delay="1999"/>
                                          </p:stCondLst>
                                        </p:cTn>
                                        <p:tgtEl>
                                          <p:spTgt spid="82"/>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8"/>
                                        </p:tgtEl>
                                        <p:attrNameLst>
                                          <p:attrName>ppt_x</p:attrName>
                                        </p:attrNameLst>
                                      </p:cBhvr>
                                      <p:tavLst>
                                        <p:tav tm="0">
                                          <p:val>
                                            <p:strVal val="ppt_x"/>
                                          </p:val>
                                        </p:tav>
                                        <p:tav tm="100000">
                                          <p:val>
                                            <p:strVal val="0-ppt_w/2"/>
                                          </p:val>
                                        </p:tav>
                                      </p:tavLst>
                                    </p:anim>
                                    <p:anim calcmode="lin" valueType="num">
                                      <p:cBhvr additive="base">
                                        <p:cTn id="698" dur="2000"/>
                                        <p:tgtEl>
                                          <p:spTgt spid="8"/>
                                        </p:tgtEl>
                                        <p:attrNameLst>
                                          <p:attrName>ppt_y</p:attrName>
                                        </p:attrNameLst>
                                      </p:cBhvr>
                                      <p:tavLst>
                                        <p:tav tm="0">
                                          <p:val>
                                            <p:strVal val="ppt_y"/>
                                          </p:val>
                                        </p:tav>
                                        <p:tav tm="100000">
                                          <p:val>
                                            <p:strVal val="1+ppt_h/2"/>
                                          </p:val>
                                        </p:tav>
                                      </p:tavLst>
                                    </p:anim>
                                    <p:set>
                                      <p:cBhvr>
                                        <p:cTn id="699" dur="1" fill="hold">
                                          <p:stCondLst>
                                            <p:cond delay="1999"/>
                                          </p:stCondLst>
                                        </p:cTn>
                                        <p:tgtEl>
                                          <p:spTgt spid="8"/>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8"/>
                                        </p:tgtEl>
                                        <p:attrNameLst>
                                          <p:attrName>ppt_x</p:attrName>
                                        </p:attrNameLst>
                                      </p:cBhvr>
                                      <p:tavLst>
                                        <p:tav tm="0">
                                          <p:val>
                                            <p:strVal val="ppt_x"/>
                                          </p:val>
                                        </p:tav>
                                        <p:tav tm="100000">
                                          <p:val>
                                            <p:strVal val="0-ppt_w/2"/>
                                          </p:val>
                                        </p:tav>
                                      </p:tavLst>
                                    </p:anim>
                                    <p:anim calcmode="lin" valueType="num">
                                      <p:cBhvr additive="base">
                                        <p:cTn id="702" dur="2000"/>
                                        <p:tgtEl>
                                          <p:spTgt spid="18"/>
                                        </p:tgtEl>
                                        <p:attrNameLst>
                                          <p:attrName>ppt_y</p:attrName>
                                        </p:attrNameLst>
                                      </p:cBhvr>
                                      <p:tavLst>
                                        <p:tav tm="0">
                                          <p:val>
                                            <p:strVal val="ppt_y"/>
                                          </p:val>
                                        </p:tav>
                                        <p:tav tm="100000">
                                          <p:val>
                                            <p:strVal val="1+ppt_h/2"/>
                                          </p:val>
                                        </p:tav>
                                      </p:tavLst>
                                    </p:anim>
                                    <p:set>
                                      <p:cBhvr>
                                        <p:cTn id="703" dur="1" fill="hold">
                                          <p:stCondLst>
                                            <p:cond delay="1999"/>
                                          </p:stCondLst>
                                        </p:cTn>
                                        <p:tgtEl>
                                          <p:spTgt spid="18"/>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8"/>
                                        </p:tgtEl>
                                        <p:attrNameLst>
                                          <p:attrName>ppt_x</p:attrName>
                                        </p:attrNameLst>
                                      </p:cBhvr>
                                      <p:tavLst>
                                        <p:tav tm="0">
                                          <p:val>
                                            <p:strVal val="ppt_x"/>
                                          </p:val>
                                        </p:tav>
                                        <p:tav tm="100000">
                                          <p:val>
                                            <p:strVal val="0-ppt_w/2"/>
                                          </p:val>
                                        </p:tav>
                                      </p:tavLst>
                                    </p:anim>
                                    <p:anim calcmode="lin" valueType="num">
                                      <p:cBhvr additive="base">
                                        <p:cTn id="706" dur="2000"/>
                                        <p:tgtEl>
                                          <p:spTgt spid="28"/>
                                        </p:tgtEl>
                                        <p:attrNameLst>
                                          <p:attrName>ppt_y</p:attrName>
                                        </p:attrNameLst>
                                      </p:cBhvr>
                                      <p:tavLst>
                                        <p:tav tm="0">
                                          <p:val>
                                            <p:strVal val="ppt_y"/>
                                          </p:val>
                                        </p:tav>
                                        <p:tav tm="100000">
                                          <p:val>
                                            <p:strVal val="1+ppt_h/2"/>
                                          </p:val>
                                        </p:tav>
                                      </p:tavLst>
                                    </p:anim>
                                    <p:set>
                                      <p:cBhvr>
                                        <p:cTn id="707" dur="1" fill="hold">
                                          <p:stCondLst>
                                            <p:cond delay="1999"/>
                                          </p:stCondLst>
                                        </p:cTn>
                                        <p:tgtEl>
                                          <p:spTgt spid="28"/>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8"/>
                                        </p:tgtEl>
                                        <p:attrNameLst>
                                          <p:attrName>ppt_x</p:attrName>
                                        </p:attrNameLst>
                                      </p:cBhvr>
                                      <p:tavLst>
                                        <p:tav tm="0">
                                          <p:val>
                                            <p:strVal val="ppt_x"/>
                                          </p:val>
                                        </p:tav>
                                        <p:tav tm="100000">
                                          <p:val>
                                            <p:strVal val="0-ppt_w/2"/>
                                          </p:val>
                                        </p:tav>
                                      </p:tavLst>
                                    </p:anim>
                                    <p:anim calcmode="lin" valueType="num">
                                      <p:cBhvr additive="base">
                                        <p:cTn id="710" dur="2000"/>
                                        <p:tgtEl>
                                          <p:spTgt spid="38"/>
                                        </p:tgtEl>
                                        <p:attrNameLst>
                                          <p:attrName>ppt_y</p:attrName>
                                        </p:attrNameLst>
                                      </p:cBhvr>
                                      <p:tavLst>
                                        <p:tav tm="0">
                                          <p:val>
                                            <p:strVal val="ppt_y"/>
                                          </p:val>
                                        </p:tav>
                                        <p:tav tm="100000">
                                          <p:val>
                                            <p:strVal val="1+ppt_h/2"/>
                                          </p:val>
                                        </p:tav>
                                      </p:tavLst>
                                    </p:anim>
                                    <p:set>
                                      <p:cBhvr>
                                        <p:cTn id="711" dur="1" fill="hold">
                                          <p:stCondLst>
                                            <p:cond delay="1999"/>
                                          </p:stCondLst>
                                        </p:cTn>
                                        <p:tgtEl>
                                          <p:spTgt spid="38"/>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8"/>
                                        </p:tgtEl>
                                        <p:attrNameLst>
                                          <p:attrName>ppt_x</p:attrName>
                                        </p:attrNameLst>
                                      </p:cBhvr>
                                      <p:tavLst>
                                        <p:tav tm="0">
                                          <p:val>
                                            <p:strVal val="ppt_x"/>
                                          </p:val>
                                        </p:tav>
                                        <p:tav tm="100000">
                                          <p:val>
                                            <p:strVal val="0-ppt_w/2"/>
                                          </p:val>
                                        </p:tav>
                                      </p:tavLst>
                                    </p:anim>
                                    <p:anim calcmode="lin" valueType="num">
                                      <p:cBhvr additive="base">
                                        <p:cTn id="714" dur="2000"/>
                                        <p:tgtEl>
                                          <p:spTgt spid="48"/>
                                        </p:tgtEl>
                                        <p:attrNameLst>
                                          <p:attrName>ppt_y</p:attrName>
                                        </p:attrNameLst>
                                      </p:cBhvr>
                                      <p:tavLst>
                                        <p:tav tm="0">
                                          <p:val>
                                            <p:strVal val="ppt_y"/>
                                          </p:val>
                                        </p:tav>
                                        <p:tav tm="100000">
                                          <p:val>
                                            <p:strVal val="1+ppt_h/2"/>
                                          </p:val>
                                        </p:tav>
                                      </p:tavLst>
                                    </p:anim>
                                    <p:set>
                                      <p:cBhvr>
                                        <p:cTn id="715" dur="1" fill="hold">
                                          <p:stCondLst>
                                            <p:cond delay="1999"/>
                                          </p:stCondLst>
                                        </p:cTn>
                                        <p:tgtEl>
                                          <p:spTgt spid="48"/>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8"/>
                                        </p:tgtEl>
                                        <p:attrNameLst>
                                          <p:attrName>ppt_x</p:attrName>
                                        </p:attrNameLst>
                                      </p:cBhvr>
                                      <p:tavLst>
                                        <p:tav tm="0">
                                          <p:val>
                                            <p:strVal val="ppt_x"/>
                                          </p:val>
                                        </p:tav>
                                        <p:tav tm="100000">
                                          <p:val>
                                            <p:strVal val="0-ppt_w/2"/>
                                          </p:val>
                                        </p:tav>
                                      </p:tavLst>
                                    </p:anim>
                                    <p:anim calcmode="lin" valueType="num">
                                      <p:cBhvr additive="base">
                                        <p:cTn id="718" dur="2000"/>
                                        <p:tgtEl>
                                          <p:spTgt spid="58"/>
                                        </p:tgtEl>
                                        <p:attrNameLst>
                                          <p:attrName>ppt_y</p:attrName>
                                        </p:attrNameLst>
                                      </p:cBhvr>
                                      <p:tavLst>
                                        <p:tav tm="0">
                                          <p:val>
                                            <p:strVal val="ppt_y"/>
                                          </p:val>
                                        </p:tav>
                                        <p:tav tm="100000">
                                          <p:val>
                                            <p:strVal val="1+ppt_h/2"/>
                                          </p:val>
                                        </p:tav>
                                      </p:tavLst>
                                    </p:anim>
                                    <p:set>
                                      <p:cBhvr>
                                        <p:cTn id="719" dur="1" fill="hold">
                                          <p:stCondLst>
                                            <p:cond delay="1999"/>
                                          </p:stCondLst>
                                        </p:cTn>
                                        <p:tgtEl>
                                          <p:spTgt spid="58"/>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8"/>
                                        </p:tgtEl>
                                        <p:attrNameLst>
                                          <p:attrName>ppt_x</p:attrName>
                                        </p:attrNameLst>
                                      </p:cBhvr>
                                      <p:tavLst>
                                        <p:tav tm="0">
                                          <p:val>
                                            <p:strVal val="ppt_x"/>
                                          </p:val>
                                        </p:tav>
                                        <p:tav tm="100000">
                                          <p:val>
                                            <p:strVal val="0-ppt_w/2"/>
                                          </p:val>
                                        </p:tav>
                                      </p:tavLst>
                                    </p:anim>
                                    <p:anim calcmode="lin" valueType="num">
                                      <p:cBhvr additive="base">
                                        <p:cTn id="722" dur="2000"/>
                                        <p:tgtEl>
                                          <p:spTgt spid="68"/>
                                        </p:tgtEl>
                                        <p:attrNameLst>
                                          <p:attrName>ppt_y</p:attrName>
                                        </p:attrNameLst>
                                      </p:cBhvr>
                                      <p:tavLst>
                                        <p:tav tm="0">
                                          <p:val>
                                            <p:strVal val="ppt_y"/>
                                          </p:val>
                                        </p:tav>
                                        <p:tav tm="100000">
                                          <p:val>
                                            <p:strVal val="1+ppt_h/2"/>
                                          </p:val>
                                        </p:tav>
                                      </p:tavLst>
                                    </p:anim>
                                    <p:set>
                                      <p:cBhvr>
                                        <p:cTn id="723" dur="1" fill="hold">
                                          <p:stCondLst>
                                            <p:cond delay="1999"/>
                                          </p:stCondLst>
                                        </p:cTn>
                                        <p:tgtEl>
                                          <p:spTgt spid="68"/>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8"/>
                                        </p:tgtEl>
                                        <p:attrNameLst>
                                          <p:attrName>ppt_x</p:attrName>
                                        </p:attrNameLst>
                                      </p:cBhvr>
                                      <p:tavLst>
                                        <p:tav tm="0">
                                          <p:val>
                                            <p:strVal val="ppt_x"/>
                                          </p:val>
                                        </p:tav>
                                        <p:tav tm="100000">
                                          <p:val>
                                            <p:strVal val="0-ppt_w/2"/>
                                          </p:val>
                                        </p:tav>
                                      </p:tavLst>
                                    </p:anim>
                                    <p:anim calcmode="lin" valueType="num">
                                      <p:cBhvr additive="base">
                                        <p:cTn id="726" dur="2000"/>
                                        <p:tgtEl>
                                          <p:spTgt spid="78"/>
                                        </p:tgtEl>
                                        <p:attrNameLst>
                                          <p:attrName>ppt_y</p:attrName>
                                        </p:attrNameLst>
                                      </p:cBhvr>
                                      <p:tavLst>
                                        <p:tav tm="0">
                                          <p:val>
                                            <p:strVal val="ppt_y"/>
                                          </p:val>
                                        </p:tav>
                                        <p:tav tm="100000">
                                          <p:val>
                                            <p:strVal val="1+ppt_h/2"/>
                                          </p:val>
                                        </p:tav>
                                      </p:tavLst>
                                    </p:anim>
                                    <p:set>
                                      <p:cBhvr>
                                        <p:cTn id="727" dur="1" fill="hold">
                                          <p:stCondLst>
                                            <p:cond delay="1999"/>
                                          </p:stCondLst>
                                        </p:cTn>
                                        <p:tgtEl>
                                          <p:spTgt spid="78"/>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7"/>
                                        </p:tgtEl>
                                        <p:attrNameLst>
                                          <p:attrName>ppt_x</p:attrName>
                                        </p:attrNameLst>
                                      </p:cBhvr>
                                      <p:tavLst>
                                        <p:tav tm="0">
                                          <p:val>
                                            <p:strVal val="ppt_x"/>
                                          </p:val>
                                        </p:tav>
                                        <p:tav tm="100000">
                                          <p:val>
                                            <p:strVal val="1+ppt_w/2"/>
                                          </p:val>
                                        </p:tav>
                                      </p:tavLst>
                                    </p:anim>
                                    <p:anim calcmode="lin" valueType="num">
                                      <p:cBhvr additive="base">
                                        <p:cTn id="730" dur="2000"/>
                                        <p:tgtEl>
                                          <p:spTgt spid="7"/>
                                        </p:tgtEl>
                                        <p:attrNameLst>
                                          <p:attrName>ppt_y</p:attrName>
                                        </p:attrNameLst>
                                      </p:cBhvr>
                                      <p:tavLst>
                                        <p:tav tm="0">
                                          <p:val>
                                            <p:strVal val="ppt_y"/>
                                          </p:val>
                                        </p:tav>
                                        <p:tav tm="100000">
                                          <p:val>
                                            <p:strVal val="1+ppt_h/2"/>
                                          </p:val>
                                        </p:tav>
                                      </p:tavLst>
                                    </p:anim>
                                    <p:set>
                                      <p:cBhvr>
                                        <p:cTn id="731" dur="1" fill="hold">
                                          <p:stCondLst>
                                            <p:cond delay="1999"/>
                                          </p:stCondLst>
                                        </p:cTn>
                                        <p:tgtEl>
                                          <p:spTgt spid="7"/>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7"/>
                                        </p:tgtEl>
                                        <p:attrNameLst>
                                          <p:attrName>ppt_x</p:attrName>
                                        </p:attrNameLst>
                                      </p:cBhvr>
                                      <p:tavLst>
                                        <p:tav tm="0">
                                          <p:val>
                                            <p:strVal val="ppt_x"/>
                                          </p:val>
                                        </p:tav>
                                        <p:tav tm="100000">
                                          <p:val>
                                            <p:strVal val="1+ppt_w/2"/>
                                          </p:val>
                                        </p:tav>
                                      </p:tavLst>
                                    </p:anim>
                                    <p:anim calcmode="lin" valueType="num">
                                      <p:cBhvr additive="base">
                                        <p:cTn id="734" dur="2000"/>
                                        <p:tgtEl>
                                          <p:spTgt spid="17"/>
                                        </p:tgtEl>
                                        <p:attrNameLst>
                                          <p:attrName>ppt_y</p:attrName>
                                        </p:attrNameLst>
                                      </p:cBhvr>
                                      <p:tavLst>
                                        <p:tav tm="0">
                                          <p:val>
                                            <p:strVal val="ppt_y"/>
                                          </p:val>
                                        </p:tav>
                                        <p:tav tm="100000">
                                          <p:val>
                                            <p:strVal val="1+ppt_h/2"/>
                                          </p:val>
                                        </p:tav>
                                      </p:tavLst>
                                    </p:anim>
                                    <p:set>
                                      <p:cBhvr>
                                        <p:cTn id="735" dur="1" fill="hold">
                                          <p:stCondLst>
                                            <p:cond delay="1999"/>
                                          </p:stCondLst>
                                        </p:cTn>
                                        <p:tgtEl>
                                          <p:spTgt spid="17"/>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7"/>
                                        </p:tgtEl>
                                        <p:attrNameLst>
                                          <p:attrName>ppt_x</p:attrName>
                                        </p:attrNameLst>
                                      </p:cBhvr>
                                      <p:tavLst>
                                        <p:tav tm="0">
                                          <p:val>
                                            <p:strVal val="ppt_x"/>
                                          </p:val>
                                        </p:tav>
                                        <p:tav tm="100000">
                                          <p:val>
                                            <p:strVal val="1+ppt_w/2"/>
                                          </p:val>
                                        </p:tav>
                                      </p:tavLst>
                                    </p:anim>
                                    <p:anim calcmode="lin" valueType="num">
                                      <p:cBhvr additive="base">
                                        <p:cTn id="738" dur="2000"/>
                                        <p:tgtEl>
                                          <p:spTgt spid="27"/>
                                        </p:tgtEl>
                                        <p:attrNameLst>
                                          <p:attrName>ppt_y</p:attrName>
                                        </p:attrNameLst>
                                      </p:cBhvr>
                                      <p:tavLst>
                                        <p:tav tm="0">
                                          <p:val>
                                            <p:strVal val="ppt_y"/>
                                          </p:val>
                                        </p:tav>
                                        <p:tav tm="100000">
                                          <p:val>
                                            <p:strVal val="1+ppt_h/2"/>
                                          </p:val>
                                        </p:tav>
                                      </p:tavLst>
                                    </p:anim>
                                    <p:set>
                                      <p:cBhvr>
                                        <p:cTn id="739" dur="1" fill="hold">
                                          <p:stCondLst>
                                            <p:cond delay="1999"/>
                                          </p:stCondLst>
                                        </p:cTn>
                                        <p:tgtEl>
                                          <p:spTgt spid="27"/>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7"/>
                                        </p:tgtEl>
                                        <p:attrNameLst>
                                          <p:attrName>ppt_x</p:attrName>
                                        </p:attrNameLst>
                                      </p:cBhvr>
                                      <p:tavLst>
                                        <p:tav tm="0">
                                          <p:val>
                                            <p:strVal val="ppt_x"/>
                                          </p:val>
                                        </p:tav>
                                        <p:tav tm="100000">
                                          <p:val>
                                            <p:strVal val="1+ppt_w/2"/>
                                          </p:val>
                                        </p:tav>
                                      </p:tavLst>
                                    </p:anim>
                                    <p:anim calcmode="lin" valueType="num">
                                      <p:cBhvr additive="base">
                                        <p:cTn id="742" dur="2000"/>
                                        <p:tgtEl>
                                          <p:spTgt spid="37"/>
                                        </p:tgtEl>
                                        <p:attrNameLst>
                                          <p:attrName>ppt_y</p:attrName>
                                        </p:attrNameLst>
                                      </p:cBhvr>
                                      <p:tavLst>
                                        <p:tav tm="0">
                                          <p:val>
                                            <p:strVal val="ppt_y"/>
                                          </p:val>
                                        </p:tav>
                                        <p:tav tm="100000">
                                          <p:val>
                                            <p:strVal val="1+ppt_h/2"/>
                                          </p:val>
                                        </p:tav>
                                      </p:tavLst>
                                    </p:anim>
                                    <p:set>
                                      <p:cBhvr>
                                        <p:cTn id="743" dur="1" fill="hold">
                                          <p:stCondLst>
                                            <p:cond delay="1999"/>
                                          </p:stCondLst>
                                        </p:cTn>
                                        <p:tgtEl>
                                          <p:spTgt spid="37"/>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7"/>
                                        </p:tgtEl>
                                        <p:attrNameLst>
                                          <p:attrName>ppt_x</p:attrName>
                                        </p:attrNameLst>
                                      </p:cBhvr>
                                      <p:tavLst>
                                        <p:tav tm="0">
                                          <p:val>
                                            <p:strVal val="ppt_x"/>
                                          </p:val>
                                        </p:tav>
                                        <p:tav tm="100000">
                                          <p:val>
                                            <p:strVal val="1+ppt_w/2"/>
                                          </p:val>
                                        </p:tav>
                                      </p:tavLst>
                                    </p:anim>
                                    <p:anim calcmode="lin" valueType="num">
                                      <p:cBhvr additive="base">
                                        <p:cTn id="746" dur="2000"/>
                                        <p:tgtEl>
                                          <p:spTgt spid="47"/>
                                        </p:tgtEl>
                                        <p:attrNameLst>
                                          <p:attrName>ppt_y</p:attrName>
                                        </p:attrNameLst>
                                      </p:cBhvr>
                                      <p:tavLst>
                                        <p:tav tm="0">
                                          <p:val>
                                            <p:strVal val="ppt_y"/>
                                          </p:val>
                                        </p:tav>
                                        <p:tav tm="100000">
                                          <p:val>
                                            <p:strVal val="1+ppt_h/2"/>
                                          </p:val>
                                        </p:tav>
                                      </p:tavLst>
                                    </p:anim>
                                    <p:set>
                                      <p:cBhvr>
                                        <p:cTn id="747" dur="1" fill="hold">
                                          <p:stCondLst>
                                            <p:cond delay="1999"/>
                                          </p:stCondLst>
                                        </p:cTn>
                                        <p:tgtEl>
                                          <p:spTgt spid="47"/>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7"/>
                                        </p:tgtEl>
                                        <p:attrNameLst>
                                          <p:attrName>ppt_x</p:attrName>
                                        </p:attrNameLst>
                                      </p:cBhvr>
                                      <p:tavLst>
                                        <p:tav tm="0">
                                          <p:val>
                                            <p:strVal val="ppt_x"/>
                                          </p:val>
                                        </p:tav>
                                        <p:tav tm="100000">
                                          <p:val>
                                            <p:strVal val="1+ppt_w/2"/>
                                          </p:val>
                                        </p:tav>
                                      </p:tavLst>
                                    </p:anim>
                                    <p:anim calcmode="lin" valueType="num">
                                      <p:cBhvr additive="base">
                                        <p:cTn id="750" dur="2000"/>
                                        <p:tgtEl>
                                          <p:spTgt spid="57"/>
                                        </p:tgtEl>
                                        <p:attrNameLst>
                                          <p:attrName>ppt_y</p:attrName>
                                        </p:attrNameLst>
                                      </p:cBhvr>
                                      <p:tavLst>
                                        <p:tav tm="0">
                                          <p:val>
                                            <p:strVal val="ppt_y"/>
                                          </p:val>
                                        </p:tav>
                                        <p:tav tm="100000">
                                          <p:val>
                                            <p:strVal val="1+ppt_h/2"/>
                                          </p:val>
                                        </p:tav>
                                      </p:tavLst>
                                    </p:anim>
                                    <p:set>
                                      <p:cBhvr>
                                        <p:cTn id="751" dur="1" fill="hold">
                                          <p:stCondLst>
                                            <p:cond delay="1999"/>
                                          </p:stCondLst>
                                        </p:cTn>
                                        <p:tgtEl>
                                          <p:spTgt spid="57"/>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7"/>
                                        </p:tgtEl>
                                        <p:attrNameLst>
                                          <p:attrName>ppt_x</p:attrName>
                                        </p:attrNameLst>
                                      </p:cBhvr>
                                      <p:tavLst>
                                        <p:tav tm="0">
                                          <p:val>
                                            <p:strVal val="ppt_x"/>
                                          </p:val>
                                        </p:tav>
                                        <p:tav tm="100000">
                                          <p:val>
                                            <p:strVal val="1+ppt_w/2"/>
                                          </p:val>
                                        </p:tav>
                                      </p:tavLst>
                                    </p:anim>
                                    <p:anim calcmode="lin" valueType="num">
                                      <p:cBhvr additive="base">
                                        <p:cTn id="754" dur="2000"/>
                                        <p:tgtEl>
                                          <p:spTgt spid="67"/>
                                        </p:tgtEl>
                                        <p:attrNameLst>
                                          <p:attrName>ppt_y</p:attrName>
                                        </p:attrNameLst>
                                      </p:cBhvr>
                                      <p:tavLst>
                                        <p:tav tm="0">
                                          <p:val>
                                            <p:strVal val="ppt_y"/>
                                          </p:val>
                                        </p:tav>
                                        <p:tav tm="100000">
                                          <p:val>
                                            <p:strVal val="1+ppt_h/2"/>
                                          </p:val>
                                        </p:tav>
                                      </p:tavLst>
                                    </p:anim>
                                    <p:set>
                                      <p:cBhvr>
                                        <p:cTn id="755" dur="1" fill="hold">
                                          <p:stCondLst>
                                            <p:cond delay="1999"/>
                                          </p:stCondLst>
                                        </p:cTn>
                                        <p:tgtEl>
                                          <p:spTgt spid="67"/>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7"/>
                                        </p:tgtEl>
                                        <p:attrNameLst>
                                          <p:attrName>ppt_x</p:attrName>
                                        </p:attrNameLst>
                                      </p:cBhvr>
                                      <p:tavLst>
                                        <p:tav tm="0">
                                          <p:val>
                                            <p:strVal val="ppt_x"/>
                                          </p:val>
                                        </p:tav>
                                        <p:tav tm="100000">
                                          <p:val>
                                            <p:strVal val="1+ppt_w/2"/>
                                          </p:val>
                                        </p:tav>
                                      </p:tavLst>
                                    </p:anim>
                                    <p:anim calcmode="lin" valueType="num">
                                      <p:cBhvr additive="base">
                                        <p:cTn id="758" dur="2000"/>
                                        <p:tgtEl>
                                          <p:spTgt spid="77"/>
                                        </p:tgtEl>
                                        <p:attrNameLst>
                                          <p:attrName>ppt_y</p:attrName>
                                        </p:attrNameLst>
                                      </p:cBhvr>
                                      <p:tavLst>
                                        <p:tav tm="0">
                                          <p:val>
                                            <p:strVal val="ppt_y"/>
                                          </p:val>
                                        </p:tav>
                                        <p:tav tm="100000">
                                          <p:val>
                                            <p:strVal val="1+ppt_h/2"/>
                                          </p:val>
                                        </p:tav>
                                      </p:tavLst>
                                    </p:anim>
                                    <p:set>
                                      <p:cBhvr>
                                        <p:cTn id="759" dur="1" fill="hold">
                                          <p:stCondLst>
                                            <p:cond delay="1999"/>
                                          </p:stCondLst>
                                        </p:cTn>
                                        <p:tgtEl>
                                          <p:spTgt spid="77"/>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1"/>
                                        </p:tgtEl>
                                        <p:attrNameLst>
                                          <p:attrName>ppt_x</p:attrName>
                                        </p:attrNameLst>
                                      </p:cBhvr>
                                      <p:tavLst>
                                        <p:tav tm="0">
                                          <p:val>
                                            <p:strVal val="ppt_x"/>
                                          </p:val>
                                        </p:tav>
                                        <p:tav tm="100000">
                                          <p:val>
                                            <p:strVal val="1+ppt_w/2"/>
                                          </p:val>
                                        </p:tav>
                                      </p:tavLst>
                                    </p:anim>
                                    <p:anim calcmode="lin" valueType="num">
                                      <p:cBhvr additive="base">
                                        <p:cTn id="762" dur="2000"/>
                                        <p:tgtEl>
                                          <p:spTgt spid="11"/>
                                        </p:tgtEl>
                                        <p:attrNameLst>
                                          <p:attrName>ppt_y</p:attrName>
                                        </p:attrNameLst>
                                      </p:cBhvr>
                                      <p:tavLst>
                                        <p:tav tm="0">
                                          <p:val>
                                            <p:strVal val="ppt_y"/>
                                          </p:val>
                                        </p:tav>
                                        <p:tav tm="100000">
                                          <p:val>
                                            <p:strVal val="1+ppt_h/2"/>
                                          </p:val>
                                        </p:tav>
                                      </p:tavLst>
                                    </p:anim>
                                    <p:set>
                                      <p:cBhvr>
                                        <p:cTn id="763" dur="1" fill="hold">
                                          <p:stCondLst>
                                            <p:cond delay="1999"/>
                                          </p:stCondLst>
                                        </p:cTn>
                                        <p:tgtEl>
                                          <p:spTgt spid="11"/>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1"/>
                                        </p:tgtEl>
                                        <p:attrNameLst>
                                          <p:attrName>ppt_x</p:attrName>
                                        </p:attrNameLst>
                                      </p:cBhvr>
                                      <p:tavLst>
                                        <p:tav tm="0">
                                          <p:val>
                                            <p:strVal val="ppt_x"/>
                                          </p:val>
                                        </p:tav>
                                        <p:tav tm="100000">
                                          <p:val>
                                            <p:strVal val="1+ppt_w/2"/>
                                          </p:val>
                                        </p:tav>
                                      </p:tavLst>
                                    </p:anim>
                                    <p:anim calcmode="lin" valueType="num">
                                      <p:cBhvr additive="base">
                                        <p:cTn id="766" dur="2000"/>
                                        <p:tgtEl>
                                          <p:spTgt spid="21"/>
                                        </p:tgtEl>
                                        <p:attrNameLst>
                                          <p:attrName>ppt_y</p:attrName>
                                        </p:attrNameLst>
                                      </p:cBhvr>
                                      <p:tavLst>
                                        <p:tav tm="0">
                                          <p:val>
                                            <p:strVal val="ppt_y"/>
                                          </p:val>
                                        </p:tav>
                                        <p:tav tm="100000">
                                          <p:val>
                                            <p:strVal val="1+ppt_h/2"/>
                                          </p:val>
                                        </p:tav>
                                      </p:tavLst>
                                    </p:anim>
                                    <p:set>
                                      <p:cBhvr>
                                        <p:cTn id="767" dur="1" fill="hold">
                                          <p:stCondLst>
                                            <p:cond delay="1999"/>
                                          </p:stCondLst>
                                        </p:cTn>
                                        <p:tgtEl>
                                          <p:spTgt spid="21"/>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1"/>
                                        </p:tgtEl>
                                        <p:attrNameLst>
                                          <p:attrName>ppt_x</p:attrName>
                                        </p:attrNameLst>
                                      </p:cBhvr>
                                      <p:tavLst>
                                        <p:tav tm="0">
                                          <p:val>
                                            <p:strVal val="ppt_x"/>
                                          </p:val>
                                        </p:tav>
                                        <p:tav tm="100000">
                                          <p:val>
                                            <p:strVal val="1+ppt_w/2"/>
                                          </p:val>
                                        </p:tav>
                                      </p:tavLst>
                                    </p:anim>
                                    <p:anim calcmode="lin" valueType="num">
                                      <p:cBhvr additive="base">
                                        <p:cTn id="770" dur="2000"/>
                                        <p:tgtEl>
                                          <p:spTgt spid="31"/>
                                        </p:tgtEl>
                                        <p:attrNameLst>
                                          <p:attrName>ppt_y</p:attrName>
                                        </p:attrNameLst>
                                      </p:cBhvr>
                                      <p:tavLst>
                                        <p:tav tm="0">
                                          <p:val>
                                            <p:strVal val="ppt_y"/>
                                          </p:val>
                                        </p:tav>
                                        <p:tav tm="100000">
                                          <p:val>
                                            <p:strVal val="1+ppt_h/2"/>
                                          </p:val>
                                        </p:tav>
                                      </p:tavLst>
                                    </p:anim>
                                    <p:set>
                                      <p:cBhvr>
                                        <p:cTn id="771" dur="1" fill="hold">
                                          <p:stCondLst>
                                            <p:cond delay="1999"/>
                                          </p:stCondLst>
                                        </p:cTn>
                                        <p:tgtEl>
                                          <p:spTgt spid="31"/>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1"/>
                                        </p:tgtEl>
                                        <p:attrNameLst>
                                          <p:attrName>ppt_x</p:attrName>
                                        </p:attrNameLst>
                                      </p:cBhvr>
                                      <p:tavLst>
                                        <p:tav tm="0">
                                          <p:val>
                                            <p:strVal val="ppt_x"/>
                                          </p:val>
                                        </p:tav>
                                        <p:tav tm="100000">
                                          <p:val>
                                            <p:strVal val="1+ppt_w/2"/>
                                          </p:val>
                                        </p:tav>
                                      </p:tavLst>
                                    </p:anim>
                                    <p:anim calcmode="lin" valueType="num">
                                      <p:cBhvr additive="base">
                                        <p:cTn id="774" dur="2000"/>
                                        <p:tgtEl>
                                          <p:spTgt spid="41"/>
                                        </p:tgtEl>
                                        <p:attrNameLst>
                                          <p:attrName>ppt_y</p:attrName>
                                        </p:attrNameLst>
                                      </p:cBhvr>
                                      <p:tavLst>
                                        <p:tav tm="0">
                                          <p:val>
                                            <p:strVal val="ppt_y"/>
                                          </p:val>
                                        </p:tav>
                                        <p:tav tm="100000">
                                          <p:val>
                                            <p:strVal val="1+ppt_h/2"/>
                                          </p:val>
                                        </p:tav>
                                      </p:tavLst>
                                    </p:anim>
                                    <p:set>
                                      <p:cBhvr>
                                        <p:cTn id="775" dur="1" fill="hold">
                                          <p:stCondLst>
                                            <p:cond delay="1999"/>
                                          </p:stCondLst>
                                        </p:cTn>
                                        <p:tgtEl>
                                          <p:spTgt spid="41"/>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1"/>
                                        </p:tgtEl>
                                        <p:attrNameLst>
                                          <p:attrName>ppt_x</p:attrName>
                                        </p:attrNameLst>
                                      </p:cBhvr>
                                      <p:tavLst>
                                        <p:tav tm="0">
                                          <p:val>
                                            <p:strVal val="ppt_x"/>
                                          </p:val>
                                        </p:tav>
                                        <p:tav tm="100000">
                                          <p:val>
                                            <p:strVal val="1+ppt_w/2"/>
                                          </p:val>
                                        </p:tav>
                                      </p:tavLst>
                                    </p:anim>
                                    <p:anim calcmode="lin" valueType="num">
                                      <p:cBhvr additive="base">
                                        <p:cTn id="778" dur="2000"/>
                                        <p:tgtEl>
                                          <p:spTgt spid="51"/>
                                        </p:tgtEl>
                                        <p:attrNameLst>
                                          <p:attrName>ppt_y</p:attrName>
                                        </p:attrNameLst>
                                      </p:cBhvr>
                                      <p:tavLst>
                                        <p:tav tm="0">
                                          <p:val>
                                            <p:strVal val="ppt_y"/>
                                          </p:val>
                                        </p:tav>
                                        <p:tav tm="100000">
                                          <p:val>
                                            <p:strVal val="1+ppt_h/2"/>
                                          </p:val>
                                        </p:tav>
                                      </p:tavLst>
                                    </p:anim>
                                    <p:set>
                                      <p:cBhvr>
                                        <p:cTn id="779" dur="1" fill="hold">
                                          <p:stCondLst>
                                            <p:cond delay="1999"/>
                                          </p:stCondLst>
                                        </p:cTn>
                                        <p:tgtEl>
                                          <p:spTgt spid="51"/>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1"/>
                                        </p:tgtEl>
                                        <p:attrNameLst>
                                          <p:attrName>ppt_x</p:attrName>
                                        </p:attrNameLst>
                                      </p:cBhvr>
                                      <p:tavLst>
                                        <p:tav tm="0">
                                          <p:val>
                                            <p:strVal val="ppt_x"/>
                                          </p:val>
                                        </p:tav>
                                        <p:tav tm="100000">
                                          <p:val>
                                            <p:strVal val="1+ppt_w/2"/>
                                          </p:val>
                                        </p:tav>
                                      </p:tavLst>
                                    </p:anim>
                                    <p:anim calcmode="lin" valueType="num">
                                      <p:cBhvr additive="base">
                                        <p:cTn id="782" dur="2000"/>
                                        <p:tgtEl>
                                          <p:spTgt spid="61"/>
                                        </p:tgtEl>
                                        <p:attrNameLst>
                                          <p:attrName>ppt_y</p:attrName>
                                        </p:attrNameLst>
                                      </p:cBhvr>
                                      <p:tavLst>
                                        <p:tav tm="0">
                                          <p:val>
                                            <p:strVal val="ppt_y"/>
                                          </p:val>
                                        </p:tav>
                                        <p:tav tm="100000">
                                          <p:val>
                                            <p:strVal val="1+ppt_h/2"/>
                                          </p:val>
                                        </p:tav>
                                      </p:tavLst>
                                    </p:anim>
                                    <p:set>
                                      <p:cBhvr>
                                        <p:cTn id="783" dur="1" fill="hold">
                                          <p:stCondLst>
                                            <p:cond delay="1999"/>
                                          </p:stCondLst>
                                        </p:cTn>
                                        <p:tgtEl>
                                          <p:spTgt spid="61"/>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1"/>
                                        </p:tgtEl>
                                        <p:attrNameLst>
                                          <p:attrName>ppt_x</p:attrName>
                                        </p:attrNameLst>
                                      </p:cBhvr>
                                      <p:tavLst>
                                        <p:tav tm="0">
                                          <p:val>
                                            <p:strVal val="ppt_x"/>
                                          </p:val>
                                        </p:tav>
                                        <p:tav tm="100000">
                                          <p:val>
                                            <p:strVal val="1+ppt_w/2"/>
                                          </p:val>
                                        </p:tav>
                                      </p:tavLst>
                                    </p:anim>
                                    <p:anim calcmode="lin" valueType="num">
                                      <p:cBhvr additive="base">
                                        <p:cTn id="786" dur="2000"/>
                                        <p:tgtEl>
                                          <p:spTgt spid="71"/>
                                        </p:tgtEl>
                                        <p:attrNameLst>
                                          <p:attrName>ppt_y</p:attrName>
                                        </p:attrNameLst>
                                      </p:cBhvr>
                                      <p:tavLst>
                                        <p:tav tm="0">
                                          <p:val>
                                            <p:strVal val="ppt_y"/>
                                          </p:val>
                                        </p:tav>
                                        <p:tav tm="100000">
                                          <p:val>
                                            <p:strVal val="1+ppt_h/2"/>
                                          </p:val>
                                        </p:tav>
                                      </p:tavLst>
                                    </p:anim>
                                    <p:set>
                                      <p:cBhvr>
                                        <p:cTn id="787" dur="1" fill="hold">
                                          <p:stCondLst>
                                            <p:cond delay="1999"/>
                                          </p:stCondLst>
                                        </p:cTn>
                                        <p:tgtEl>
                                          <p:spTgt spid="71"/>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1"/>
                                        </p:tgtEl>
                                        <p:attrNameLst>
                                          <p:attrName>ppt_x</p:attrName>
                                        </p:attrNameLst>
                                      </p:cBhvr>
                                      <p:tavLst>
                                        <p:tav tm="0">
                                          <p:val>
                                            <p:strVal val="ppt_x"/>
                                          </p:val>
                                        </p:tav>
                                        <p:tav tm="100000">
                                          <p:val>
                                            <p:strVal val="1+ppt_w/2"/>
                                          </p:val>
                                        </p:tav>
                                      </p:tavLst>
                                    </p:anim>
                                    <p:anim calcmode="lin" valueType="num">
                                      <p:cBhvr additive="base">
                                        <p:cTn id="790" dur="2000"/>
                                        <p:tgtEl>
                                          <p:spTgt spid="81"/>
                                        </p:tgtEl>
                                        <p:attrNameLst>
                                          <p:attrName>ppt_y</p:attrName>
                                        </p:attrNameLst>
                                      </p:cBhvr>
                                      <p:tavLst>
                                        <p:tav tm="0">
                                          <p:val>
                                            <p:strVal val="ppt_y"/>
                                          </p:val>
                                        </p:tav>
                                        <p:tav tm="100000">
                                          <p:val>
                                            <p:strVal val="1+ppt_h/2"/>
                                          </p:val>
                                        </p:tav>
                                      </p:tavLst>
                                    </p:anim>
                                    <p:set>
                                      <p:cBhvr>
                                        <p:cTn id="791" dur="1" fill="hold">
                                          <p:stCondLst>
                                            <p:cond delay="1999"/>
                                          </p:stCondLst>
                                        </p:cTn>
                                        <p:tgtEl>
                                          <p:spTgt spid="81"/>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5"/>
                                        </p:tgtEl>
                                        <p:attrNameLst>
                                          <p:attrName>ppt_x</p:attrName>
                                        </p:attrNameLst>
                                      </p:cBhvr>
                                      <p:tavLst>
                                        <p:tav tm="0">
                                          <p:val>
                                            <p:strVal val="ppt_x"/>
                                          </p:val>
                                        </p:tav>
                                        <p:tav tm="100000">
                                          <p:val>
                                            <p:strVal val="1+ppt_w/2"/>
                                          </p:val>
                                        </p:tav>
                                      </p:tavLst>
                                    </p:anim>
                                    <p:anim calcmode="lin" valueType="num">
                                      <p:cBhvr additive="base">
                                        <p:cTn id="794" dur="2000"/>
                                        <p:tgtEl>
                                          <p:spTgt spid="5"/>
                                        </p:tgtEl>
                                        <p:attrNameLst>
                                          <p:attrName>ppt_y</p:attrName>
                                        </p:attrNameLst>
                                      </p:cBhvr>
                                      <p:tavLst>
                                        <p:tav tm="0">
                                          <p:val>
                                            <p:strVal val="ppt_y"/>
                                          </p:val>
                                        </p:tav>
                                        <p:tav tm="100000">
                                          <p:val>
                                            <p:strVal val="1+ppt_h/2"/>
                                          </p:val>
                                        </p:tav>
                                      </p:tavLst>
                                    </p:anim>
                                    <p:set>
                                      <p:cBhvr>
                                        <p:cTn id="795" dur="1" fill="hold">
                                          <p:stCondLst>
                                            <p:cond delay="1999"/>
                                          </p:stCondLst>
                                        </p:cTn>
                                        <p:tgtEl>
                                          <p:spTgt spid="5"/>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5"/>
                                        </p:tgtEl>
                                        <p:attrNameLst>
                                          <p:attrName>ppt_x</p:attrName>
                                        </p:attrNameLst>
                                      </p:cBhvr>
                                      <p:tavLst>
                                        <p:tav tm="0">
                                          <p:val>
                                            <p:strVal val="ppt_x"/>
                                          </p:val>
                                        </p:tav>
                                        <p:tav tm="100000">
                                          <p:val>
                                            <p:strVal val="1+ppt_w/2"/>
                                          </p:val>
                                        </p:tav>
                                      </p:tavLst>
                                    </p:anim>
                                    <p:anim calcmode="lin" valueType="num">
                                      <p:cBhvr additive="base">
                                        <p:cTn id="798" dur="2000"/>
                                        <p:tgtEl>
                                          <p:spTgt spid="15"/>
                                        </p:tgtEl>
                                        <p:attrNameLst>
                                          <p:attrName>ppt_y</p:attrName>
                                        </p:attrNameLst>
                                      </p:cBhvr>
                                      <p:tavLst>
                                        <p:tav tm="0">
                                          <p:val>
                                            <p:strVal val="ppt_y"/>
                                          </p:val>
                                        </p:tav>
                                        <p:tav tm="100000">
                                          <p:val>
                                            <p:strVal val="1+ppt_h/2"/>
                                          </p:val>
                                        </p:tav>
                                      </p:tavLst>
                                    </p:anim>
                                    <p:set>
                                      <p:cBhvr>
                                        <p:cTn id="799" dur="1" fill="hold">
                                          <p:stCondLst>
                                            <p:cond delay="1999"/>
                                          </p:stCondLst>
                                        </p:cTn>
                                        <p:tgtEl>
                                          <p:spTgt spid="15"/>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5"/>
                                        </p:tgtEl>
                                        <p:attrNameLst>
                                          <p:attrName>ppt_x</p:attrName>
                                        </p:attrNameLst>
                                      </p:cBhvr>
                                      <p:tavLst>
                                        <p:tav tm="0">
                                          <p:val>
                                            <p:strVal val="ppt_x"/>
                                          </p:val>
                                        </p:tav>
                                        <p:tav tm="100000">
                                          <p:val>
                                            <p:strVal val="1+ppt_w/2"/>
                                          </p:val>
                                        </p:tav>
                                      </p:tavLst>
                                    </p:anim>
                                    <p:anim calcmode="lin" valueType="num">
                                      <p:cBhvr additive="base">
                                        <p:cTn id="802" dur="2000"/>
                                        <p:tgtEl>
                                          <p:spTgt spid="25"/>
                                        </p:tgtEl>
                                        <p:attrNameLst>
                                          <p:attrName>ppt_y</p:attrName>
                                        </p:attrNameLst>
                                      </p:cBhvr>
                                      <p:tavLst>
                                        <p:tav tm="0">
                                          <p:val>
                                            <p:strVal val="ppt_y"/>
                                          </p:val>
                                        </p:tav>
                                        <p:tav tm="100000">
                                          <p:val>
                                            <p:strVal val="1+ppt_h/2"/>
                                          </p:val>
                                        </p:tav>
                                      </p:tavLst>
                                    </p:anim>
                                    <p:set>
                                      <p:cBhvr>
                                        <p:cTn id="803" dur="1" fill="hold">
                                          <p:stCondLst>
                                            <p:cond delay="1999"/>
                                          </p:stCondLst>
                                        </p:cTn>
                                        <p:tgtEl>
                                          <p:spTgt spid="25"/>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5"/>
                                        </p:tgtEl>
                                        <p:attrNameLst>
                                          <p:attrName>ppt_x</p:attrName>
                                        </p:attrNameLst>
                                      </p:cBhvr>
                                      <p:tavLst>
                                        <p:tav tm="0">
                                          <p:val>
                                            <p:strVal val="ppt_x"/>
                                          </p:val>
                                        </p:tav>
                                        <p:tav tm="100000">
                                          <p:val>
                                            <p:strVal val="1+ppt_w/2"/>
                                          </p:val>
                                        </p:tav>
                                      </p:tavLst>
                                    </p:anim>
                                    <p:anim calcmode="lin" valueType="num">
                                      <p:cBhvr additive="base">
                                        <p:cTn id="806" dur="2000"/>
                                        <p:tgtEl>
                                          <p:spTgt spid="35"/>
                                        </p:tgtEl>
                                        <p:attrNameLst>
                                          <p:attrName>ppt_y</p:attrName>
                                        </p:attrNameLst>
                                      </p:cBhvr>
                                      <p:tavLst>
                                        <p:tav tm="0">
                                          <p:val>
                                            <p:strVal val="ppt_y"/>
                                          </p:val>
                                        </p:tav>
                                        <p:tav tm="100000">
                                          <p:val>
                                            <p:strVal val="1+ppt_h/2"/>
                                          </p:val>
                                        </p:tav>
                                      </p:tavLst>
                                    </p:anim>
                                    <p:set>
                                      <p:cBhvr>
                                        <p:cTn id="807" dur="1" fill="hold">
                                          <p:stCondLst>
                                            <p:cond delay="1999"/>
                                          </p:stCondLst>
                                        </p:cTn>
                                        <p:tgtEl>
                                          <p:spTgt spid="35"/>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5"/>
                                        </p:tgtEl>
                                        <p:attrNameLst>
                                          <p:attrName>ppt_x</p:attrName>
                                        </p:attrNameLst>
                                      </p:cBhvr>
                                      <p:tavLst>
                                        <p:tav tm="0">
                                          <p:val>
                                            <p:strVal val="ppt_x"/>
                                          </p:val>
                                        </p:tav>
                                        <p:tav tm="100000">
                                          <p:val>
                                            <p:strVal val="1+ppt_w/2"/>
                                          </p:val>
                                        </p:tav>
                                      </p:tavLst>
                                    </p:anim>
                                    <p:anim calcmode="lin" valueType="num">
                                      <p:cBhvr additive="base">
                                        <p:cTn id="810" dur="2000"/>
                                        <p:tgtEl>
                                          <p:spTgt spid="45"/>
                                        </p:tgtEl>
                                        <p:attrNameLst>
                                          <p:attrName>ppt_y</p:attrName>
                                        </p:attrNameLst>
                                      </p:cBhvr>
                                      <p:tavLst>
                                        <p:tav tm="0">
                                          <p:val>
                                            <p:strVal val="ppt_y"/>
                                          </p:val>
                                        </p:tav>
                                        <p:tav tm="100000">
                                          <p:val>
                                            <p:strVal val="1+ppt_h/2"/>
                                          </p:val>
                                        </p:tav>
                                      </p:tavLst>
                                    </p:anim>
                                    <p:set>
                                      <p:cBhvr>
                                        <p:cTn id="811" dur="1" fill="hold">
                                          <p:stCondLst>
                                            <p:cond delay="1999"/>
                                          </p:stCondLst>
                                        </p:cTn>
                                        <p:tgtEl>
                                          <p:spTgt spid="45"/>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5"/>
                                        </p:tgtEl>
                                        <p:attrNameLst>
                                          <p:attrName>ppt_x</p:attrName>
                                        </p:attrNameLst>
                                      </p:cBhvr>
                                      <p:tavLst>
                                        <p:tav tm="0">
                                          <p:val>
                                            <p:strVal val="ppt_x"/>
                                          </p:val>
                                        </p:tav>
                                        <p:tav tm="100000">
                                          <p:val>
                                            <p:strVal val="1+ppt_w/2"/>
                                          </p:val>
                                        </p:tav>
                                      </p:tavLst>
                                    </p:anim>
                                    <p:anim calcmode="lin" valueType="num">
                                      <p:cBhvr additive="base">
                                        <p:cTn id="814" dur="2000"/>
                                        <p:tgtEl>
                                          <p:spTgt spid="55"/>
                                        </p:tgtEl>
                                        <p:attrNameLst>
                                          <p:attrName>ppt_y</p:attrName>
                                        </p:attrNameLst>
                                      </p:cBhvr>
                                      <p:tavLst>
                                        <p:tav tm="0">
                                          <p:val>
                                            <p:strVal val="ppt_y"/>
                                          </p:val>
                                        </p:tav>
                                        <p:tav tm="100000">
                                          <p:val>
                                            <p:strVal val="1+ppt_h/2"/>
                                          </p:val>
                                        </p:tav>
                                      </p:tavLst>
                                    </p:anim>
                                    <p:set>
                                      <p:cBhvr>
                                        <p:cTn id="815" dur="1" fill="hold">
                                          <p:stCondLst>
                                            <p:cond delay="1999"/>
                                          </p:stCondLst>
                                        </p:cTn>
                                        <p:tgtEl>
                                          <p:spTgt spid="55"/>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5"/>
                                        </p:tgtEl>
                                        <p:attrNameLst>
                                          <p:attrName>ppt_x</p:attrName>
                                        </p:attrNameLst>
                                      </p:cBhvr>
                                      <p:tavLst>
                                        <p:tav tm="0">
                                          <p:val>
                                            <p:strVal val="ppt_x"/>
                                          </p:val>
                                        </p:tav>
                                        <p:tav tm="100000">
                                          <p:val>
                                            <p:strVal val="1+ppt_w/2"/>
                                          </p:val>
                                        </p:tav>
                                      </p:tavLst>
                                    </p:anim>
                                    <p:anim calcmode="lin" valueType="num">
                                      <p:cBhvr additive="base">
                                        <p:cTn id="818" dur="2000"/>
                                        <p:tgtEl>
                                          <p:spTgt spid="65"/>
                                        </p:tgtEl>
                                        <p:attrNameLst>
                                          <p:attrName>ppt_y</p:attrName>
                                        </p:attrNameLst>
                                      </p:cBhvr>
                                      <p:tavLst>
                                        <p:tav tm="0">
                                          <p:val>
                                            <p:strVal val="ppt_y"/>
                                          </p:val>
                                        </p:tav>
                                        <p:tav tm="100000">
                                          <p:val>
                                            <p:strVal val="1+ppt_h/2"/>
                                          </p:val>
                                        </p:tav>
                                      </p:tavLst>
                                    </p:anim>
                                    <p:set>
                                      <p:cBhvr>
                                        <p:cTn id="819" dur="1" fill="hold">
                                          <p:stCondLst>
                                            <p:cond delay="1999"/>
                                          </p:stCondLst>
                                        </p:cTn>
                                        <p:tgtEl>
                                          <p:spTgt spid="65"/>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5"/>
                                        </p:tgtEl>
                                        <p:attrNameLst>
                                          <p:attrName>ppt_x</p:attrName>
                                        </p:attrNameLst>
                                      </p:cBhvr>
                                      <p:tavLst>
                                        <p:tav tm="0">
                                          <p:val>
                                            <p:strVal val="ppt_x"/>
                                          </p:val>
                                        </p:tav>
                                        <p:tav tm="100000">
                                          <p:val>
                                            <p:strVal val="1+ppt_w/2"/>
                                          </p:val>
                                        </p:tav>
                                      </p:tavLst>
                                    </p:anim>
                                    <p:anim calcmode="lin" valueType="num">
                                      <p:cBhvr additive="base">
                                        <p:cTn id="822" dur="2000"/>
                                        <p:tgtEl>
                                          <p:spTgt spid="75"/>
                                        </p:tgtEl>
                                        <p:attrNameLst>
                                          <p:attrName>ppt_y</p:attrName>
                                        </p:attrNameLst>
                                      </p:cBhvr>
                                      <p:tavLst>
                                        <p:tav tm="0">
                                          <p:val>
                                            <p:strVal val="ppt_y"/>
                                          </p:val>
                                        </p:tav>
                                        <p:tav tm="100000">
                                          <p:val>
                                            <p:strVal val="1+ppt_h/2"/>
                                          </p:val>
                                        </p:tav>
                                      </p:tavLst>
                                    </p:anim>
                                    <p:set>
                                      <p:cBhvr>
                                        <p:cTn id="823" dur="1" fill="hold">
                                          <p:stCondLst>
                                            <p:cond delay="1999"/>
                                          </p:stCondLst>
                                        </p:cTn>
                                        <p:tgtEl>
                                          <p:spTgt spid="75"/>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3"/>
                                        </p:tgtEl>
                                        <p:attrNameLst>
                                          <p:attrName>ppt_x</p:attrName>
                                        </p:attrNameLst>
                                      </p:cBhvr>
                                      <p:tavLst>
                                        <p:tav tm="0">
                                          <p:val>
                                            <p:strVal val="ppt_x"/>
                                          </p:val>
                                        </p:tav>
                                        <p:tav tm="100000">
                                          <p:val>
                                            <p:strVal val="1+ppt_w/2"/>
                                          </p:val>
                                        </p:tav>
                                      </p:tavLst>
                                    </p:anim>
                                    <p:anim calcmode="lin" valueType="num">
                                      <p:cBhvr additive="base">
                                        <p:cTn id="826" dur="2000"/>
                                        <p:tgtEl>
                                          <p:spTgt spid="13"/>
                                        </p:tgtEl>
                                        <p:attrNameLst>
                                          <p:attrName>ppt_y</p:attrName>
                                        </p:attrNameLst>
                                      </p:cBhvr>
                                      <p:tavLst>
                                        <p:tav tm="0">
                                          <p:val>
                                            <p:strVal val="ppt_y"/>
                                          </p:val>
                                        </p:tav>
                                        <p:tav tm="100000">
                                          <p:val>
                                            <p:strVal val="1+ppt_h/2"/>
                                          </p:val>
                                        </p:tav>
                                      </p:tavLst>
                                    </p:anim>
                                    <p:set>
                                      <p:cBhvr>
                                        <p:cTn id="827" dur="1" fill="hold">
                                          <p:stCondLst>
                                            <p:cond delay="1999"/>
                                          </p:stCondLst>
                                        </p:cTn>
                                        <p:tgtEl>
                                          <p:spTgt spid="13"/>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3"/>
                                        </p:tgtEl>
                                        <p:attrNameLst>
                                          <p:attrName>ppt_x</p:attrName>
                                        </p:attrNameLst>
                                      </p:cBhvr>
                                      <p:tavLst>
                                        <p:tav tm="0">
                                          <p:val>
                                            <p:strVal val="ppt_x"/>
                                          </p:val>
                                        </p:tav>
                                        <p:tav tm="100000">
                                          <p:val>
                                            <p:strVal val="1+ppt_w/2"/>
                                          </p:val>
                                        </p:tav>
                                      </p:tavLst>
                                    </p:anim>
                                    <p:anim calcmode="lin" valueType="num">
                                      <p:cBhvr additive="base">
                                        <p:cTn id="830" dur="2000"/>
                                        <p:tgtEl>
                                          <p:spTgt spid="23"/>
                                        </p:tgtEl>
                                        <p:attrNameLst>
                                          <p:attrName>ppt_y</p:attrName>
                                        </p:attrNameLst>
                                      </p:cBhvr>
                                      <p:tavLst>
                                        <p:tav tm="0">
                                          <p:val>
                                            <p:strVal val="ppt_y"/>
                                          </p:val>
                                        </p:tav>
                                        <p:tav tm="100000">
                                          <p:val>
                                            <p:strVal val="1+ppt_h/2"/>
                                          </p:val>
                                        </p:tav>
                                      </p:tavLst>
                                    </p:anim>
                                    <p:set>
                                      <p:cBhvr>
                                        <p:cTn id="831" dur="1" fill="hold">
                                          <p:stCondLst>
                                            <p:cond delay="1999"/>
                                          </p:stCondLst>
                                        </p:cTn>
                                        <p:tgtEl>
                                          <p:spTgt spid="23"/>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3"/>
                                        </p:tgtEl>
                                        <p:attrNameLst>
                                          <p:attrName>ppt_x</p:attrName>
                                        </p:attrNameLst>
                                      </p:cBhvr>
                                      <p:tavLst>
                                        <p:tav tm="0">
                                          <p:val>
                                            <p:strVal val="ppt_x"/>
                                          </p:val>
                                        </p:tav>
                                        <p:tav tm="100000">
                                          <p:val>
                                            <p:strVal val="1+ppt_w/2"/>
                                          </p:val>
                                        </p:tav>
                                      </p:tavLst>
                                    </p:anim>
                                    <p:anim calcmode="lin" valueType="num">
                                      <p:cBhvr additive="base">
                                        <p:cTn id="834" dur="2000"/>
                                        <p:tgtEl>
                                          <p:spTgt spid="33"/>
                                        </p:tgtEl>
                                        <p:attrNameLst>
                                          <p:attrName>ppt_y</p:attrName>
                                        </p:attrNameLst>
                                      </p:cBhvr>
                                      <p:tavLst>
                                        <p:tav tm="0">
                                          <p:val>
                                            <p:strVal val="ppt_y"/>
                                          </p:val>
                                        </p:tav>
                                        <p:tav tm="100000">
                                          <p:val>
                                            <p:strVal val="1+ppt_h/2"/>
                                          </p:val>
                                        </p:tav>
                                      </p:tavLst>
                                    </p:anim>
                                    <p:set>
                                      <p:cBhvr>
                                        <p:cTn id="835" dur="1" fill="hold">
                                          <p:stCondLst>
                                            <p:cond delay="1999"/>
                                          </p:stCondLst>
                                        </p:cTn>
                                        <p:tgtEl>
                                          <p:spTgt spid="33"/>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3"/>
                                        </p:tgtEl>
                                        <p:attrNameLst>
                                          <p:attrName>ppt_x</p:attrName>
                                        </p:attrNameLst>
                                      </p:cBhvr>
                                      <p:tavLst>
                                        <p:tav tm="0">
                                          <p:val>
                                            <p:strVal val="ppt_x"/>
                                          </p:val>
                                        </p:tav>
                                        <p:tav tm="100000">
                                          <p:val>
                                            <p:strVal val="1+ppt_w/2"/>
                                          </p:val>
                                        </p:tav>
                                      </p:tavLst>
                                    </p:anim>
                                    <p:anim calcmode="lin" valueType="num">
                                      <p:cBhvr additive="base">
                                        <p:cTn id="838" dur="2000"/>
                                        <p:tgtEl>
                                          <p:spTgt spid="43"/>
                                        </p:tgtEl>
                                        <p:attrNameLst>
                                          <p:attrName>ppt_y</p:attrName>
                                        </p:attrNameLst>
                                      </p:cBhvr>
                                      <p:tavLst>
                                        <p:tav tm="0">
                                          <p:val>
                                            <p:strVal val="ppt_y"/>
                                          </p:val>
                                        </p:tav>
                                        <p:tav tm="100000">
                                          <p:val>
                                            <p:strVal val="1+ppt_h/2"/>
                                          </p:val>
                                        </p:tav>
                                      </p:tavLst>
                                    </p:anim>
                                    <p:set>
                                      <p:cBhvr>
                                        <p:cTn id="839" dur="1" fill="hold">
                                          <p:stCondLst>
                                            <p:cond delay="1999"/>
                                          </p:stCondLst>
                                        </p:cTn>
                                        <p:tgtEl>
                                          <p:spTgt spid="43"/>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3"/>
                                        </p:tgtEl>
                                        <p:attrNameLst>
                                          <p:attrName>ppt_x</p:attrName>
                                        </p:attrNameLst>
                                      </p:cBhvr>
                                      <p:tavLst>
                                        <p:tav tm="0">
                                          <p:val>
                                            <p:strVal val="ppt_x"/>
                                          </p:val>
                                        </p:tav>
                                        <p:tav tm="100000">
                                          <p:val>
                                            <p:strVal val="1+ppt_w/2"/>
                                          </p:val>
                                        </p:tav>
                                      </p:tavLst>
                                    </p:anim>
                                    <p:anim calcmode="lin" valueType="num">
                                      <p:cBhvr additive="base">
                                        <p:cTn id="842" dur="2000"/>
                                        <p:tgtEl>
                                          <p:spTgt spid="53"/>
                                        </p:tgtEl>
                                        <p:attrNameLst>
                                          <p:attrName>ppt_y</p:attrName>
                                        </p:attrNameLst>
                                      </p:cBhvr>
                                      <p:tavLst>
                                        <p:tav tm="0">
                                          <p:val>
                                            <p:strVal val="ppt_y"/>
                                          </p:val>
                                        </p:tav>
                                        <p:tav tm="100000">
                                          <p:val>
                                            <p:strVal val="1+ppt_h/2"/>
                                          </p:val>
                                        </p:tav>
                                      </p:tavLst>
                                    </p:anim>
                                    <p:set>
                                      <p:cBhvr>
                                        <p:cTn id="843" dur="1" fill="hold">
                                          <p:stCondLst>
                                            <p:cond delay="1999"/>
                                          </p:stCondLst>
                                        </p:cTn>
                                        <p:tgtEl>
                                          <p:spTgt spid="53"/>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3"/>
                                        </p:tgtEl>
                                        <p:attrNameLst>
                                          <p:attrName>ppt_x</p:attrName>
                                        </p:attrNameLst>
                                      </p:cBhvr>
                                      <p:tavLst>
                                        <p:tav tm="0">
                                          <p:val>
                                            <p:strVal val="ppt_x"/>
                                          </p:val>
                                        </p:tav>
                                        <p:tav tm="100000">
                                          <p:val>
                                            <p:strVal val="1+ppt_w/2"/>
                                          </p:val>
                                        </p:tav>
                                      </p:tavLst>
                                    </p:anim>
                                    <p:anim calcmode="lin" valueType="num">
                                      <p:cBhvr additive="base">
                                        <p:cTn id="846" dur="2000"/>
                                        <p:tgtEl>
                                          <p:spTgt spid="63"/>
                                        </p:tgtEl>
                                        <p:attrNameLst>
                                          <p:attrName>ppt_y</p:attrName>
                                        </p:attrNameLst>
                                      </p:cBhvr>
                                      <p:tavLst>
                                        <p:tav tm="0">
                                          <p:val>
                                            <p:strVal val="ppt_y"/>
                                          </p:val>
                                        </p:tav>
                                        <p:tav tm="100000">
                                          <p:val>
                                            <p:strVal val="1+ppt_h/2"/>
                                          </p:val>
                                        </p:tav>
                                      </p:tavLst>
                                    </p:anim>
                                    <p:set>
                                      <p:cBhvr>
                                        <p:cTn id="847" dur="1" fill="hold">
                                          <p:stCondLst>
                                            <p:cond delay="1999"/>
                                          </p:stCondLst>
                                        </p:cTn>
                                        <p:tgtEl>
                                          <p:spTgt spid="63"/>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3"/>
                                        </p:tgtEl>
                                        <p:attrNameLst>
                                          <p:attrName>ppt_x</p:attrName>
                                        </p:attrNameLst>
                                      </p:cBhvr>
                                      <p:tavLst>
                                        <p:tav tm="0">
                                          <p:val>
                                            <p:strVal val="ppt_x"/>
                                          </p:val>
                                        </p:tav>
                                        <p:tav tm="100000">
                                          <p:val>
                                            <p:strVal val="1+ppt_w/2"/>
                                          </p:val>
                                        </p:tav>
                                      </p:tavLst>
                                    </p:anim>
                                    <p:anim calcmode="lin" valueType="num">
                                      <p:cBhvr additive="base">
                                        <p:cTn id="850" dur="2000"/>
                                        <p:tgtEl>
                                          <p:spTgt spid="73"/>
                                        </p:tgtEl>
                                        <p:attrNameLst>
                                          <p:attrName>ppt_y</p:attrName>
                                        </p:attrNameLst>
                                      </p:cBhvr>
                                      <p:tavLst>
                                        <p:tav tm="0">
                                          <p:val>
                                            <p:strVal val="ppt_y"/>
                                          </p:val>
                                        </p:tav>
                                        <p:tav tm="100000">
                                          <p:val>
                                            <p:strVal val="1+ppt_h/2"/>
                                          </p:val>
                                        </p:tav>
                                      </p:tavLst>
                                    </p:anim>
                                    <p:set>
                                      <p:cBhvr>
                                        <p:cTn id="851" dur="1" fill="hold">
                                          <p:stCondLst>
                                            <p:cond delay="1999"/>
                                          </p:stCondLst>
                                        </p:cTn>
                                        <p:tgtEl>
                                          <p:spTgt spid="73"/>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3"/>
                                        </p:tgtEl>
                                        <p:attrNameLst>
                                          <p:attrName>ppt_x</p:attrName>
                                        </p:attrNameLst>
                                      </p:cBhvr>
                                      <p:tavLst>
                                        <p:tav tm="0">
                                          <p:val>
                                            <p:strVal val="ppt_x"/>
                                          </p:val>
                                        </p:tav>
                                        <p:tav tm="100000">
                                          <p:val>
                                            <p:strVal val="1+ppt_w/2"/>
                                          </p:val>
                                        </p:tav>
                                      </p:tavLst>
                                    </p:anim>
                                    <p:anim calcmode="lin" valueType="num">
                                      <p:cBhvr additive="base">
                                        <p:cTn id="854" dur="2000"/>
                                        <p:tgtEl>
                                          <p:spTgt spid="83"/>
                                        </p:tgtEl>
                                        <p:attrNameLst>
                                          <p:attrName>ppt_y</p:attrName>
                                        </p:attrNameLst>
                                      </p:cBhvr>
                                      <p:tavLst>
                                        <p:tav tm="0">
                                          <p:val>
                                            <p:strVal val="ppt_y"/>
                                          </p:val>
                                        </p:tav>
                                        <p:tav tm="100000">
                                          <p:val>
                                            <p:strVal val="1+ppt_h/2"/>
                                          </p:val>
                                        </p:tav>
                                      </p:tavLst>
                                    </p:anim>
                                    <p:set>
                                      <p:cBhvr>
                                        <p:cTn id="855" dur="1" fill="hold">
                                          <p:stCondLst>
                                            <p:cond delay="1999"/>
                                          </p:stCondLst>
                                        </p:cTn>
                                        <p:tgtEl>
                                          <p:spTgt spid="83"/>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9"/>
                                        </p:tgtEl>
                                        <p:attrNameLst>
                                          <p:attrName>ppt_x</p:attrName>
                                        </p:attrNameLst>
                                      </p:cBhvr>
                                      <p:tavLst>
                                        <p:tav tm="0">
                                          <p:val>
                                            <p:strVal val="ppt_x"/>
                                          </p:val>
                                        </p:tav>
                                        <p:tav tm="100000">
                                          <p:val>
                                            <p:strVal val="1+ppt_w/2"/>
                                          </p:val>
                                        </p:tav>
                                      </p:tavLst>
                                    </p:anim>
                                    <p:anim calcmode="lin" valueType="num">
                                      <p:cBhvr additive="base">
                                        <p:cTn id="858" dur="2000"/>
                                        <p:tgtEl>
                                          <p:spTgt spid="9"/>
                                        </p:tgtEl>
                                        <p:attrNameLst>
                                          <p:attrName>ppt_y</p:attrName>
                                        </p:attrNameLst>
                                      </p:cBhvr>
                                      <p:tavLst>
                                        <p:tav tm="0">
                                          <p:val>
                                            <p:strVal val="ppt_y"/>
                                          </p:val>
                                        </p:tav>
                                        <p:tav tm="100000">
                                          <p:val>
                                            <p:strVal val="1+ppt_h/2"/>
                                          </p:val>
                                        </p:tav>
                                      </p:tavLst>
                                    </p:anim>
                                    <p:set>
                                      <p:cBhvr>
                                        <p:cTn id="859" dur="1" fill="hold">
                                          <p:stCondLst>
                                            <p:cond delay="1999"/>
                                          </p:stCondLst>
                                        </p:cTn>
                                        <p:tgtEl>
                                          <p:spTgt spid="9"/>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9"/>
                                        </p:tgtEl>
                                        <p:attrNameLst>
                                          <p:attrName>ppt_x</p:attrName>
                                        </p:attrNameLst>
                                      </p:cBhvr>
                                      <p:tavLst>
                                        <p:tav tm="0">
                                          <p:val>
                                            <p:strVal val="ppt_x"/>
                                          </p:val>
                                        </p:tav>
                                        <p:tav tm="100000">
                                          <p:val>
                                            <p:strVal val="1+ppt_w/2"/>
                                          </p:val>
                                        </p:tav>
                                      </p:tavLst>
                                    </p:anim>
                                    <p:anim calcmode="lin" valueType="num">
                                      <p:cBhvr additive="base">
                                        <p:cTn id="862" dur="2000"/>
                                        <p:tgtEl>
                                          <p:spTgt spid="19"/>
                                        </p:tgtEl>
                                        <p:attrNameLst>
                                          <p:attrName>ppt_y</p:attrName>
                                        </p:attrNameLst>
                                      </p:cBhvr>
                                      <p:tavLst>
                                        <p:tav tm="0">
                                          <p:val>
                                            <p:strVal val="ppt_y"/>
                                          </p:val>
                                        </p:tav>
                                        <p:tav tm="100000">
                                          <p:val>
                                            <p:strVal val="1+ppt_h/2"/>
                                          </p:val>
                                        </p:tav>
                                      </p:tavLst>
                                    </p:anim>
                                    <p:set>
                                      <p:cBhvr>
                                        <p:cTn id="863" dur="1" fill="hold">
                                          <p:stCondLst>
                                            <p:cond delay="1999"/>
                                          </p:stCondLst>
                                        </p:cTn>
                                        <p:tgtEl>
                                          <p:spTgt spid="19"/>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9"/>
                                        </p:tgtEl>
                                        <p:attrNameLst>
                                          <p:attrName>ppt_x</p:attrName>
                                        </p:attrNameLst>
                                      </p:cBhvr>
                                      <p:tavLst>
                                        <p:tav tm="0">
                                          <p:val>
                                            <p:strVal val="ppt_x"/>
                                          </p:val>
                                        </p:tav>
                                        <p:tav tm="100000">
                                          <p:val>
                                            <p:strVal val="1+ppt_w/2"/>
                                          </p:val>
                                        </p:tav>
                                      </p:tavLst>
                                    </p:anim>
                                    <p:anim calcmode="lin" valueType="num">
                                      <p:cBhvr additive="base">
                                        <p:cTn id="866" dur="2000"/>
                                        <p:tgtEl>
                                          <p:spTgt spid="29"/>
                                        </p:tgtEl>
                                        <p:attrNameLst>
                                          <p:attrName>ppt_y</p:attrName>
                                        </p:attrNameLst>
                                      </p:cBhvr>
                                      <p:tavLst>
                                        <p:tav tm="0">
                                          <p:val>
                                            <p:strVal val="ppt_y"/>
                                          </p:val>
                                        </p:tav>
                                        <p:tav tm="100000">
                                          <p:val>
                                            <p:strVal val="1+ppt_h/2"/>
                                          </p:val>
                                        </p:tav>
                                      </p:tavLst>
                                    </p:anim>
                                    <p:set>
                                      <p:cBhvr>
                                        <p:cTn id="867" dur="1" fill="hold">
                                          <p:stCondLst>
                                            <p:cond delay="1999"/>
                                          </p:stCondLst>
                                        </p:cTn>
                                        <p:tgtEl>
                                          <p:spTgt spid="29"/>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9"/>
                                        </p:tgtEl>
                                        <p:attrNameLst>
                                          <p:attrName>ppt_x</p:attrName>
                                        </p:attrNameLst>
                                      </p:cBhvr>
                                      <p:tavLst>
                                        <p:tav tm="0">
                                          <p:val>
                                            <p:strVal val="ppt_x"/>
                                          </p:val>
                                        </p:tav>
                                        <p:tav tm="100000">
                                          <p:val>
                                            <p:strVal val="1+ppt_w/2"/>
                                          </p:val>
                                        </p:tav>
                                      </p:tavLst>
                                    </p:anim>
                                    <p:anim calcmode="lin" valueType="num">
                                      <p:cBhvr additive="base">
                                        <p:cTn id="870" dur="2000"/>
                                        <p:tgtEl>
                                          <p:spTgt spid="39"/>
                                        </p:tgtEl>
                                        <p:attrNameLst>
                                          <p:attrName>ppt_y</p:attrName>
                                        </p:attrNameLst>
                                      </p:cBhvr>
                                      <p:tavLst>
                                        <p:tav tm="0">
                                          <p:val>
                                            <p:strVal val="ppt_y"/>
                                          </p:val>
                                        </p:tav>
                                        <p:tav tm="100000">
                                          <p:val>
                                            <p:strVal val="1+ppt_h/2"/>
                                          </p:val>
                                        </p:tav>
                                      </p:tavLst>
                                    </p:anim>
                                    <p:set>
                                      <p:cBhvr>
                                        <p:cTn id="871" dur="1" fill="hold">
                                          <p:stCondLst>
                                            <p:cond delay="1999"/>
                                          </p:stCondLst>
                                        </p:cTn>
                                        <p:tgtEl>
                                          <p:spTgt spid="39"/>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9"/>
                                        </p:tgtEl>
                                        <p:attrNameLst>
                                          <p:attrName>ppt_x</p:attrName>
                                        </p:attrNameLst>
                                      </p:cBhvr>
                                      <p:tavLst>
                                        <p:tav tm="0">
                                          <p:val>
                                            <p:strVal val="ppt_x"/>
                                          </p:val>
                                        </p:tav>
                                        <p:tav tm="100000">
                                          <p:val>
                                            <p:strVal val="1+ppt_w/2"/>
                                          </p:val>
                                        </p:tav>
                                      </p:tavLst>
                                    </p:anim>
                                    <p:anim calcmode="lin" valueType="num">
                                      <p:cBhvr additive="base">
                                        <p:cTn id="874" dur="2000"/>
                                        <p:tgtEl>
                                          <p:spTgt spid="49"/>
                                        </p:tgtEl>
                                        <p:attrNameLst>
                                          <p:attrName>ppt_y</p:attrName>
                                        </p:attrNameLst>
                                      </p:cBhvr>
                                      <p:tavLst>
                                        <p:tav tm="0">
                                          <p:val>
                                            <p:strVal val="ppt_y"/>
                                          </p:val>
                                        </p:tav>
                                        <p:tav tm="100000">
                                          <p:val>
                                            <p:strVal val="1+ppt_h/2"/>
                                          </p:val>
                                        </p:tav>
                                      </p:tavLst>
                                    </p:anim>
                                    <p:set>
                                      <p:cBhvr>
                                        <p:cTn id="875" dur="1" fill="hold">
                                          <p:stCondLst>
                                            <p:cond delay="1999"/>
                                          </p:stCondLst>
                                        </p:cTn>
                                        <p:tgtEl>
                                          <p:spTgt spid="49"/>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9"/>
                                        </p:tgtEl>
                                        <p:attrNameLst>
                                          <p:attrName>ppt_x</p:attrName>
                                        </p:attrNameLst>
                                      </p:cBhvr>
                                      <p:tavLst>
                                        <p:tav tm="0">
                                          <p:val>
                                            <p:strVal val="ppt_x"/>
                                          </p:val>
                                        </p:tav>
                                        <p:tav tm="100000">
                                          <p:val>
                                            <p:strVal val="1+ppt_w/2"/>
                                          </p:val>
                                        </p:tav>
                                      </p:tavLst>
                                    </p:anim>
                                    <p:anim calcmode="lin" valueType="num">
                                      <p:cBhvr additive="base">
                                        <p:cTn id="878" dur="2000"/>
                                        <p:tgtEl>
                                          <p:spTgt spid="59"/>
                                        </p:tgtEl>
                                        <p:attrNameLst>
                                          <p:attrName>ppt_y</p:attrName>
                                        </p:attrNameLst>
                                      </p:cBhvr>
                                      <p:tavLst>
                                        <p:tav tm="0">
                                          <p:val>
                                            <p:strVal val="ppt_y"/>
                                          </p:val>
                                        </p:tav>
                                        <p:tav tm="100000">
                                          <p:val>
                                            <p:strVal val="1+ppt_h/2"/>
                                          </p:val>
                                        </p:tav>
                                      </p:tavLst>
                                    </p:anim>
                                    <p:set>
                                      <p:cBhvr>
                                        <p:cTn id="879" dur="1" fill="hold">
                                          <p:stCondLst>
                                            <p:cond delay="1999"/>
                                          </p:stCondLst>
                                        </p:cTn>
                                        <p:tgtEl>
                                          <p:spTgt spid="59"/>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9"/>
                                        </p:tgtEl>
                                        <p:attrNameLst>
                                          <p:attrName>ppt_x</p:attrName>
                                        </p:attrNameLst>
                                      </p:cBhvr>
                                      <p:tavLst>
                                        <p:tav tm="0">
                                          <p:val>
                                            <p:strVal val="ppt_x"/>
                                          </p:val>
                                        </p:tav>
                                        <p:tav tm="100000">
                                          <p:val>
                                            <p:strVal val="1+ppt_w/2"/>
                                          </p:val>
                                        </p:tav>
                                      </p:tavLst>
                                    </p:anim>
                                    <p:anim calcmode="lin" valueType="num">
                                      <p:cBhvr additive="base">
                                        <p:cTn id="882" dur="2000"/>
                                        <p:tgtEl>
                                          <p:spTgt spid="69"/>
                                        </p:tgtEl>
                                        <p:attrNameLst>
                                          <p:attrName>ppt_y</p:attrName>
                                        </p:attrNameLst>
                                      </p:cBhvr>
                                      <p:tavLst>
                                        <p:tav tm="0">
                                          <p:val>
                                            <p:strVal val="ppt_y"/>
                                          </p:val>
                                        </p:tav>
                                        <p:tav tm="100000">
                                          <p:val>
                                            <p:strVal val="1+ppt_h/2"/>
                                          </p:val>
                                        </p:tav>
                                      </p:tavLst>
                                    </p:anim>
                                    <p:set>
                                      <p:cBhvr>
                                        <p:cTn id="883" dur="1" fill="hold">
                                          <p:stCondLst>
                                            <p:cond delay="1999"/>
                                          </p:stCondLst>
                                        </p:cTn>
                                        <p:tgtEl>
                                          <p:spTgt spid="69"/>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9"/>
                                        </p:tgtEl>
                                        <p:attrNameLst>
                                          <p:attrName>ppt_x</p:attrName>
                                        </p:attrNameLst>
                                      </p:cBhvr>
                                      <p:tavLst>
                                        <p:tav tm="0">
                                          <p:val>
                                            <p:strVal val="ppt_x"/>
                                          </p:val>
                                        </p:tav>
                                        <p:tav tm="100000">
                                          <p:val>
                                            <p:strVal val="1+ppt_w/2"/>
                                          </p:val>
                                        </p:tav>
                                      </p:tavLst>
                                    </p:anim>
                                    <p:anim calcmode="lin" valueType="num">
                                      <p:cBhvr additive="base">
                                        <p:cTn id="886" dur="2000"/>
                                        <p:tgtEl>
                                          <p:spTgt spid="79"/>
                                        </p:tgtEl>
                                        <p:attrNameLst>
                                          <p:attrName>ppt_y</p:attrName>
                                        </p:attrNameLst>
                                      </p:cBhvr>
                                      <p:tavLst>
                                        <p:tav tm="0">
                                          <p:val>
                                            <p:strVal val="ppt_y"/>
                                          </p:val>
                                        </p:tav>
                                        <p:tav tm="100000">
                                          <p:val>
                                            <p:strVal val="1+ppt_h/2"/>
                                          </p:val>
                                        </p:tav>
                                      </p:tavLst>
                                    </p:anim>
                                    <p:set>
                                      <p:cBhvr>
                                        <p:cTn id="887" dur="1" fill="hold">
                                          <p:stCondLst>
                                            <p:cond delay="1999"/>
                                          </p:stCondLst>
                                        </p:cTn>
                                        <p:tgtEl>
                                          <p:spTgt spid="79"/>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4"/>
                                        </p:tgtEl>
                                      </p:cBhvr>
                                    </p:animEffect>
                                    <p:set>
                                      <p:cBhvr>
                                        <p:cTn id="890" dur="1" fill="hold">
                                          <p:stCondLst>
                                            <p:cond delay="1999"/>
                                          </p:stCondLst>
                                        </p:cTn>
                                        <p:tgtEl>
                                          <p:spTgt spid="4"/>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5"/>
                                        </p:tgtEl>
                                      </p:cBhvr>
                                    </p:animEffect>
                                    <p:set>
                                      <p:cBhvr>
                                        <p:cTn id="893" dur="1" fill="hold">
                                          <p:stCondLst>
                                            <p:cond delay="1999"/>
                                          </p:stCondLst>
                                        </p:cTn>
                                        <p:tgtEl>
                                          <p:spTgt spid="5"/>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6"/>
                                        </p:tgtEl>
                                      </p:cBhvr>
                                    </p:animEffect>
                                    <p:set>
                                      <p:cBhvr>
                                        <p:cTn id="896" dur="1" fill="hold">
                                          <p:stCondLst>
                                            <p:cond delay="1999"/>
                                          </p:stCondLst>
                                        </p:cTn>
                                        <p:tgtEl>
                                          <p:spTgt spid="6"/>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7"/>
                                        </p:tgtEl>
                                      </p:cBhvr>
                                    </p:animEffect>
                                    <p:set>
                                      <p:cBhvr>
                                        <p:cTn id="899" dur="1" fill="hold">
                                          <p:stCondLst>
                                            <p:cond delay="1999"/>
                                          </p:stCondLst>
                                        </p:cTn>
                                        <p:tgtEl>
                                          <p:spTgt spid="7"/>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8"/>
                                        </p:tgtEl>
                                      </p:cBhvr>
                                    </p:animEffect>
                                    <p:set>
                                      <p:cBhvr>
                                        <p:cTn id="902" dur="1" fill="hold">
                                          <p:stCondLst>
                                            <p:cond delay="1999"/>
                                          </p:stCondLst>
                                        </p:cTn>
                                        <p:tgtEl>
                                          <p:spTgt spid="8"/>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9"/>
                                        </p:tgtEl>
                                      </p:cBhvr>
                                    </p:animEffect>
                                    <p:set>
                                      <p:cBhvr>
                                        <p:cTn id="905" dur="1" fill="hold">
                                          <p:stCondLst>
                                            <p:cond delay="1999"/>
                                          </p:stCondLst>
                                        </p:cTn>
                                        <p:tgtEl>
                                          <p:spTgt spid="9"/>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10"/>
                                        </p:tgtEl>
                                      </p:cBhvr>
                                    </p:animEffect>
                                    <p:set>
                                      <p:cBhvr>
                                        <p:cTn id="908" dur="1" fill="hold">
                                          <p:stCondLst>
                                            <p:cond delay="1999"/>
                                          </p:stCondLst>
                                        </p:cTn>
                                        <p:tgtEl>
                                          <p:spTgt spid="10"/>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1"/>
                                        </p:tgtEl>
                                      </p:cBhvr>
                                    </p:animEffect>
                                    <p:set>
                                      <p:cBhvr>
                                        <p:cTn id="911" dur="1" fill="hold">
                                          <p:stCondLst>
                                            <p:cond delay="1999"/>
                                          </p:stCondLst>
                                        </p:cTn>
                                        <p:tgtEl>
                                          <p:spTgt spid="11"/>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2"/>
                                        </p:tgtEl>
                                      </p:cBhvr>
                                    </p:animEffect>
                                    <p:set>
                                      <p:cBhvr>
                                        <p:cTn id="914" dur="1" fill="hold">
                                          <p:stCondLst>
                                            <p:cond delay="1999"/>
                                          </p:stCondLst>
                                        </p:cTn>
                                        <p:tgtEl>
                                          <p:spTgt spid="12"/>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3"/>
                                        </p:tgtEl>
                                      </p:cBhvr>
                                    </p:animEffect>
                                    <p:set>
                                      <p:cBhvr>
                                        <p:cTn id="917" dur="1" fill="hold">
                                          <p:stCondLst>
                                            <p:cond delay="1999"/>
                                          </p:stCondLst>
                                        </p:cTn>
                                        <p:tgtEl>
                                          <p:spTgt spid="13"/>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4"/>
                                        </p:tgtEl>
                                      </p:cBhvr>
                                    </p:animEffect>
                                    <p:set>
                                      <p:cBhvr>
                                        <p:cTn id="920" dur="1" fill="hold">
                                          <p:stCondLst>
                                            <p:cond delay="1999"/>
                                          </p:stCondLst>
                                        </p:cTn>
                                        <p:tgtEl>
                                          <p:spTgt spid="14"/>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5"/>
                                        </p:tgtEl>
                                      </p:cBhvr>
                                    </p:animEffect>
                                    <p:set>
                                      <p:cBhvr>
                                        <p:cTn id="923" dur="1" fill="hold">
                                          <p:stCondLst>
                                            <p:cond delay="1999"/>
                                          </p:stCondLst>
                                        </p:cTn>
                                        <p:tgtEl>
                                          <p:spTgt spid="15"/>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6"/>
                                        </p:tgtEl>
                                      </p:cBhvr>
                                    </p:animEffect>
                                    <p:set>
                                      <p:cBhvr>
                                        <p:cTn id="926" dur="1" fill="hold">
                                          <p:stCondLst>
                                            <p:cond delay="1999"/>
                                          </p:stCondLst>
                                        </p:cTn>
                                        <p:tgtEl>
                                          <p:spTgt spid="16"/>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7"/>
                                        </p:tgtEl>
                                      </p:cBhvr>
                                    </p:animEffect>
                                    <p:set>
                                      <p:cBhvr>
                                        <p:cTn id="929" dur="1" fill="hold">
                                          <p:stCondLst>
                                            <p:cond delay="1999"/>
                                          </p:stCondLst>
                                        </p:cTn>
                                        <p:tgtEl>
                                          <p:spTgt spid="17"/>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8"/>
                                        </p:tgtEl>
                                      </p:cBhvr>
                                    </p:animEffect>
                                    <p:set>
                                      <p:cBhvr>
                                        <p:cTn id="932" dur="1" fill="hold">
                                          <p:stCondLst>
                                            <p:cond delay="1999"/>
                                          </p:stCondLst>
                                        </p:cTn>
                                        <p:tgtEl>
                                          <p:spTgt spid="18"/>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9"/>
                                        </p:tgtEl>
                                      </p:cBhvr>
                                    </p:animEffect>
                                    <p:set>
                                      <p:cBhvr>
                                        <p:cTn id="935" dur="1" fill="hold">
                                          <p:stCondLst>
                                            <p:cond delay="1999"/>
                                          </p:stCondLst>
                                        </p:cTn>
                                        <p:tgtEl>
                                          <p:spTgt spid="19"/>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20"/>
                                        </p:tgtEl>
                                      </p:cBhvr>
                                    </p:animEffect>
                                    <p:set>
                                      <p:cBhvr>
                                        <p:cTn id="938" dur="1" fill="hold">
                                          <p:stCondLst>
                                            <p:cond delay="1999"/>
                                          </p:stCondLst>
                                        </p:cTn>
                                        <p:tgtEl>
                                          <p:spTgt spid="20"/>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1"/>
                                        </p:tgtEl>
                                      </p:cBhvr>
                                    </p:animEffect>
                                    <p:set>
                                      <p:cBhvr>
                                        <p:cTn id="941" dur="1" fill="hold">
                                          <p:stCondLst>
                                            <p:cond delay="1999"/>
                                          </p:stCondLst>
                                        </p:cTn>
                                        <p:tgtEl>
                                          <p:spTgt spid="21"/>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2"/>
                                        </p:tgtEl>
                                      </p:cBhvr>
                                    </p:animEffect>
                                    <p:set>
                                      <p:cBhvr>
                                        <p:cTn id="944" dur="1" fill="hold">
                                          <p:stCondLst>
                                            <p:cond delay="1999"/>
                                          </p:stCondLst>
                                        </p:cTn>
                                        <p:tgtEl>
                                          <p:spTgt spid="22"/>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3"/>
                                        </p:tgtEl>
                                      </p:cBhvr>
                                    </p:animEffect>
                                    <p:set>
                                      <p:cBhvr>
                                        <p:cTn id="947" dur="1" fill="hold">
                                          <p:stCondLst>
                                            <p:cond delay="1999"/>
                                          </p:stCondLst>
                                        </p:cTn>
                                        <p:tgtEl>
                                          <p:spTgt spid="23"/>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4"/>
                                        </p:tgtEl>
                                      </p:cBhvr>
                                    </p:animEffect>
                                    <p:set>
                                      <p:cBhvr>
                                        <p:cTn id="950" dur="1" fill="hold">
                                          <p:stCondLst>
                                            <p:cond delay="1999"/>
                                          </p:stCondLst>
                                        </p:cTn>
                                        <p:tgtEl>
                                          <p:spTgt spid="24"/>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5"/>
                                        </p:tgtEl>
                                      </p:cBhvr>
                                    </p:animEffect>
                                    <p:set>
                                      <p:cBhvr>
                                        <p:cTn id="953" dur="1" fill="hold">
                                          <p:stCondLst>
                                            <p:cond delay="1999"/>
                                          </p:stCondLst>
                                        </p:cTn>
                                        <p:tgtEl>
                                          <p:spTgt spid="25"/>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6"/>
                                        </p:tgtEl>
                                      </p:cBhvr>
                                    </p:animEffect>
                                    <p:set>
                                      <p:cBhvr>
                                        <p:cTn id="956" dur="1" fill="hold">
                                          <p:stCondLst>
                                            <p:cond delay="1999"/>
                                          </p:stCondLst>
                                        </p:cTn>
                                        <p:tgtEl>
                                          <p:spTgt spid="26"/>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7"/>
                                        </p:tgtEl>
                                      </p:cBhvr>
                                    </p:animEffect>
                                    <p:set>
                                      <p:cBhvr>
                                        <p:cTn id="959" dur="1" fill="hold">
                                          <p:stCondLst>
                                            <p:cond delay="1999"/>
                                          </p:stCondLst>
                                        </p:cTn>
                                        <p:tgtEl>
                                          <p:spTgt spid="27"/>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8"/>
                                        </p:tgtEl>
                                      </p:cBhvr>
                                    </p:animEffect>
                                    <p:set>
                                      <p:cBhvr>
                                        <p:cTn id="962" dur="1" fill="hold">
                                          <p:stCondLst>
                                            <p:cond delay="1999"/>
                                          </p:stCondLst>
                                        </p:cTn>
                                        <p:tgtEl>
                                          <p:spTgt spid="28"/>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9"/>
                                        </p:tgtEl>
                                      </p:cBhvr>
                                    </p:animEffect>
                                    <p:set>
                                      <p:cBhvr>
                                        <p:cTn id="965" dur="1" fill="hold">
                                          <p:stCondLst>
                                            <p:cond delay="1999"/>
                                          </p:stCondLst>
                                        </p:cTn>
                                        <p:tgtEl>
                                          <p:spTgt spid="29"/>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30"/>
                                        </p:tgtEl>
                                      </p:cBhvr>
                                    </p:animEffect>
                                    <p:set>
                                      <p:cBhvr>
                                        <p:cTn id="968" dur="1" fill="hold">
                                          <p:stCondLst>
                                            <p:cond delay="1999"/>
                                          </p:stCondLst>
                                        </p:cTn>
                                        <p:tgtEl>
                                          <p:spTgt spid="30"/>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1"/>
                                        </p:tgtEl>
                                      </p:cBhvr>
                                    </p:animEffect>
                                    <p:set>
                                      <p:cBhvr>
                                        <p:cTn id="971" dur="1" fill="hold">
                                          <p:stCondLst>
                                            <p:cond delay="1999"/>
                                          </p:stCondLst>
                                        </p:cTn>
                                        <p:tgtEl>
                                          <p:spTgt spid="31"/>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2"/>
                                        </p:tgtEl>
                                      </p:cBhvr>
                                    </p:animEffect>
                                    <p:set>
                                      <p:cBhvr>
                                        <p:cTn id="974" dur="1" fill="hold">
                                          <p:stCondLst>
                                            <p:cond delay="1999"/>
                                          </p:stCondLst>
                                        </p:cTn>
                                        <p:tgtEl>
                                          <p:spTgt spid="32"/>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3"/>
                                        </p:tgtEl>
                                      </p:cBhvr>
                                    </p:animEffect>
                                    <p:set>
                                      <p:cBhvr>
                                        <p:cTn id="977" dur="1" fill="hold">
                                          <p:stCondLst>
                                            <p:cond delay="1999"/>
                                          </p:stCondLst>
                                        </p:cTn>
                                        <p:tgtEl>
                                          <p:spTgt spid="33"/>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4"/>
                                        </p:tgtEl>
                                      </p:cBhvr>
                                    </p:animEffect>
                                    <p:set>
                                      <p:cBhvr>
                                        <p:cTn id="980" dur="1" fill="hold">
                                          <p:stCondLst>
                                            <p:cond delay="1999"/>
                                          </p:stCondLst>
                                        </p:cTn>
                                        <p:tgtEl>
                                          <p:spTgt spid="34"/>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5"/>
                                        </p:tgtEl>
                                      </p:cBhvr>
                                    </p:animEffect>
                                    <p:set>
                                      <p:cBhvr>
                                        <p:cTn id="983" dur="1" fill="hold">
                                          <p:stCondLst>
                                            <p:cond delay="1999"/>
                                          </p:stCondLst>
                                        </p:cTn>
                                        <p:tgtEl>
                                          <p:spTgt spid="35"/>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6"/>
                                        </p:tgtEl>
                                      </p:cBhvr>
                                    </p:animEffect>
                                    <p:set>
                                      <p:cBhvr>
                                        <p:cTn id="986" dur="1" fill="hold">
                                          <p:stCondLst>
                                            <p:cond delay="1999"/>
                                          </p:stCondLst>
                                        </p:cTn>
                                        <p:tgtEl>
                                          <p:spTgt spid="36"/>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7"/>
                                        </p:tgtEl>
                                      </p:cBhvr>
                                    </p:animEffect>
                                    <p:set>
                                      <p:cBhvr>
                                        <p:cTn id="989" dur="1" fill="hold">
                                          <p:stCondLst>
                                            <p:cond delay="1999"/>
                                          </p:stCondLst>
                                        </p:cTn>
                                        <p:tgtEl>
                                          <p:spTgt spid="37"/>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8"/>
                                        </p:tgtEl>
                                      </p:cBhvr>
                                    </p:animEffect>
                                    <p:set>
                                      <p:cBhvr>
                                        <p:cTn id="992" dur="1" fill="hold">
                                          <p:stCondLst>
                                            <p:cond delay="1999"/>
                                          </p:stCondLst>
                                        </p:cTn>
                                        <p:tgtEl>
                                          <p:spTgt spid="38"/>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9"/>
                                        </p:tgtEl>
                                      </p:cBhvr>
                                    </p:animEffect>
                                    <p:set>
                                      <p:cBhvr>
                                        <p:cTn id="995" dur="1" fill="hold">
                                          <p:stCondLst>
                                            <p:cond delay="1999"/>
                                          </p:stCondLst>
                                        </p:cTn>
                                        <p:tgtEl>
                                          <p:spTgt spid="39"/>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40"/>
                                        </p:tgtEl>
                                      </p:cBhvr>
                                    </p:animEffect>
                                    <p:set>
                                      <p:cBhvr>
                                        <p:cTn id="998" dur="1" fill="hold">
                                          <p:stCondLst>
                                            <p:cond delay="1999"/>
                                          </p:stCondLst>
                                        </p:cTn>
                                        <p:tgtEl>
                                          <p:spTgt spid="40"/>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1"/>
                                        </p:tgtEl>
                                      </p:cBhvr>
                                    </p:animEffect>
                                    <p:set>
                                      <p:cBhvr>
                                        <p:cTn id="1001" dur="1" fill="hold">
                                          <p:stCondLst>
                                            <p:cond delay="1999"/>
                                          </p:stCondLst>
                                        </p:cTn>
                                        <p:tgtEl>
                                          <p:spTgt spid="41"/>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2"/>
                                        </p:tgtEl>
                                      </p:cBhvr>
                                    </p:animEffect>
                                    <p:set>
                                      <p:cBhvr>
                                        <p:cTn id="1004" dur="1" fill="hold">
                                          <p:stCondLst>
                                            <p:cond delay="1999"/>
                                          </p:stCondLst>
                                        </p:cTn>
                                        <p:tgtEl>
                                          <p:spTgt spid="42"/>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3"/>
                                        </p:tgtEl>
                                      </p:cBhvr>
                                    </p:animEffect>
                                    <p:set>
                                      <p:cBhvr>
                                        <p:cTn id="1007" dur="1" fill="hold">
                                          <p:stCondLst>
                                            <p:cond delay="1999"/>
                                          </p:stCondLst>
                                        </p:cTn>
                                        <p:tgtEl>
                                          <p:spTgt spid="43"/>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4"/>
                                        </p:tgtEl>
                                      </p:cBhvr>
                                    </p:animEffect>
                                    <p:set>
                                      <p:cBhvr>
                                        <p:cTn id="1010" dur="1" fill="hold">
                                          <p:stCondLst>
                                            <p:cond delay="1999"/>
                                          </p:stCondLst>
                                        </p:cTn>
                                        <p:tgtEl>
                                          <p:spTgt spid="44"/>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5"/>
                                        </p:tgtEl>
                                      </p:cBhvr>
                                    </p:animEffect>
                                    <p:set>
                                      <p:cBhvr>
                                        <p:cTn id="1013" dur="1" fill="hold">
                                          <p:stCondLst>
                                            <p:cond delay="1999"/>
                                          </p:stCondLst>
                                        </p:cTn>
                                        <p:tgtEl>
                                          <p:spTgt spid="45"/>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6"/>
                                        </p:tgtEl>
                                      </p:cBhvr>
                                    </p:animEffect>
                                    <p:set>
                                      <p:cBhvr>
                                        <p:cTn id="1016" dur="1" fill="hold">
                                          <p:stCondLst>
                                            <p:cond delay="1999"/>
                                          </p:stCondLst>
                                        </p:cTn>
                                        <p:tgtEl>
                                          <p:spTgt spid="46"/>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7"/>
                                        </p:tgtEl>
                                      </p:cBhvr>
                                    </p:animEffect>
                                    <p:set>
                                      <p:cBhvr>
                                        <p:cTn id="1019" dur="1" fill="hold">
                                          <p:stCondLst>
                                            <p:cond delay="1999"/>
                                          </p:stCondLst>
                                        </p:cTn>
                                        <p:tgtEl>
                                          <p:spTgt spid="47"/>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8"/>
                                        </p:tgtEl>
                                      </p:cBhvr>
                                    </p:animEffect>
                                    <p:set>
                                      <p:cBhvr>
                                        <p:cTn id="1022" dur="1" fill="hold">
                                          <p:stCondLst>
                                            <p:cond delay="1999"/>
                                          </p:stCondLst>
                                        </p:cTn>
                                        <p:tgtEl>
                                          <p:spTgt spid="48"/>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9"/>
                                        </p:tgtEl>
                                      </p:cBhvr>
                                    </p:animEffect>
                                    <p:set>
                                      <p:cBhvr>
                                        <p:cTn id="1025" dur="1" fill="hold">
                                          <p:stCondLst>
                                            <p:cond delay="1999"/>
                                          </p:stCondLst>
                                        </p:cTn>
                                        <p:tgtEl>
                                          <p:spTgt spid="49"/>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50"/>
                                        </p:tgtEl>
                                      </p:cBhvr>
                                    </p:animEffect>
                                    <p:set>
                                      <p:cBhvr>
                                        <p:cTn id="1028" dur="1" fill="hold">
                                          <p:stCondLst>
                                            <p:cond delay="1999"/>
                                          </p:stCondLst>
                                        </p:cTn>
                                        <p:tgtEl>
                                          <p:spTgt spid="50"/>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1"/>
                                        </p:tgtEl>
                                      </p:cBhvr>
                                    </p:animEffect>
                                    <p:set>
                                      <p:cBhvr>
                                        <p:cTn id="1031" dur="1" fill="hold">
                                          <p:stCondLst>
                                            <p:cond delay="1999"/>
                                          </p:stCondLst>
                                        </p:cTn>
                                        <p:tgtEl>
                                          <p:spTgt spid="51"/>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2"/>
                                        </p:tgtEl>
                                      </p:cBhvr>
                                    </p:animEffect>
                                    <p:set>
                                      <p:cBhvr>
                                        <p:cTn id="1034" dur="1" fill="hold">
                                          <p:stCondLst>
                                            <p:cond delay="1999"/>
                                          </p:stCondLst>
                                        </p:cTn>
                                        <p:tgtEl>
                                          <p:spTgt spid="52"/>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3"/>
                                        </p:tgtEl>
                                      </p:cBhvr>
                                    </p:animEffect>
                                    <p:set>
                                      <p:cBhvr>
                                        <p:cTn id="1037" dur="1" fill="hold">
                                          <p:stCondLst>
                                            <p:cond delay="1999"/>
                                          </p:stCondLst>
                                        </p:cTn>
                                        <p:tgtEl>
                                          <p:spTgt spid="53"/>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4"/>
                                        </p:tgtEl>
                                      </p:cBhvr>
                                    </p:animEffect>
                                    <p:set>
                                      <p:cBhvr>
                                        <p:cTn id="1040" dur="1" fill="hold">
                                          <p:stCondLst>
                                            <p:cond delay="1999"/>
                                          </p:stCondLst>
                                        </p:cTn>
                                        <p:tgtEl>
                                          <p:spTgt spid="54"/>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5"/>
                                        </p:tgtEl>
                                      </p:cBhvr>
                                    </p:animEffect>
                                    <p:set>
                                      <p:cBhvr>
                                        <p:cTn id="1043" dur="1" fill="hold">
                                          <p:stCondLst>
                                            <p:cond delay="1999"/>
                                          </p:stCondLst>
                                        </p:cTn>
                                        <p:tgtEl>
                                          <p:spTgt spid="55"/>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6"/>
                                        </p:tgtEl>
                                      </p:cBhvr>
                                    </p:animEffect>
                                    <p:set>
                                      <p:cBhvr>
                                        <p:cTn id="1046" dur="1" fill="hold">
                                          <p:stCondLst>
                                            <p:cond delay="1999"/>
                                          </p:stCondLst>
                                        </p:cTn>
                                        <p:tgtEl>
                                          <p:spTgt spid="56"/>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7"/>
                                        </p:tgtEl>
                                      </p:cBhvr>
                                    </p:animEffect>
                                    <p:set>
                                      <p:cBhvr>
                                        <p:cTn id="1049" dur="1" fill="hold">
                                          <p:stCondLst>
                                            <p:cond delay="1999"/>
                                          </p:stCondLst>
                                        </p:cTn>
                                        <p:tgtEl>
                                          <p:spTgt spid="57"/>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8"/>
                                        </p:tgtEl>
                                      </p:cBhvr>
                                    </p:animEffect>
                                    <p:set>
                                      <p:cBhvr>
                                        <p:cTn id="1052" dur="1" fill="hold">
                                          <p:stCondLst>
                                            <p:cond delay="1999"/>
                                          </p:stCondLst>
                                        </p:cTn>
                                        <p:tgtEl>
                                          <p:spTgt spid="58"/>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9"/>
                                        </p:tgtEl>
                                      </p:cBhvr>
                                    </p:animEffect>
                                    <p:set>
                                      <p:cBhvr>
                                        <p:cTn id="1055" dur="1" fill="hold">
                                          <p:stCondLst>
                                            <p:cond delay="1999"/>
                                          </p:stCondLst>
                                        </p:cTn>
                                        <p:tgtEl>
                                          <p:spTgt spid="59"/>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60"/>
                                        </p:tgtEl>
                                      </p:cBhvr>
                                    </p:animEffect>
                                    <p:set>
                                      <p:cBhvr>
                                        <p:cTn id="1058" dur="1" fill="hold">
                                          <p:stCondLst>
                                            <p:cond delay="1999"/>
                                          </p:stCondLst>
                                        </p:cTn>
                                        <p:tgtEl>
                                          <p:spTgt spid="60"/>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1"/>
                                        </p:tgtEl>
                                      </p:cBhvr>
                                    </p:animEffect>
                                    <p:set>
                                      <p:cBhvr>
                                        <p:cTn id="1061" dur="1" fill="hold">
                                          <p:stCondLst>
                                            <p:cond delay="1999"/>
                                          </p:stCondLst>
                                        </p:cTn>
                                        <p:tgtEl>
                                          <p:spTgt spid="61"/>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2"/>
                                        </p:tgtEl>
                                      </p:cBhvr>
                                    </p:animEffect>
                                    <p:set>
                                      <p:cBhvr>
                                        <p:cTn id="1064" dur="1" fill="hold">
                                          <p:stCondLst>
                                            <p:cond delay="1999"/>
                                          </p:stCondLst>
                                        </p:cTn>
                                        <p:tgtEl>
                                          <p:spTgt spid="62"/>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3"/>
                                        </p:tgtEl>
                                      </p:cBhvr>
                                    </p:animEffect>
                                    <p:set>
                                      <p:cBhvr>
                                        <p:cTn id="1067" dur="1" fill="hold">
                                          <p:stCondLst>
                                            <p:cond delay="1999"/>
                                          </p:stCondLst>
                                        </p:cTn>
                                        <p:tgtEl>
                                          <p:spTgt spid="63"/>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4"/>
                                        </p:tgtEl>
                                      </p:cBhvr>
                                    </p:animEffect>
                                    <p:set>
                                      <p:cBhvr>
                                        <p:cTn id="1070" dur="1" fill="hold">
                                          <p:stCondLst>
                                            <p:cond delay="1999"/>
                                          </p:stCondLst>
                                        </p:cTn>
                                        <p:tgtEl>
                                          <p:spTgt spid="64"/>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5"/>
                                        </p:tgtEl>
                                      </p:cBhvr>
                                    </p:animEffect>
                                    <p:set>
                                      <p:cBhvr>
                                        <p:cTn id="1073" dur="1" fill="hold">
                                          <p:stCondLst>
                                            <p:cond delay="1999"/>
                                          </p:stCondLst>
                                        </p:cTn>
                                        <p:tgtEl>
                                          <p:spTgt spid="65"/>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6"/>
                                        </p:tgtEl>
                                      </p:cBhvr>
                                    </p:animEffect>
                                    <p:set>
                                      <p:cBhvr>
                                        <p:cTn id="1076" dur="1" fill="hold">
                                          <p:stCondLst>
                                            <p:cond delay="1999"/>
                                          </p:stCondLst>
                                        </p:cTn>
                                        <p:tgtEl>
                                          <p:spTgt spid="66"/>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7"/>
                                        </p:tgtEl>
                                      </p:cBhvr>
                                    </p:animEffect>
                                    <p:set>
                                      <p:cBhvr>
                                        <p:cTn id="1079" dur="1" fill="hold">
                                          <p:stCondLst>
                                            <p:cond delay="1999"/>
                                          </p:stCondLst>
                                        </p:cTn>
                                        <p:tgtEl>
                                          <p:spTgt spid="67"/>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8"/>
                                        </p:tgtEl>
                                      </p:cBhvr>
                                    </p:animEffect>
                                    <p:set>
                                      <p:cBhvr>
                                        <p:cTn id="1082" dur="1" fill="hold">
                                          <p:stCondLst>
                                            <p:cond delay="1999"/>
                                          </p:stCondLst>
                                        </p:cTn>
                                        <p:tgtEl>
                                          <p:spTgt spid="68"/>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9"/>
                                        </p:tgtEl>
                                      </p:cBhvr>
                                    </p:animEffect>
                                    <p:set>
                                      <p:cBhvr>
                                        <p:cTn id="1085" dur="1" fill="hold">
                                          <p:stCondLst>
                                            <p:cond delay="1999"/>
                                          </p:stCondLst>
                                        </p:cTn>
                                        <p:tgtEl>
                                          <p:spTgt spid="69"/>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70"/>
                                        </p:tgtEl>
                                      </p:cBhvr>
                                    </p:animEffect>
                                    <p:set>
                                      <p:cBhvr>
                                        <p:cTn id="1088" dur="1" fill="hold">
                                          <p:stCondLst>
                                            <p:cond delay="1999"/>
                                          </p:stCondLst>
                                        </p:cTn>
                                        <p:tgtEl>
                                          <p:spTgt spid="70"/>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1"/>
                                        </p:tgtEl>
                                      </p:cBhvr>
                                    </p:animEffect>
                                    <p:set>
                                      <p:cBhvr>
                                        <p:cTn id="1091" dur="1" fill="hold">
                                          <p:stCondLst>
                                            <p:cond delay="1999"/>
                                          </p:stCondLst>
                                        </p:cTn>
                                        <p:tgtEl>
                                          <p:spTgt spid="71"/>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2"/>
                                        </p:tgtEl>
                                      </p:cBhvr>
                                    </p:animEffect>
                                    <p:set>
                                      <p:cBhvr>
                                        <p:cTn id="1094" dur="1" fill="hold">
                                          <p:stCondLst>
                                            <p:cond delay="1999"/>
                                          </p:stCondLst>
                                        </p:cTn>
                                        <p:tgtEl>
                                          <p:spTgt spid="72"/>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3"/>
                                        </p:tgtEl>
                                      </p:cBhvr>
                                    </p:animEffect>
                                    <p:set>
                                      <p:cBhvr>
                                        <p:cTn id="1097" dur="1" fill="hold">
                                          <p:stCondLst>
                                            <p:cond delay="1999"/>
                                          </p:stCondLst>
                                        </p:cTn>
                                        <p:tgtEl>
                                          <p:spTgt spid="73"/>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4"/>
                                        </p:tgtEl>
                                      </p:cBhvr>
                                    </p:animEffect>
                                    <p:set>
                                      <p:cBhvr>
                                        <p:cTn id="1100" dur="1" fill="hold">
                                          <p:stCondLst>
                                            <p:cond delay="1999"/>
                                          </p:stCondLst>
                                        </p:cTn>
                                        <p:tgtEl>
                                          <p:spTgt spid="74"/>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5"/>
                                        </p:tgtEl>
                                      </p:cBhvr>
                                    </p:animEffect>
                                    <p:set>
                                      <p:cBhvr>
                                        <p:cTn id="1103" dur="1" fill="hold">
                                          <p:stCondLst>
                                            <p:cond delay="1999"/>
                                          </p:stCondLst>
                                        </p:cTn>
                                        <p:tgtEl>
                                          <p:spTgt spid="75"/>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6"/>
                                        </p:tgtEl>
                                      </p:cBhvr>
                                    </p:animEffect>
                                    <p:set>
                                      <p:cBhvr>
                                        <p:cTn id="1106" dur="1" fill="hold">
                                          <p:stCondLst>
                                            <p:cond delay="1999"/>
                                          </p:stCondLst>
                                        </p:cTn>
                                        <p:tgtEl>
                                          <p:spTgt spid="76"/>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7"/>
                                        </p:tgtEl>
                                      </p:cBhvr>
                                    </p:animEffect>
                                    <p:set>
                                      <p:cBhvr>
                                        <p:cTn id="1109" dur="1" fill="hold">
                                          <p:stCondLst>
                                            <p:cond delay="1999"/>
                                          </p:stCondLst>
                                        </p:cTn>
                                        <p:tgtEl>
                                          <p:spTgt spid="77"/>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8"/>
                                        </p:tgtEl>
                                      </p:cBhvr>
                                    </p:animEffect>
                                    <p:set>
                                      <p:cBhvr>
                                        <p:cTn id="1112" dur="1" fill="hold">
                                          <p:stCondLst>
                                            <p:cond delay="1999"/>
                                          </p:stCondLst>
                                        </p:cTn>
                                        <p:tgtEl>
                                          <p:spTgt spid="78"/>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9"/>
                                        </p:tgtEl>
                                      </p:cBhvr>
                                    </p:animEffect>
                                    <p:set>
                                      <p:cBhvr>
                                        <p:cTn id="1115" dur="1" fill="hold">
                                          <p:stCondLst>
                                            <p:cond delay="1999"/>
                                          </p:stCondLst>
                                        </p:cTn>
                                        <p:tgtEl>
                                          <p:spTgt spid="79"/>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80"/>
                                        </p:tgtEl>
                                      </p:cBhvr>
                                    </p:animEffect>
                                    <p:set>
                                      <p:cBhvr>
                                        <p:cTn id="1118" dur="1" fill="hold">
                                          <p:stCondLst>
                                            <p:cond delay="1999"/>
                                          </p:stCondLst>
                                        </p:cTn>
                                        <p:tgtEl>
                                          <p:spTgt spid="80"/>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1"/>
                                        </p:tgtEl>
                                      </p:cBhvr>
                                    </p:animEffect>
                                    <p:set>
                                      <p:cBhvr>
                                        <p:cTn id="1121" dur="1" fill="hold">
                                          <p:stCondLst>
                                            <p:cond delay="1999"/>
                                          </p:stCondLst>
                                        </p:cTn>
                                        <p:tgtEl>
                                          <p:spTgt spid="81"/>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2"/>
                                        </p:tgtEl>
                                      </p:cBhvr>
                                    </p:animEffect>
                                    <p:set>
                                      <p:cBhvr>
                                        <p:cTn id="1124" dur="1" fill="hold">
                                          <p:stCondLst>
                                            <p:cond delay="1999"/>
                                          </p:stCondLst>
                                        </p:cTn>
                                        <p:tgtEl>
                                          <p:spTgt spid="82"/>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3"/>
                                        </p:tgtEl>
                                      </p:cBhvr>
                                    </p:animEffect>
                                    <p:set>
                                      <p:cBhvr>
                                        <p:cTn id="1127" dur="1" fill="hold">
                                          <p:stCondLst>
                                            <p:cond delay="1999"/>
                                          </p:stCondLst>
                                        </p:cTn>
                                        <p:tgtEl>
                                          <p:spTgt spid="83"/>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700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PSX_20171102_0347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9176958">
            <a:off x="46680" y="18061"/>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679793">
            <a:off x="7956912" y="-1914"/>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176958">
            <a:off x="260961" y="232357"/>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679793">
            <a:off x="7709095" y="255637"/>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475309" y="518127"/>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689590" y="732423"/>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528284" y="498152"/>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280467" y="755703"/>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903937" y="1018194"/>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118218" y="1232490"/>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332566" y="1518260"/>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546847" y="1732556"/>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7099657" y="1069656"/>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851840" y="1327207"/>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671029" y="1569722"/>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423212" y="1827273"/>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1761190" y="1946887"/>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975471" y="2161183"/>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189819" y="2446953"/>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404100" y="2661249"/>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618447" y="2947020"/>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832728" y="3161316"/>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047076" y="3447086"/>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261357" y="3661382"/>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6242400" y="2131981"/>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994583" y="2389532"/>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813772" y="2632047"/>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565955" y="2889598"/>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385145" y="3203551"/>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137328" y="3461102"/>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956517" y="3703617"/>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708700" y="3961168"/>
            <a:ext cx="1145864" cy="587980"/>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176958">
            <a:off x="3475671" y="3988387"/>
            <a:ext cx="1145864" cy="565511"/>
          </a:xfrm>
          <a:prstGeom prst="donut">
            <a:avLst/>
          </a:prstGeom>
          <a:gradFill flip="none" rotWithShape="1">
            <a:gsLst>
              <a:gs pos="61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1+#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2000" fill="hold"/>
                                        <p:tgtEl>
                                          <p:spTgt spid="5"/>
                                        </p:tgtEl>
                                        <p:attrNameLst>
                                          <p:attrName>ppt_x</p:attrName>
                                        </p:attrNameLst>
                                      </p:cBhvr>
                                      <p:tavLst>
                                        <p:tav tm="0">
                                          <p:val>
                                            <p:strVal val="0-#ppt_w/2"/>
                                          </p:val>
                                        </p:tav>
                                        <p:tav tm="100000">
                                          <p:val>
                                            <p:strVal val="#ppt_x"/>
                                          </p:val>
                                        </p:tav>
                                      </p:tavLst>
                                    </p:anim>
                                    <p:anim calcmode="lin" valueType="num">
                                      <p:cBhvr additive="base">
                                        <p:cTn id="78" dur="2000" fill="hold"/>
                                        <p:tgtEl>
                                          <p:spTgt spid="5"/>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0-#ppt_w/2"/>
                                          </p:val>
                                        </p:tav>
                                        <p:tav tm="100000">
                                          <p:val>
                                            <p:strVal val="#ppt_x"/>
                                          </p:val>
                                        </p:tav>
                                      </p:tavLst>
                                    </p:anim>
                                    <p:anim calcmode="lin" valueType="num">
                                      <p:cBhvr additive="base">
                                        <p:cTn id="90" dur="2000" fill="hold"/>
                                        <p:tgtEl>
                                          <p:spTgt spid="11"/>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0-#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4"/>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2"/>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5"/>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7"/>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7"/>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9"/>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5"/>
                                        </p:tgtEl>
                                        <p:attrNameLst>
                                          <p:attrName>r</p:attrName>
                                        </p:attrNameLst>
                                      </p:cBhvr>
                                    </p:animRot>
                                  </p:childTnLst>
                                </p:cTn>
                              </p:par>
                            </p:childTnLst>
                          </p:cTn>
                        </p:par>
                        <p:par>
                          <p:cTn id="205" fill="hold">
                            <p:stCondLst>
                              <p:cond delay="2000"/>
                            </p:stCondLst>
                            <p:childTnLst>
                              <p:par>
                                <p:cTn id="206" presetID="2" presetClass="exit" presetSubtype="6" fill="hold" grpId="2" nodeType="afterEffect">
                                  <p:stCondLst>
                                    <p:cond delay="0"/>
                                  </p:stCondLst>
                                  <p:childTnLst>
                                    <p:anim calcmode="lin" valueType="num">
                                      <p:cBhvr additive="base">
                                        <p:cTn id="207" dur="2000"/>
                                        <p:tgtEl>
                                          <p:spTgt spid="4"/>
                                        </p:tgtEl>
                                        <p:attrNameLst>
                                          <p:attrName>ppt_x</p:attrName>
                                        </p:attrNameLst>
                                      </p:cBhvr>
                                      <p:tavLst>
                                        <p:tav tm="0">
                                          <p:val>
                                            <p:strVal val="ppt_x"/>
                                          </p:val>
                                        </p:tav>
                                        <p:tav tm="100000">
                                          <p:val>
                                            <p:strVal val="1+ppt_w/2"/>
                                          </p:val>
                                        </p:tav>
                                      </p:tavLst>
                                    </p:anim>
                                    <p:anim calcmode="lin" valueType="num">
                                      <p:cBhvr additive="base">
                                        <p:cTn id="208" dur="2000"/>
                                        <p:tgtEl>
                                          <p:spTgt spid="4"/>
                                        </p:tgtEl>
                                        <p:attrNameLst>
                                          <p:attrName>ppt_y</p:attrName>
                                        </p:attrNameLst>
                                      </p:cBhvr>
                                      <p:tavLst>
                                        <p:tav tm="0">
                                          <p:val>
                                            <p:strVal val="ppt_y"/>
                                          </p:val>
                                        </p:tav>
                                        <p:tav tm="100000">
                                          <p:val>
                                            <p:strVal val="1+ppt_h/2"/>
                                          </p:val>
                                        </p:tav>
                                      </p:tavLst>
                                    </p:anim>
                                    <p:set>
                                      <p:cBhvr>
                                        <p:cTn id="209" dur="1" fill="hold">
                                          <p:stCondLst>
                                            <p:cond delay="1999"/>
                                          </p:stCondLst>
                                        </p:cTn>
                                        <p:tgtEl>
                                          <p:spTgt spid="4"/>
                                        </p:tgtEl>
                                        <p:attrNameLst>
                                          <p:attrName>style.visibility</p:attrName>
                                        </p:attrNameLst>
                                      </p:cBhvr>
                                      <p:to>
                                        <p:strVal val="hidden"/>
                                      </p:to>
                                    </p:set>
                                  </p:childTnLst>
                                </p:cTn>
                              </p:par>
                              <p:par>
                                <p:cTn id="210" presetID="2" presetClass="exit" presetSubtype="6"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1+ppt_w/2"/>
                                          </p:val>
                                        </p:tav>
                                      </p:tavLst>
                                    </p:anim>
                                    <p:anim calcmode="lin" valueType="num">
                                      <p:cBhvr additive="base">
                                        <p:cTn id="212" dur="2000"/>
                                        <p:tgtEl>
                                          <p:spTgt spid="6"/>
                                        </p:tgtEl>
                                        <p:attrNameLst>
                                          <p:attrName>ppt_y</p:attrName>
                                        </p:attrNameLst>
                                      </p:cBhvr>
                                      <p:tavLst>
                                        <p:tav tm="0">
                                          <p:val>
                                            <p:strVal val="ppt_y"/>
                                          </p:val>
                                        </p:tav>
                                        <p:tav tm="100000">
                                          <p:val>
                                            <p:strVal val="1+ppt_h/2"/>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6"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1+ppt_w/2"/>
                                          </p:val>
                                        </p:tav>
                                      </p:tavLst>
                                    </p:anim>
                                    <p:anim calcmode="lin" valueType="num">
                                      <p:cBhvr additive="base">
                                        <p:cTn id="216" dur="2000"/>
                                        <p:tgtEl>
                                          <p:spTgt spid="8"/>
                                        </p:tgtEl>
                                        <p:attrNameLst>
                                          <p:attrName>ppt_y</p:attrName>
                                        </p:attrNameLst>
                                      </p:cBhvr>
                                      <p:tavLst>
                                        <p:tav tm="0">
                                          <p:val>
                                            <p:strVal val="ppt_y"/>
                                          </p:val>
                                        </p:tav>
                                        <p:tav tm="100000">
                                          <p:val>
                                            <p:strVal val="1+ppt_h/2"/>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6"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1+ppt_w/2"/>
                                          </p:val>
                                        </p:tav>
                                      </p:tavLst>
                                    </p:anim>
                                    <p:anim calcmode="lin" valueType="num">
                                      <p:cBhvr additive="base">
                                        <p:cTn id="220" dur="2000"/>
                                        <p:tgtEl>
                                          <p:spTgt spid="9"/>
                                        </p:tgtEl>
                                        <p:attrNameLst>
                                          <p:attrName>ppt_y</p:attrName>
                                        </p:attrNameLst>
                                      </p:cBhvr>
                                      <p:tavLst>
                                        <p:tav tm="0">
                                          <p:val>
                                            <p:strVal val="ppt_y"/>
                                          </p:val>
                                        </p:tav>
                                        <p:tav tm="100000">
                                          <p:val>
                                            <p:strVal val="1+ppt_h/2"/>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6"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1+ppt_w/2"/>
                                          </p:val>
                                        </p:tav>
                                      </p:tavLst>
                                    </p:anim>
                                    <p:anim calcmode="lin" valueType="num">
                                      <p:cBhvr additive="base">
                                        <p:cTn id="224" dur="2000"/>
                                        <p:tgtEl>
                                          <p:spTgt spid="12"/>
                                        </p:tgtEl>
                                        <p:attrNameLst>
                                          <p:attrName>ppt_y</p:attrName>
                                        </p:attrNameLst>
                                      </p:cBhvr>
                                      <p:tavLst>
                                        <p:tav tm="0">
                                          <p:val>
                                            <p:strVal val="ppt_y"/>
                                          </p:val>
                                        </p:tav>
                                        <p:tav tm="100000">
                                          <p:val>
                                            <p:strVal val="1+ppt_h/2"/>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6" fill="hold" grpId="2" nodeType="withEffect">
                                  <p:stCondLst>
                                    <p:cond delay="0"/>
                                  </p:stCondLst>
                                  <p:childTnLst>
                                    <p:anim calcmode="lin" valueType="num">
                                      <p:cBhvr additive="base">
                                        <p:cTn id="227" dur="2000"/>
                                        <p:tgtEl>
                                          <p:spTgt spid="13"/>
                                        </p:tgtEl>
                                        <p:attrNameLst>
                                          <p:attrName>ppt_x</p:attrName>
                                        </p:attrNameLst>
                                      </p:cBhvr>
                                      <p:tavLst>
                                        <p:tav tm="0">
                                          <p:val>
                                            <p:strVal val="ppt_x"/>
                                          </p:val>
                                        </p:tav>
                                        <p:tav tm="100000">
                                          <p:val>
                                            <p:strVal val="1+ppt_w/2"/>
                                          </p:val>
                                        </p:tav>
                                      </p:tavLst>
                                    </p:anim>
                                    <p:anim calcmode="lin" valueType="num">
                                      <p:cBhvr additive="base">
                                        <p:cTn id="228" dur="2000"/>
                                        <p:tgtEl>
                                          <p:spTgt spid="13"/>
                                        </p:tgtEl>
                                        <p:attrNameLst>
                                          <p:attrName>ppt_y</p:attrName>
                                        </p:attrNameLst>
                                      </p:cBhvr>
                                      <p:tavLst>
                                        <p:tav tm="0">
                                          <p:val>
                                            <p:strVal val="ppt_y"/>
                                          </p:val>
                                        </p:tav>
                                        <p:tav tm="100000">
                                          <p:val>
                                            <p:strVal val="1+ppt_h/2"/>
                                          </p:val>
                                        </p:tav>
                                      </p:tavLst>
                                    </p:anim>
                                    <p:set>
                                      <p:cBhvr>
                                        <p:cTn id="229" dur="1" fill="hold">
                                          <p:stCondLst>
                                            <p:cond delay="1999"/>
                                          </p:stCondLst>
                                        </p:cTn>
                                        <p:tgtEl>
                                          <p:spTgt spid="13"/>
                                        </p:tgtEl>
                                        <p:attrNameLst>
                                          <p:attrName>style.visibility</p:attrName>
                                        </p:attrNameLst>
                                      </p:cBhvr>
                                      <p:to>
                                        <p:strVal val="hidden"/>
                                      </p:to>
                                    </p:set>
                                  </p:childTnLst>
                                </p:cTn>
                              </p:par>
                              <p:par>
                                <p:cTn id="230" presetID="2" presetClass="exit" presetSubtype="6" fill="hold" grpId="2" nodeType="withEffect">
                                  <p:stCondLst>
                                    <p:cond delay="0"/>
                                  </p:stCondLst>
                                  <p:childTnLst>
                                    <p:anim calcmode="lin" valueType="num">
                                      <p:cBhvr additive="base">
                                        <p:cTn id="231" dur="2000"/>
                                        <p:tgtEl>
                                          <p:spTgt spid="14"/>
                                        </p:tgtEl>
                                        <p:attrNameLst>
                                          <p:attrName>ppt_x</p:attrName>
                                        </p:attrNameLst>
                                      </p:cBhvr>
                                      <p:tavLst>
                                        <p:tav tm="0">
                                          <p:val>
                                            <p:strVal val="ppt_x"/>
                                          </p:val>
                                        </p:tav>
                                        <p:tav tm="100000">
                                          <p:val>
                                            <p:strVal val="1+ppt_w/2"/>
                                          </p:val>
                                        </p:tav>
                                      </p:tavLst>
                                    </p:anim>
                                    <p:anim calcmode="lin" valueType="num">
                                      <p:cBhvr additive="base">
                                        <p:cTn id="232" dur="2000"/>
                                        <p:tgtEl>
                                          <p:spTgt spid="14"/>
                                        </p:tgtEl>
                                        <p:attrNameLst>
                                          <p:attrName>ppt_y</p:attrName>
                                        </p:attrNameLst>
                                      </p:cBhvr>
                                      <p:tavLst>
                                        <p:tav tm="0">
                                          <p:val>
                                            <p:strVal val="ppt_y"/>
                                          </p:val>
                                        </p:tav>
                                        <p:tav tm="100000">
                                          <p:val>
                                            <p:strVal val="1+ppt_h/2"/>
                                          </p:val>
                                        </p:tav>
                                      </p:tavLst>
                                    </p:anim>
                                    <p:set>
                                      <p:cBhvr>
                                        <p:cTn id="233" dur="1" fill="hold">
                                          <p:stCondLst>
                                            <p:cond delay="1999"/>
                                          </p:stCondLst>
                                        </p:cTn>
                                        <p:tgtEl>
                                          <p:spTgt spid="14"/>
                                        </p:tgtEl>
                                        <p:attrNameLst>
                                          <p:attrName>style.visibility</p:attrName>
                                        </p:attrNameLst>
                                      </p:cBhvr>
                                      <p:to>
                                        <p:strVal val="hidden"/>
                                      </p:to>
                                    </p:set>
                                  </p:childTnLst>
                                </p:cTn>
                              </p:par>
                              <p:par>
                                <p:cTn id="234" presetID="2" presetClass="exit" presetSubtype="6" fill="hold" grpId="2" nodeType="withEffect">
                                  <p:stCondLst>
                                    <p:cond delay="0"/>
                                  </p:stCondLst>
                                  <p:childTnLst>
                                    <p:anim calcmode="lin" valueType="num">
                                      <p:cBhvr additive="base">
                                        <p:cTn id="235" dur="2000"/>
                                        <p:tgtEl>
                                          <p:spTgt spid="15"/>
                                        </p:tgtEl>
                                        <p:attrNameLst>
                                          <p:attrName>ppt_x</p:attrName>
                                        </p:attrNameLst>
                                      </p:cBhvr>
                                      <p:tavLst>
                                        <p:tav tm="0">
                                          <p:val>
                                            <p:strVal val="ppt_x"/>
                                          </p:val>
                                        </p:tav>
                                        <p:tav tm="100000">
                                          <p:val>
                                            <p:strVal val="1+ppt_w/2"/>
                                          </p:val>
                                        </p:tav>
                                      </p:tavLst>
                                    </p:anim>
                                    <p:anim calcmode="lin" valueType="num">
                                      <p:cBhvr additive="base">
                                        <p:cTn id="236" dur="2000"/>
                                        <p:tgtEl>
                                          <p:spTgt spid="15"/>
                                        </p:tgtEl>
                                        <p:attrNameLst>
                                          <p:attrName>ppt_y</p:attrName>
                                        </p:attrNameLst>
                                      </p:cBhvr>
                                      <p:tavLst>
                                        <p:tav tm="0">
                                          <p:val>
                                            <p:strVal val="ppt_y"/>
                                          </p:val>
                                        </p:tav>
                                        <p:tav tm="100000">
                                          <p:val>
                                            <p:strVal val="1+ppt_h/2"/>
                                          </p:val>
                                        </p:tav>
                                      </p:tavLst>
                                    </p:anim>
                                    <p:set>
                                      <p:cBhvr>
                                        <p:cTn id="237" dur="1" fill="hold">
                                          <p:stCondLst>
                                            <p:cond delay="1999"/>
                                          </p:stCondLst>
                                        </p:cTn>
                                        <p:tgtEl>
                                          <p:spTgt spid="15"/>
                                        </p:tgtEl>
                                        <p:attrNameLst>
                                          <p:attrName>style.visibility</p:attrName>
                                        </p:attrNameLst>
                                      </p:cBhvr>
                                      <p:to>
                                        <p:strVal val="hidden"/>
                                      </p:to>
                                    </p:set>
                                  </p:childTnLst>
                                </p:cTn>
                              </p:par>
                              <p:par>
                                <p:cTn id="238" presetID="2" presetClass="exit" presetSubtype="6"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1+ppt_w/2"/>
                                          </p:val>
                                        </p:tav>
                                      </p:tavLst>
                                    </p:anim>
                                    <p:anim calcmode="lin" valueType="num">
                                      <p:cBhvr additive="base">
                                        <p:cTn id="240" dur="2000"/>
                                        <p:tgtEl>
                                          <p:spTgt spid="20"/>
                                        </p:tgtEl>
                                        <p:attrNameLst>
                                          <p:attrName>ppt_y</p:attrName>
                                        </p:attrNameLst>
                                      </p:cBhvr>
                                      <p:tavLst>
                                        <p:tav tm="0">
                                          <p:val>
                                            <p:strVal val="ppt_y"/>
                                          </p:val>
                                        </p:tav>
                                        <p:tav tm="100000">
                                          <p:val>
                                            <p:strVal val="1+ppt_h/2"/>
                                          </p:val>
                                        </p:tav>
                                      </p:tavLst>
                                    </p:anim>
                                    <p:set>
                                      <p:cBhvr>
                                        <p:cTn id="241" dur="1" fill="hold">
                                          <p:stCondLst>
                                            <p:cond delay="1999"/>
                                          </p:stCondLst>
                                        </p:cTn>
                                        <p:tgtEl>
                                          <p:spTgt spid="20"/>
                                        </p:tgtEl>
                                        <p:attrNameLst>
                                          <p:attrName>style.visibility</p:attrName>
                                        </p:attrNameLst>
                                      </p:cBhvr>
                                      <p:to>
                                        <p:strVal val="hidden"/>
                                      </p:to>
                                    </p:set>
                                  </p:childTnLst>
                                </p:cTn>
                              </p:par>
                              <p:par>
                                <p:cTn id="242" presetID="2" presetClass="exit" presetSubtype="6" fill="hold" grpId="2" nodeType="withEffect">
                                  <p:stCondLst>
                                    <p:cond delay="0"/>
                                  </p:stCondLst>
                                  <p:childTnLst>
                                    <p:anim calcmode="lin" valueType="num">
                                      <p:cBhvr additive="base">
                                        <p:cTn id="243" dur="2000"/>
                                        <p:tgtEl>
                                          <p:spTgt spid="21"/>
                                        </p:tgtEl>
                                        <p:attrNameLst>
                                          <p:attrName>ppt_x</p:attrName>
                                        </p:attrNameLst>
                                      </p:cBhvr>
                                      <p:tavLst>
                                        <p:tav tm="0">
                                          <p:val>
                                            <p:strVal val="ppt_x"/>
                                          </p:val>
                                        </p:tav>
                                        <p:tav tm="100000">
                                          <p:val>
                                            <p:strVal val="1+ppt_w/2"/>
                                          </p:val>
                                        </p:tav>
                                      </p:tavLst>
                                    </p:anim>
                                    <p:anim calcmode="lin" valueType="num">
                                      <p:cBhvr additive="base">
                                        <p:cTn id="244" dur="2000"/>
                                        <p:tgtEl>
                                          <p:spTgt spid="21"/>
                                        </p:tgtEl>
                                        <p:attrNameLst>
                                          <p:attrName>ppt_y</p:attrName>
                                        </p:attrNameLst>
                                      </p:cBhvr>
                                      <p:tavLst>
                                        <p:tav tm="0">
                                          <p:val>
                                            <p:strVal val="ppt_y"/>
                                          </p:val>
                                        </p:tav>
                                        <p:tav tm="100000">
                                          <p:val>
                                            <p:strVal val="1+ppt_h/2"/>
                                          </p:val>
                                        </p:tav>
                                      </p:tavLst>
                                    </p:anim>
                                    <p:set>
                                      <p:cBhvr>
                                        <p:cTn id="245" dur="1" fill="hold">
                                          <p:stCondLst>
                                            <p:cond delay="1999"/>
                                          </p:stCondLst>
                                        </p:cTn>
                                        <p:tgtEl>
                                          <p:spTgt spid="21"/>
                                        </p:tgtEl>
                                        <p:attrNameLst>
                                          <p:attrName>style.visibility</p:attrName>
                                        </p:attrNameLst>
                                      </p:cBhvr>
                                      <p:to>
                                        <p:strVal val="hidden"/>
                                      </p:to>
                                    </p:set>
                                  </p:childTnLst>
                                </p:cTn>
                              </p:par>
                              <p:par>
                                <p:cTn id="246" presetID="2" presetClass="exit" presetSubtype="6" fill="hold" grpId="2" nodeType="withEffect">
                                  <p:stCondLst>
                                    <p:cond delay="0"/>
                                  </p:stCondLst>
                                  <p:childTnLst>
                                    <p:anim calcmode="lin" valueType="num">
                                      <p:cBhvr additive="base">
                                        <p:cTn id="247" dur="2000"/>
                                        <p:tgtEl>
                                          <p:spTgt spid="22"/>
                                        </p:tgtEl>
                                        <p:attrNameLst>
                                          <p:attrName>ppt_x</p:attrName>
                                        </p:attrNameLst>
                                      </p:cBhvr>
                                      <p:tavLst>
                                        <p:tav tm="0">
                                          <p:val>
                                            <p:strVal val="ppt_x"/>
                                          </p:val>
                                        </p:tav>
                                        <p:tav tm="100000">
                                          <p:val>
                                            <p:strVal val="1+ppt_w/2"/>
                                          </p:val>
                                        </p:tav>
                                      </p:tavLst>
                                    </p:anim>
                                    <p:anim calcmode="lin" valueType="num">
                                      <p:cBhvr additive="base">
                                        <p:cTn id="248" dur="2000"/>
                                        <p:tgtEl>
                                          <p:spTgt spid="22"/>
                                        </p:tgtEl>
                                        <p:attrNameLst>
                                          <p:attrName>ppt_y</p:attrName>
                                        </p:attrNameLst>
                                      </p:cBhvr>
                                      <p:tavLst>
                                        <p:tav tm="0">
                                          <p:val>
                                            <p:strVal val="ppt_y"/>
                                          </p:val>
                                        </p:tav>
                                        <p:tav tm="100000">
                                          <p:val>
                                            <p:strVal val="1+ppt_h/2"/>
                                          </p:val>
                                        </p:tav>
                                      </p:tavLst>
                                    </p:anim>
                                    <p:set>
                                      <p:cBhvr>
                                        <p:cTn id="249" dur="1" fill="hold">
                                          <p:stCondLst>
                                            <p:cond delay="1999"/>
                                          </p:stCondLst>
                                        </p:cTn>
                                        <p:tgtEl>
                                          <p:spTgt spid="22"/>
                                        </p:tgtEl>
                                        <p:attrNameLst>
                                          <p:attrName>style.visibility</p:attrName>
                                        </p:attrNameLst>
                                      </p:cBhvr>
                                      <p:to>
                                        <p:strVal val="hidden"/>
                                      </p:to>
                                    </p:set>
                                  </p:childTnLst>
                                </p:cTn>
                              </p:par>
                              <p:par>
                                <p:cTn id="250" presetID="2" presetClass="exit" presetSubtype="6" fill="hold" grpId="2" nodeType="withEffect">
                                  <p:stCondLst>
                                    <p:cond delay="0"/>
                                  </p:stCondLst>
                                  <p:childTnLst>
                                    <p:anim calcmode="lin" valueType="num">
                                      <p:cBhvr additive="base">
                                        <p:cTn id="251" dur="2000"/>
                                        <p:tgtEl>
                                          <p:spTgt spid="23"/>
                                        </p:tgtEl>
                                        <p:attrNameLst>
                                          <p:attrName>ppt_x</p:attrName>
                                        </p:attrNameLst>
                                      </p:cBhvr>
                                      <p:tavLst>
                                        <p:tav tm="0">
                                          <p:val>
                                            <p:strVal val="ppt_x"/>
                                          </p:val>
                                        </p:tav>
                                        <p:tav tm="100000">
                                          <p:val>
                                            <p:strVal val="1+ppt_w/2"/>
                                          </p:val>
                                        </p:tav>
                                      </p:tavLst>
                                    </p:anim>
                                    <p:anim calcmode="lin" valueType="num">
                                      <p:cBhvr additive="base">
                                        <p:cTn id="252" dur="2000"/>
                                        <p:tgtEl>
                                          <p:spTgt spid="23"/>
                                        </p:tgtEl>
                                        <p:attrNameLst>
                                          <p:attrName>ppt_y</p:attrName>
                                        </p:attrNameLst>
                                      </p:cBhvr>
                                      <p:tavLst>
                                        <p:tav tm="0">
                                          <p:val>
                                            <p:strVal val="ppt_y"/>
                                          </p:val>
                                        </p:tav>
                                        <p:tav tm="100000">
                                          <p:val>
                                            <p:strVal val="1+ppt_h/2"/>
                                          </p:val>
                                        </p:tav>
                                      </p:tavLst>
                                    </p:anim>
                                    <p:set>
                                      <p:cBhvr>
                                        <p:cTn id="253" dur="1" fill="hold">
                                          <p:stCondLst>
                                            <p:cond delay="1999"/>
                                          </p:stCondLst>
                                        </p:cTn>
                                        <p:tgtEl>
                                          <p:spTgt spid="23"/>
                                        </p:tgtEl>
                                        <p:attrNameLst>
                                          <p:attrName>style.visibility</p:attrName>
                                        </p:attrNameLst>
                                      </p:cBhvr>
                                      <p:to>
                                        <p:strVal val="hidden"/>
                                      </p:to>
                                    </p:set>
                                  </p:childTnLst>
                                </p:cTn>
                              </p:par>
                              <p:par>
                                <p:cTn id="254" presetID="2" presetClass="exit" presetSubtype="6" fill="hold" grpId="2" nodeType="withEffect">
                                  <p:stCondLst>
                                    <p:cond delay="0"/>
                                  </p:stCondLst>
                                  <p:childTnLst>
                                    <p:anim calcmode="lin" valueType="num">
                                      <p:cBhvr additive="base">
                                        <p:cTn id="255" dur="2000"/>
                                        <p:tgtEl>
                                          <p:spTgt spid="24"/>
                                        </p:tgtEl>
                                        <p:attrNameLst>
                                          <p:attrName>ppt_x</p:attrName>
                                        </p:attrNameLst>
                                      </p:cBhvr>
                                      <p:tavLst>
                                        <p:tav tm="0">
                                          <p:val>
                                            <p:strVal val="ppt_x"/>
                                          </p:val>
                                        </p:tav>
                                        <p:tav tm="100000">
                                          <p:val>
                                            <p:strVal val="1+ppt_w/2"/>
                                          </p:val>
                                        </p:tav>
                                      </p:tavLst>
                                    </p:anim>
                                    <p:anim calcmode="lin" valueType="num">
                                      <p:cBhvr additive="base">
                                        <p:cTn id="256" dur="2000"/>
                                        <p:tgtEl>
                                          <p:spTgt spid="24"/>
                                        </p:tgtEl>
                                        <p:attrNameLst>
                                          <p:attrName>ppt_y</p:attrName>
                                        </p:attrNameLst>
                                      </p:cBhvr>
                                      <p:tavLst>
                                        <p:tav tm="0">
                                          <p:val>
                                            <p:strVal val="ppt_y"/>
                                          </p:val>
                                        </p:tav>
                                        <p:tav tm="100000">
                                          <p:val>
                                            <p:strVal val="1+ppt_h/2"/>
                                          </p:val>
                                        </p:tav>
                                      </p:tavLst>
                                    </p:anim>
                                    <p:set>
                                      <p:cBhvr>
                                        <p:cTn id="257" dur="1" fill="hold">
                                          <p:stCondLst>
                                            <p:cond delay="1999"/>
                                          </p:stCondLst>
                                        </p:cTn>
                                        <p:tgtEl>
                                          <p:spTgt spid="24"/>
                                        </p:tgtEl>
                                        <p:attrNameLst>
                                          <p:attrName>style.visibility</p:attrName>
                                        </p:attrNameLst>
                                      </p:cBhvr>
                                      <p:to>
                                        <p:strVal val="hidden"/>
                                      </p:to>
                                    </p:set>
                                  </p:childTnLst>
                                </p:cTn>
                              </p:par>
                              <p:par>
                                <p:cTn id="258" presetID="2" presetClass="exit" presetSubtype="6" fill="hold" grpId="2" nodeType="withEffect">
                                  <p:stCondLst>
                                    <p:cond delay="0"/>
                                  </p:stCondLst>
                                  <p:childTnLst>
                                    <p:anim calcmode="lin" valueType="num">
                                      <p:cBhvr additive="base">
                                        <p:cTn id="259" dur="2000"/>
                                        <p:tgtEl>
                                          <p:spTgt spid="25"/>
                                        </p:tgtEl>
                                        <p:attrNameLst>
                                          <p:attrName>ppt_x</p:attrName>
                                        </p:attrNameLst>
                                      </p:cBhvr>
                                      <p:tavLst>
                                        <p:tav tm="0">
                                          <p:val>
                                            <p:strVal val="ppt_x"/>
                                          </p:val>
                                        </p:tav>
                                        <p:tav tm="100000">
                                          <p:val>
                                            <p:strVal val="1+ppt_w/2"/>
                                          </p:val>
                                        </p:tav>
                                      </p:tavLst>
                                    </p:anim>
                                    <p:anim calcmode="lin" valueType="num">
                                      <p:cBhvr additive="base">
                                        <p:cTn id="260" dur="2000"/>
                                        <p:tgtEl>
                                          <p:spTgt spid="25"/>
                                        </p:tgtEl>
                                        <p:attrNameLst>
                                          <p:attrName>ppt_y</p:attrName>
                                        </p:attrNameLst>
                                      </p:cBhvr>
                                      <p:tavLst>
                                        <p:tav tm="0">
                                          <p:val>
                                            <p:strVal val="ppt_y"/>
                                          </p:val>
                                        </p:tav>
                                        <p:tav tm="100000">
                                          <p:val>
                                            <p:strVal val="1+ppt_h/2"/>
                                          </p:val>
                                        </p:tav>
                                      </p:tavLst>
                                    </p:anim>
                                    <p:set>
                                      <p:cBhvr>
                                        <p:cTn id="261" dur="1" fill="hold">
                                          <p:stCondLst>
                                            <p:cond delay="1999"/>
                                          </p:stCondLst>
                                        </p:cTn>
                                        <p:tgtEl>
                                          <p:spTgt spid="25"/>
                                        </p:tgtEl>
                                        <p:attrNameLst>
                                          <p:attrName>style.visibility</p:attrName>
                                        </p:attrNameLst>
                                      </p:cBhvr>
                                      <p:to>
                                        <p:strVal val="hidden"/>
                                      </p:to>
                                    </p:set>
                                  </p:childTnLst>
                                </p:cTn>
                              </p:par>
                              <p:par>
                                <p:cTn id="262" presetID="2" presetClass="exit" presetSubtype="6" fill="hold" grpId="2" nodeType="withEffect">
                                  <p:stCondLst>
                                    <p:cond delay="0"/>
                                  </p:stCondLst>
                                  <p:childTnLst>
                                    <p:anim calcmode="lin" valueType="num">
                                      <p:cBhvr additive="base">
                                        <p:cTn id="263" dur="2000"/>
                                        <p:tgtEl>
                                          <p:spTgt spid="26"/>
                                        </p:tgtEl>
                                        <p:attrNameLst>
                                          <p:attrName>ppt_x</p:attrName>
                                        </p:attrNameLst>
                                      </p:cBhvr>
                                      <p:tavLst>
                                        <p:tav tm="0">
                                          <p:val>
                                            <p:strVal val="ppt_x"/>
                                          </p:val>
                                        </p:tav>
                                        <p:tav tm="100000">
                                          <p:val>
                                            <p:strVal val="1+ppt_w/2"/>
                                          </p:val>
                                        </p:tav>
                                      </p:tavLst>
                                    </p:anim>
                                    <p:anim calcmode="lin" valueType="num">
                                      <p:cBhvr additive="base">
                                        <p:cTn id="264" dur="2000"/>
                                        <p:tgtEl>
                                          <p:spTgt spid="26"/>
                                        </p:tgtEl>
                                        <p:attrNameLst>
                                          <p:attrName>ppt_y</p:attrName>
                                        </p:attrNameLst>
                                      </p:cBhvr>
                                      <p:tavLst>
                                        <p:tav tm="0">
                                          <p:val>
                                            <p:strVal val="ppt_y"/>
                                          </p:val>
                                        </p:tav>
                                        <p:tav tm="100000">
                                          <p:val>
                                            <p:strVal val="1+ppt_h/2"/>
                                          </p:val>
                                        </p:tav>
                                      </p:tavLst>
                                    </p:anim>
                                    <p:set>
                                      <p:cBhvr>
                                        <p:cTn id="265" dur="1" fill="hold">
                                          <p:stCondLst>
                                            <p:cond delay="1999"/>
                                          </p:stCondLst>
                                        </p:cTn>
                                        <p:tgtEl>
                                          <p:spTgt spid="26"/>
                                        </p:tgtEl>
                                        <p:attrNameLst>
                                          <p:attrName>style.visibility</p:attrName>
                                        </p:attrNameLst>
                                      </p:cBhvr>
                                      <p:to>
                                        <p:strVal val="hidden"/>
                                      </p:to>
                                    </p:set>
                                  </p:childTnLst>
                                </p:cTn>
                              </p:par>
                              <p:par>
                                <p:cTn id="266" presetID="2" presetClass="exit" presetSubtype="6" fill="hold" grpId="2" nodeType="withEffect">
                                  <p:stCondLst>
                                    <p:cond delay="0"/>
                                  </p:stCondLst>
                                  <p:childTnLst>
                                    <p:anim calcmode="lin" valueType="num">
                                      <p:cBhvr additive="base">
                                        <p:cTn id="267" dur="2000"/>
                                        <p:tgtEl>
                                          <p:spTgt spid="27"/>
                                        </p:tgtEl>
                                        <p:attrNameLst>
                                          <p:attrName>ppt_x</p:attrName>
                                        </p:attrNameLst>
                                      </p:cBhvr>
                                      <p:tavLst>
                                        <p:tav tm="0">
                                          <p:val>
                                            <p:strVal val="ppt_x"/>
                                          </p:val>
                                        </p:tav>
                                        <p:tav tm="100000">
                                          <p:val>
                                            <p:strVal val="1+ppt_w/2"/>
                                          </p:val>
                                        </p:tav>
                                      </p:tavLst>
                                    </p:anim>
                                    <p:anim calcmode="lin" valueType="num">
                                      <p:cBhvr additive="base">
                                        <p:cTn id="268" dur="2000"/>
                                        <p:tgtEl>
                                          <p:spTgt spid="27"/>
                                        </p:tgtEl>
                                        <p:attrNameLst>
                                          <p:attrName>ppt_y</p:attrName>
                                        </p:attrNameLst>
                                      </p:cBhvr>
                                      <p:tavLst>
                                        <p:tav tm="0">
                                          <p:val>
                                            <p:strVal val="ppt_y"/>
                                          </p:val>
                                        </p:tav>
                                        <p:tav tm="100000">
                                          <p:val>
                                            <p:strVal val="1+ppt_h/2"/>
                                          </p:val>
                                        </p:tav>
                                      </p:tavLst>
                                    </p:anim>
                                    <p:set>
                                      <p:cBhvr>
                                        <p:cTn id="269" dur="1" fill="hold">
                                          <p:stCondLst>
                                            <p:cond delay="1999"/>
                                          </p:stCondLst>
                                        </p:cTn>
                                        <p:tgtEl>
                                          <p:spTgt spid="27"/>
                                        </p:tgtEl>
                                        <p:attrNameLst>
                                          <p:attrName>style.visibility</p:attrName>
                                        </p:attrNameLst>
                                      </p:cBhvr>
                                      <p:to>
                                        <p:strVal val="hidden"/>
                                      </p:to>
                                    </p:set>
                                  </p:childTnLst>
                                </p:cTn>
                              </p:par>
                              <p:par>
                                <p:cTn id="270" presetID="2" presetClass="exit" presetSubtype="6" fill="hold" grpId="2" nodeType="withEffect">
                                  <p:stCondLst>
                                    <p:cond delay="0"/>
                                  </p:stCondLst>
                                  <p:childTnLst>
                                    <p:anim calcmode="lin" valueType="num">
                                      <p:cBhvr additive="base">
                                        <p:cTn id="271" dur="2000"/>
                                        <p:tgtEl>
                                          <p:spTgt spid="36"/>
                                        </p:tgtEl>
                                        <p:attrNameLst>
                                          <p:attrName>ppt_x</p:attrName>
                                        </p:attrNameLst>
                                      </p:cBhvr>
                                      <p:tavLst>
                                        <p:tav tm="0">
                                          <p:val>
                                            <p:strVal val="ppt_x"/>
                                          </p:val>
                                        </p:tav>
                                        <p:tav tm="100000">
                                          <p:val>
                                            <p:strVal val="1+ppt_w/2"/>
                                          </p:val>
                                        </p:tav>
                                      </p:tavLst>
                                    </p:anim>
                                    <p:anim calcmode="lin" valueType="num">
                                      <p:cBhvr additive="base">
                                        <p:cTn id="272" dur="2000"/>
                                        <p:tgtEl>
                                          <p:spTgt spid="36"/>
                                        </p:tgtEl>
                                        <p:attrNameLst>
                                          <p:attrName>ppt_y</p:attrName>
                                        </p:attrNameLst>
                                      </p:cBhvr>
                                      <p:tavLst>
                                        <p:tav tm="0">
                                          <p:val>
                                            <p:strVal val="ppt_y"/>
                                          </p:val>
                                        </p:tav>
                                        <p:tav tm="100000">
                                          <p:val>
                                            <p:strVal val="1+ppt_h/2"/>
                                          </p:val>
                                        </p:tav>
                                      </p:tavLst>
                                    </p:anim>
                                    <p:set>
                                      <p:cBhvr>
                                        <p:cTn id="273" dur="1" fill="hold">
                                          <p:stCondLst>
                                            <p:cond delay="1999"/>
                                          </p:stCondLst>
                                        </p:cTn>
                                        <p:tgtEl>
                                          <p:spTgt spid="36"/>
                                        </p:tgtEl>
                                        <p:attrNameLst>
                                          <p:attrName>style.visibility</p:attrName>
                                        </p:attrNameLst>
                                      </p:cBhvr>
                                      <p:to>
                                        <p:strVal val="hidden"/>
                                      </p:to>
                                    </p:set>
                                  </p:childTnLst>
                                </p:cTn>
                              </p:par>
                              <p:par>
                                <p:cTn id="274" presetID="2" presetClass="exit" presetSubtype="12" fill="hold" grpId="2" nodeType="withEffect">
                                  <p:stCondLst>
                                    <p:cond delay="0"/>
                                  </p:stCondLst>
                                  <p:childTnLst>
                                    <p:anim calcmode="lin" valueType="num">
                                      <p:cBhvr additive="base">
                                        <p:cTn id="275" dur="2000"/>
                                        <p:tgtEl>
                                          <p:spTgt spid="5"/>
                                        </p:tgtEl>
                                        <p:attrNameLst>
                                          <p:attrName>ppt_x</p:attrName>
                                        </p:attrNameLst>
                                      </p:cBhvr>
                                      <p:tavLst>
                                        <p:tav tm="0">
                                          <p:val>
                                            <p:strVal val="ppt_x"/>
                                          </p:val>
                                        </p:tav>
                                        <p:tav tm="100000">
                                          <p:val>
                                            <p:strVal val="0-ppt_w/2"/>
                                          </p:val>
                                        </p:tav>
                                      </p:tavLst>
                                    </p:anim>
                                    <p:anim calcmode="lin" valueType="num">
                                      <p:cBhvr additive="base">
                                        <p:cTn id="276" dur="2000"/>
                                        <p:tgtEl>
                                          <p:spTgt spid="5"/>
                                        </p:tgtEl>
                                        <p:attrNameLst>
                                          <p:attrName>ppt_y</p:attrName>
                                        </p:attrNameLst>
                                      </p:cBhvr>
                                      <p:tavLst>
                                        <p:tav tm="0">
                                          <p:val>
                                            <p:strVal val="ppt_y"/>
                                          </p:val>
                                        </p:tav>
                                        <p:tav tm="100000">
                                          <p:val>
                                            <p:strVal val="1+ppt_h/2"/>
                                          </p:val>
                                        </p:tav>
                                      </p:tavLst>
                                    </p:anim>
                                    <p:set>
                                      <p:cBhvr>
                                        <p:cTn id="277" dur="1" fill="hold">
                                          <p:stCondLst>
                                            <p:cond delay="1999"/>
                                          </p:stCondLst>
                                        </p:cTn>
                                        <p:tgtEl>
                                          <p:spTgt spid="5"/>
                                        </p:tgtEl>
                                        <p:attrNameLst>
                                          <p:attrName>style.visibility</p:attrName>
                                        </p:attrNameLst>
                                      </p:cBhvr>
                                      <p:to>
                                        <p:strVal val="hidden"/>
                                      </p:to>
                                    </p:set>
                                  </p:childTnLst>
                                </p:cTn>
                              </p:par>
                              <p:par>
                                <p:cTn id="278" presetID="2" presetClass="exit" presetSubtype="12" fill="hold" grpId="2" nodeType="withEffect">
                                  <p:stCondLst>
                                    <p:cond delay="0"/>
                                  </p:stCondLst>
                                  <p:childTnLst>
                                    <p:anim calcmode="lin" valueType="num">
                                      <p:cBhvr additive="base">
                                        <p:cTn id="279" dur="2000"/>
                                        <p:tgtEl>
                                          <p:spTgt spid="7"/>
                                        </p:tgtEl>
                                        <p:attrNameLst>
                                          <p:attrName>ppt_x</p:attrName>
                                        </p:attrNameLst>
                                      </p:cBhvr>
                                      <p:tavLst>
                                        <p:tav tm="0">
                                          <p:val>
                                            <p:strVal val="ppt_x"/>
                                          </p:val>
                                        </p:tav>
                                        <p:tav tm="100000">
                                          <p:val>
                                            <p:strVal val="0-ppt_w/2"/>
                                          </p:val>
                                        </p:tav>
                                      </p:tavLst>
                                    </p:anim>
                                    <p:anim calcmode="lin" valueType="num">
                                      <p:cBhvr additive="base">
                                        <p:cTn id="280" dur="2000"/>
                                        <p:tgtEl>
                                          <p:spTgt spid="7"/>
                                        </p:tgtEl>
                                        <p:attrNameLst>
                                          <p:attrName>ppt_y</p:attrName>
                                        </p:attrNameLst>
                                      </p:cBhvr>
                                      <p:tavLst>
                                        <p:tav tm="0">
                                          <p:val>
                                            <p:strVal val="ppt_y"/>
                                          </p:val>
                                        </p:tav>
                                        <p:tav tm="100000">
                                          <p:val>
                                            <p:strVal val="1+ppt_h/2"/>
                                          </p:val>
                                        </p:tav>
                                      </p:tavLst>
                                    </p:anim>
                                    <p:set>
                                      <p:cBhvr>
                                        <p:cTn id="281" dur="1" fill="hold">
                                          <p:stCondLst>
                                            <p:cond delay="1999"/>
                                          </p:stCondLst>
                                        </p:cTn>
                                        <p:tgtEl>
                                          <p:spTgt spid="7"/>
                                        </p:tgtEl>
                                        <p:attrNameLst>
                                          <p:attrName>style.visibility</p:attrName>
                                        </p:attrNameLst>
                                      </p:cBhvr>
                                      <p:to>
                                        <p:strVal val="hidden"/>
                                      </p:to>
                                    </p:set>
                                  </p:childTnLst>
                                </p:cTn>
                              </p:par>
                              <p:par>
                                <p:cTn id="282" presetID="2" presetClass="exit" presetSubtype="12" fill="hold" grpId="2" nodeType="withEffect">
                                  <p:stCondLst>
                                    <p:cond delay="0"/>
                                  </p:stCondLst>
                                  <p:childTnLst>
                                    <p:anim calcmode="lin" valueType="num">
                                      <p:cBhvr additive="base">
                                        <p:cTn id="283" dur="2000"/>
                                        <p:tgtEl>
                                          <p:spTgt spid="10"/>
                                        </p:tgtEl>
                                        <p:attrNameLst>
                                          <p:attrName>ppt_x</p:attrName>
                                        </p:attrNameLst>
                                      </p:cBhvr>
                                      <p:tavLst>
                                        <p:tav tm="0">
                                          <p:val>
                                            <p:strVal val="ppt_x"/>
                                          </p:val>
                                        </p:tav>
                                        <p:tav tm="100000">
                                          <p:val>
                                            <p:strVal val="0-ppt_w/2"/>
                                          </p:val>
                                        </p:tav>
                                      </p:tavLst>
                                    </p:anim>
                                    <p:anim calcmode="lin" valueType="num">
                                      <p:cBhvr additive="base">
                                        <p:cTn id="284" dur="2000"/>
                                        <p:tgtEl>
                                          <p:spTgt spid="10"/>
                                        </p:tgtEl>
                                        <p:attrNameLst>
                                          <p:attrName>ppt_y</p:attrName>
                                        </p:attrNameLst>
                                      </p:cBhvr>
                                      <p:tavLst>
                                        <p:tav tm="0">
                                          <p:val>
                                            <p:strVal val="ppt_y"/>
                                          </p:val>
                                        </p:tav>
                                        <p:tav tm="100000">
                                          <p:val>
                                            <p:strVal val="1+ppt_h/2"/>
                                          </p:val>
                                        </p:tav>
                                      </p:tavLst>
                                    </p:anim>
                                    <p:set>
                                      <p:cBhvr>
                                        <p:cTn id="285" dur="1" fill="hold">
                                          <p:stCondLst>
                                            <p:cond delay="1999"/>
                                          </p:stCondLst>
                                        </p:cTn>
                                        <p:tgtEl>
                                          <p:spTgt spid="10"/>
                                        </p:tgtEl>
                                        <p:attrNameLst>
                                          <p:attrName>style.visibility</p:attrName>
                                        </p:attrNameLst>
                                      </p:cBhvr>
                                      <p:to>
                                        <p:strVal val="hidden"/>
                                      </p:to>
                                    </p:set>
                                  </p:childTnLst>
                                </p:cTn>
                              </p:par>
                              <p:par>
                                <p:cTn id="286" presetID="2" presetClass="exit" presetSubtype="12" fill="hold" grpId="2" nodeType="withEffect">
                                  <p:stCondLst>
                                    <p:cond delay="0"/>
                                  </p:stCondLst>
                                  <p:childTnLst>
                                    <p:anim calcmode="lin" valueType="num">
                                      <p:cBhvr additive="base">
                                        <p:cTn id="287" dur="2000"/>
                                        <p:tgtEl>
                                          <p:spTgt spid="11"/>
                                        </p:tgtEl>
                                        <p:attrNameLst>
                                          <p:attrName>ppt_x</p:attrName>
                                        </p:attrNameLst>
                                      </p:cBhvr>
                                      <p:tavLst>
                                        <p:tav tm="0">
                                          <p:val>
                                            <p:strVal val="ppt_x"/>
                                          </p:val>
                                        </p:tav>
                                        <p:tav tm="100000">
                                          <p:val>
                                            <p:strVal val="0-ppt_w/2"/>
                                          </p:val>
                                        </p:tav>
                                      </p:tavLst>
                                    </p:anim>
                                    <p:anim calcmode="lin" valueType="num">
                                      <p:cBhvr additive="base">
                                        <p:cTn id="288" dur="2000"/>
                                        <p:tgtEl>
                                          <p:spTgt spid="11"/>
                                        </p:tgtEl>
                                        <p:attrNameLst>
                                          <p:attrName>ppt_y</p:attrName>
                                        </p:attrNameLst>
                                      </p:cBhvr>
                                      <p:tavLst>
                                        <p:tav tm="0">
                                          <p:val>
                                            <p:strVal val="ppt_y"/>
                                          </p:val>
                                        </p:tav>
                                        <p:tav tm="100000">
                                          <p:val>
                                            <p:strVal val="1+ppt_h/2"/>
                                          </p:val>
                                        </p:tav>
                                      </p:tavLst>
                                    </p:anim>
                                    <p:set>
                                      <p:cBhvr>
                                        <p:cTn id="289" dur="1" fill="hold">
                                          <p:stCondLst>
                                            <p:cond delay="1999"/>
                                          </p:stCondLst>
                                        </p:cTn>
                                        <p:tgtEl>
                                          <p:spTgt spid="11"/>
                                        </p:tgtEl>
                                        <p:attrNameLst>
                                          <p:attrName>style.visibility</p:attrName>
                                        </p:attrNameLst>
                                      </p:cBhvr>
                                      <p:to>
                                        <p:strVal val="hidden"/>
                                      </p:to>
                                    </p:set>
                                  </p:childTnLst>
                                </p:cTn>
                              </p:par>
                              <p:par>
                                <p:cTn id="290" presetID="2" presetClass="exit" presetSubtype="12" fill="hold" grpId="2" nodeType="withEffect">
                                  <p:stCondLst>
                                    <p:cond delay="0"/>
                                  </p:stCondLst>
                                  <p:childTnLst>
                                    <p:anim calcmode="lin" valueType="num">
                                      <p:cBhvr additive="base">
                                        <p:cTn id="291" dur="2000"/>
                                        <p:tgtEl>
                                          <p:spTgt spid="16"/>
                                        </p:tgtEl>
                                        <p:attrNameLst>
                                          <p:attrName>ppt_x</p:attrName>
                                        </p:attrNameLst>
                                      </p:cBhvr>
                                      <p:tavLst>
                                        <p:tav tm="0">
                                          <p:val>
                                            <p:strVal val="ppt_x"/>
                                          </p:val>
                                        </p:tav>
                                        <p:tav tm="100000">
                                          <p:val>
                                            <p:strVal val="0-ppt_w/2"/>
                                          </p:val>
                                        </p:tav>
                                      </p:tavLst>
                                    </p:anim>
                                    <p:anim calcmode="lin" valueType="num">
                                      <p:cBhvr additive="base">
                                        <p:cTn id="292" dur="2000"/>
                                        <p:tgtEl>
                                          <p:spTgt spid="16"/>
                                        </p:tgtEl>
                                        <p:attrNameLst>
                                          <p:attrName>ppt_y</p:attrName>
                                        </p:attrNameLst>
                                      </p:cBhvr>
                                      <p:tavLst>
                                        <p:tav tm="0">
                                          <p:val>
                                            <p:strVal val="ppt_y"/>
                                          </p:val>
                                        </p:tav>
                                        <p:tav tm="100000">
                                          <p:val>
                                            <p:strVal val="1+ppt_h/2"/>
                                          </p:val>
                                        </p:tav>
                                      </p:tavLst>
                                    </p:anim>
                                    <p:set>
                                      <p:cBhvr>
                                        <p:cTn id="293" dur="1" fill="hold">
                                          <p:stCondLst>
                                            <p:cond delay="1999"/>
                                          </p:stCondLst>
                                        </p:cTn>
                                        <p:tgtEl>
                                          <p:spTgt spid="16"/>
                                        </p:tgtEl>
                                        <p:attrNameLst>
                                          <p:attrName>style.visibility</p:attrName>
                                        </p:attrNameLst>
                                      </p:cBhvr>
                                      <p:to>
                                        <p:strVal val="hidden"/>
                                      </p:to>
                                    </p:set>
                                  </p:childTnLst>
                                </p:cTn>
                              </p:par>
                              <p:par>
                                <p:cTn id="294" presetID="2" presetClass="exit" presetSubtype="12" fill="hold" grpId="2" nodeType="withEffect">
                                  <p:stCondLst>
                                    <p:cond delay="0"/>
                                  </p:stCondLst>
                                  <p:childTnLst>
                                    <p:anim calcmode="lin" valueType="num">
                                      <p:cBhvr additive="base">
                                        <p:cTn id="295" dur="2000"/>
                                        <p:tgtEl>
                                          <p:spTgt spid="17"/>
                                        </p:tgtEl>
                                        <p:attrNameLst>
                                          <p:attrName>ppt_x</p:attrName>
                                        </p:attrNameLst>
                                      </p:cBhvr>
                                      <p:tavLst>
                                        <p:tav tm="0">
                                          <p:val>
                                            <p:strVal val="ppt_x"/>
                                          </p:val>
                                        </p:tav>
                                        <p:tav tm="100000">
                                          <p:val>
                                            <p:strVal val="0-ppt_w/2"/>
                                          </p:val>
                                        </p:tav>
                                      </p:tavLst>
                                    </p:anim>
                                    <p:anim calcmode="lin" valueType="num">
                                      <p:cBhvr additive="base">
                                        <p:cTn id="296" dur="2000"/>
                                        <p:tgtEl>
                                          <p:spTgt spid="17"/>
                                        </p:tgtEl>
                                        <p:attrNameLst>
                                          <p:attrName>ppt_y</p:attrName>
                                        </p:attrNameLst>
                                      </p:cBhvr>
                                      <p:tavLst>
                                        <p:tav tm="0">
                                          <p:val>
                                            <p:strVal val="ppt_y"/>
                                          </p:val>
                                        </p:tav>
                                        <p:tav tm="100000">
                                          <p:val>
                                            <p:strVal val="1+ppt_h/2"/>
                                          </p:val>
                                        </p:tav>
                                      </p:tavLst>
                                    </p:anim>
                                    <p:set>
                                      <p:cBhvr>
                                        <p:cTn id="297" dur="1" fill="hold">
                                          <p:stCondLst>
                                            <p:cond delay="1999"/>
                                          </p:stCondLst>
                                        </p:cTn>
                                        <p:tgtEl>
                                          <p:spTgt spid="17"/>
                                        </p:tgtEl>
                                        <p:attrNameLst>
                                          <p:attrName>style.visibility</p:attrName>
                                        </p:attrNameLst>
                                      </p:cBhvr>
                                      <p:to>
                                        <p:strVal val="hidden"/>
                                      </p:to>
                                    </p:set>
                                  </p:childTnLst>
                                </p:cTn>
                              </p:par>
                              <p:par>
                                <p:cTn id="298" presetID="2" presetClass="exit" presetSubtype="12" fill="hold" grpId="2" nodeType="withEffect">
                                  <p:stCondLst>
                                    <p:cond delay="0"/>
                                  </p:stCondLst>
                                  <p:childTnLst>
                                    <p:anim calcmode="lin" valueType="num">
                                      <p:cBhvr additive="base">
                                        <p:cTn id="299" dur="2000"/>
                                        <p:tgtEl>
                                          <p:spTgt spid="18"/>
                                        </p:tgtEl>
                                        <p:attrNameLst>
                                          <p:attrName>ppt_x</p:attrName>
                                        </p:attrNameLst>
                                      </p:cBhvr>
                                      <p:tavLst>
                                        <p:tav tm="0">
                                          <p:val>
                                            <p:strVal val="ppt_x"/>
                                          </p:val>
                                        </p:tav>
                                        <p:tav tm="100000">
                                          <p:val>
                                            <p:strVal val="0-ppt_w/2"/>
                                          </p:val>
                                        </p:tav>
                                      </p:tavLst>
                                    </p:anim>
                                    <p:anim calcmode="lin" valueType="num">
                                      <p:cBhvr additive="base">
                                        <p:cTn id="300" dur="2000"/>
                                        <p:tgtEl>
                                          <p:spTgt spid="18"/>
                                        </p:tgtEl>
                                        <p:attrNameLst>
                                          <p:attrName>ppt_y</p:attrName>
                                        </p:attrNameLst>
                                      </p:cBhvr>
                                      <p:tavLst>
                                        <p:tav tm="0">
                                          <p:val>
                                            <p:strVal val="ppt_y"/>
                                          </p:val>
                                        </p:tav>
                                        <p:tav tm="100000">
                                          <p:val>
                                            <p:strVal val="1+ppt_h/2"/>
                                          </p:val>
                                        </p:tav>
                                      </p:tavLst>
                                    </p:anim>
                                    <p:set>
                                      <p:cBhvr>
                                        <p:cTn id="301" dur="1" fill="hold">
                                          <p:stCondLst>
                                            <p:cond delay="1999"/>
                                          </p:stCondLst>
                                        </p:cTn>
                                        <p:tgtEl>
                                          <p:spTgt spid="18"/>
                                        </p:tgtEl>
                                        <p:attrNameLst>
                                          <p:attrName>style.visibility</p:attrName>
                                        </p:attrNameLst>
                                      </p:cBhvr>
                                      <p:to>
                                        <p:strVal val="hidden"/>
                                      </p:to>
                                    </p:set>
                                  </p:childTnLst>
                                </p:cTn>
                              </p:par>
                              <p:par>
                                <p:cTn id="302" presetID="2" presetClass="exit" presetSubtype="12" fill="hold" grpId="2" nodeType="withEffect">
                                  <p:stCondLst>
                                    <p:cond delay="0"/>
                                  </p:stCondLst>
                                  <p:childTnLst>
                                    <p:anim calcmode="lin" valueType="num">
                                      <p:cBhvr additive="base">
                                        <p:cTn id="303" dur="2000"/>
                                        <p:tgtEl>
                                          <p:spTgt spid="19"/>
                                        </p:tgtEl>
                                        <p:attrNameLst>
                                          <p:attrName>ppt_x</p:attrName>
                                        </p:attrNameLst>
                                      </p:cBhvr>
                                      <p:tavLst>
                                        <p:tav tm="0">
                                          <p:val>
                                            <p:strVal val="ppt_x"/>
                                          </p:val>
                                        </p:tav>
                                        <p:tav tm="100000">
                                          <p:val>
                                            <p:strVal val="0-ppt_w/2"/>
                                          </p:val>
                                        </p:tav>
                                      </p:tavLst>
                                    </p:anim>
                                    <p:anim calcmode="lin" valueType="num">
                                      <p:cBhvr additive="base">
                                        <p:cTn id="304" dur="2000"/>
                                        <p:tgtEl>
                                          <p:spTgt spid="19"/>
                                        </p:tgtEl>
                                        <p:attrNameLst>
                                          <p:attrName>ppt_y</p:attrName>
                                        </p:attrNameLst>
                                      </p:cBhvr>
                                      <p:tavLst>
                                        <p:tav tm="0">
                                          <p:val>
                                            <p:strVal val="ppt_y"/>
                                          </p:val>
                                        </p:tav>
                                        <p:tav tm="100000">
                                          <p:val>
                                            <p:strVal val="1+ppt_h/2"/>
                                          </p:val>
                                        </p:tav>
                                      </p:tavLst>
                                    </p:anim>
                                    <p:set>
                                      <p:cBhvr>
                                        <p:cTn id="305" dur="1" fill="hold">
                                          <p:stCondLst>
                                            <p:cond delay="1999"/>
                                          </p:stCondLst>
                                        </p:cTn>
                                        <p:tgtEl>
                                          <p:spTgt spid="19"/>
                                        </p:tgtEl>
                                        <p:attrNameLst>
                                          <p:attrName>style.visibility</p:attrName>
                                        </p:attrNameLst>
                                      </p:cBhvr>
                                      <p:to>
                                        <p:strVal val="hidden"/>
                                      </p:to>
                                    </p:set>
                                  </p:childTnLst>
                                </p:cTn>
                              </p:par>
                              <p:par>
                                <p:cTn id="306" presetID="2" presetClass="exit" presetSubtype="12" fill="hold" grpId="2" nodeType="withEffect">
                                  <p:stCondLst>
                                    <p:cond delay="0"/>
                                  </p:stCondLst>
                                  <p:childTnLst>
                                    <p:anim calcmode="lin" valueType="num">
                                      <p:cBhvr additive="base">
                                        <p:cTn id="307" dur="2000"/>
                                        <p:tgtEl>
                                          <p:spTgt spid="28"/>
                                        </p:tgtEl>
                                        <p:attrNameLst>
                                          <p:attrName>ppt_x</p:attrName>
                                        </p:attrNameLst>
                                      </p:cBhvr>
                                      <p:tavLst>
                                        <p:tav tm="0">
                                          <p:val>
                                            <p:strVal val="ppt_x"/>
                                          </p:val>
                                        </p:tav>
                                        <p:tav tm="100000">
                                          <p:val>
                                            <p:strVal val="0-ppt_w/2"/>
                                          </p:val>
                                        </p:tav>
                                      </p:tavLst>
                                    </p:anim>
                                    <p:anim calcmode="lin" valueType="num">
                                      <p:cBhvr additive="base">
                                        <p:cTn id="308" dur="2000"/>
                                        <p:tgtEl>
                                          <p:spTgt spid="28"/>
                                        </p:tgtEl>
                                        <p:attrNameLst>
                                          <p:attrName>ppt_y</p:attrName>
                                        </p:attrNameLst>
                                      </p:cBhvr>
                                      <p:tavLst>
                                        <p:tav tm="0">
                                          <p:val>
                                            <p:strVal val="ppt_y"/>
                                          </p:val>
                                        </p:tav>
                                        <p:tav tm="100000">
                                          <p:val>
                                            <p:strVal val="1+ppt_h/2"/>
                                          </p:val>
                                        </p:tav>
                                      </p:tavLst>
                                    </p:anim>
                                    <p:set>
                                      <p:cBhvr>
                                        <p:cTn id="309" dur="1" fill="hold">
                                          <p:stCondLst>
                                            <p:cond delay="1999"/>
                                          </p:stCondLst>
                                        </p:cTn>
                                        <p:tgtEl>
                                          <p:spTgt spid="28"/>
                                        </p:tgtEl>
                                        <p:attrNameLst>
                                          <p:attrName>style.visibility</p:attrName>
                                        </p:attrNameLst>
                                      </p:cBhvr>
                                      <p:to>
                                        <p:strVal val="hidden"/>
                                      </p:to>
                                    </p:set>
                                  </p:childTnLst>
                                </p:cTn>
                              </p:par>
                              <p:par>
                                <p:cTn id="310" presetID="2" presetClass="exit" presetSubtype="12" fill="hold" grpId="2" nodeType="withEffect">
                                  <p:stCondLst>
                                    <p:cond delay="0"/>
                                  </p:stCondLst>
                                  <p:childTnLst>
                                    <p:anim calcmode="lin" valueType="num">
                                      <p:cBhvr additive="base">
                                        <p:cTn id="311" dur="2000"/>
                                        <p:tgtEl>
                                          <p:spTgt spid="29"/>
                                        </p:tgtEl>
                                        <p:attrNameLst>
                                          <p:attrName>ppt_x</p:attrName>
                                        </p:attrNameLst>
                                      </p:cBhvr>
                                      <p:tavLst>
                                        <p:tav tm="0">
                                          <p:val>
                                            <p:strVal val="ppt_x"/>
                                          </p:val>
                                        </p:tav>
                                        <p:tav tm="100000">
                                          <p:val>
                                            <p:strVal val="0-ppt_w/2"/>
                                          </p:val>
                                        </p:tav>
                                      </p:tavLst>
                                    </p:anim>
                                    <p:anim calcmode="lin" valueType="num">
                                      <p:cBhvr additive="base">
                                        <p:cTn id="312" dur="2000"/>
                                        <p:tgtEl>
                                          <p:spTgt spid="29"/>
                                        </p:tgtEl>
                                        <p:attrNameLst>
                                          <p:attrName>ppt_y</p:attrName>
                                        </p:attrNameLst>
                                      </p:cBhvr>
                                      <p:tavLst>
                                        <p:tav tm="0">
                                          <p:val>
                                            <p:strVal val="ppt_y"/>
                                          </p:val>
                                        </p:tav>
                                        <p:tav tm="100000">
                                          <p:val>
                                            <p:strVal val="1+ppt_h/2"/>
                                          </p:val>
                                        </p:tav>
                                      </p:tavLst>
                                    </p:anim>
                                    <p:set>
                                      <p:cBhvr>
                                        <p:cTn id="313" dur="1" fill="hold">
                                          <p:stCondLst>
                                            <p:cond delay="1999"/>
                                          </p:stCondLst>
                                        </p:cTn>
                                        <p:tgtEl>
                                          <p:spTgt spid="29"/>
                                        </p:tgtEl>
                                        <p:attrNameLst>
                                          <p:attrName>style.visibility</p:attrName>
                                        </p:attrNameLst>
                                      </p:cBhvr>
                                      <p:to>
                                        <p:strVal val="hidden"/>
                                      </p:to>
                                    </p:set>
                                  </p:childTnLst>
                                </p:cTn>
                              </p:par>
                              <p:par>
                                <p:cTn id="314" presetID="2" presetClass="exit" presetSubtype="12" fill="hold" grpId="2" nodeType="withEffect">
                                  <p:stCondLst>
                                    <p:cond delay="0"/>
                                  </p:stCondLst>
                                  <p:childTnLst>
                                    <p:anim calcmode="lin" valueType="num">
                                      <p:cBhvr additive="base">
                                        <p:cTn id="315" dur="2000"/>
                                        <p:tgtEl>
                                          <p:spTgt spid="30"/>
                                        </p:tgtEl>
                                        <p:attrNameLst>
                                          <p:attrName>ppt_x</p:attrName>
                                        </p:attrNameLst>
                                      </p:cBhvr>
                                      <p:tavLst>
                                        <p:tav tm="0">
                                          <p:val>
                                            <p:strVal val="ppt_x"/>
                                          </p:val>
                                        </p:tav>
                                        <p:tav tm="100000">
                                          <p:val>
                                            <p:strVal val="0-ppt_w/2"/>
                                          </p:val>
                                        </p:tav>
                                      </p:tavLst>
                                    </p:anim>
                                    <p:anim calcmode="lin" valueType="num">
                                      <p:cBhvr additive="base">
                                        <p:cTn id="316" dur="2000"/>
                                        <p:tgtEl>
                                          <p:spTgt spid="30"/>
                                        </p:tgtEl>
                                        <p:attrNameLst>
                                          <p:attrName>ppt_y</p:attrName>
                                        </p:attrNameLst>
                                      </p:cBhvr>
                                      <p:tavLst>
                                        <p:tav tm="0">
                                          <p:val>
                                            <p:strVal val="ppt_y"/>
                                          </p:val>
                                        </p:tav>
                                        <p:tav tm="100000">
                                          <p:val>
                                            <p:strVal val="1+ppt_h/2"/>
                                          </p:val>
                                        </p:tav>
                                      </p:tavLst>
                                    </p:anim>
                                    <p:set>
                                      <p:cBhvr>
                                        <p:cTn id="317" dur="1" fill="hold">
                                          <p:stCondLst>
                                            <p:cond delay="1999"/>
                                          </p:stCondLst>
                                        </p:cTn>
                                        <p:tgtEl>
                                          <p:spTgt spid="30"/>
                                        </p:tgtEl>
                                        <p:attrNameLst>
                                          <p:attrName>style.visibility</p:attrName>
                                        </p:attrNameLst>
                                      </p:cBhvr>
                                      <p:to>
                                        <p:strVal val="hidden"/>
                                      </p:to>
                                    </p:set>
                                  </p:childTnLst>
                                </p:cTn>
                              </p:par>
                              <p:par>
                                <p:cTn id="318" presetID="2" presetClass="exit" presetSubtype="12" fill="hold" grpId="2" nodeType="withEffect">
                                  <p:stCondLst>
                                    <p:cond delay="0"/>
                                  </p:stCondLst>
                                  <p:childTnLst>
                                    <p:anim calcmode="lin" valueType="num">
                                      <p:cBhvr additive="base">
                                        <p:cTn id="319" dur="2000"/>
                                        <p:tgtEl>
                                          <p:spTgt spid="31"/>
                                        </p:tgtEl>
                                        <p:attrNameLst>
                                          <p:attrName>ppt_x</p:attrName>
                                        </p:attrNameLst>
                                      </p:cBhvr>
                                      <p:tavLst>
                                        <p:tav tm="0">
                                          <p:val>
                                            <p:strVal val="ppt_x"/>
                                          </p:val>
                                        </p:tav>
                                        <p:tav tm="100000">
                                          <p:val>
                                            <p:strVal val="0-ppt_w/2"/>
                                          </p:val>
                                        </p:tav>
                                      </p:tavLst>
                                    </p:anim>
                                    <p:anim calcmode="lin" valueType="num">
                                      <p:cBhvr additive="base">
                                        <p:cTn id="320" dur="2000"/>
                                        <p:tgtEl>
                                          <p:spTgt spid="31"/>
                                        </p:tgtEl>
                                        <p:attrNameLst>
                                          <p:attrName>ppt_y</p:attrName>
                                        </p:attrNameLst>
                                      </p:cBhvr>
                                      <p:tavLst>
                                        <p:tav tm="0">
                                          <p:val>
                                            <p:strVal val="ppt_y"/>
                                          </p:val>
                                        </p:tav>
                                        <p:tav tm="100000">
                                          <p:val>
                                            <p:strVal val="1+ppt_h/2"/>
                                          </p:val>
                                        </p:tav>
                                      </p:tavLst>
                                    </p:anim>
                                    <p:set>
                                      <p:cBhvr>
                                        <p:cTn id="321" dur="1" fill="hold">
                                          <p:stCondLst>
                                            <p:cond delay="1999"/>
                                          </p:stCondLst>
                                        </p:cTn>
                                        <p:tgtEl>
                                          <p:spTgt spid="31"/>
                                        </p:tgtEl>
                                        <p:attrNameLst>
                                          <p:attrName>style.visibility</p:attrName>
                                        </p:attrNameLst>
                                      </p:cBhvr>
                                      <p:to>
                                        <p:strVal val="hidden"/>
                                      </p:to>
                                    </p:set>
                                  </p:childTnLst>
                                </p:cTn>
                              </p:par>
                              <p:par>
                                <p:cTn id="322" presetID="2" presetClass="exit" presetSubtype="12" fill="hold" grpId="2" nodeType="withEffect">
                                  <p:stCondLst>
                                    <p:cond delay="0"/>
                                  </p:stCondLst>
                                  <p:childTnLst>
                                    <p:anim calcmode="lin" valueType="num">
                                      <p:cBhvr additive="base">
                                        <p:cTn id="323" dur="2000"/>
                                        <p:tgtEl>
                                          <p:spTgt spid="32"/>
                                        </p:tgtEl>
                                        <p:attrNameLst>
                                          <p:attrName>ppt_x</p:attrName>
                                        </p:attrNameLst>
                                      </p:cBhvr>
                                      <p:tavLst>
                                        <p:tav tm="0">
                                          <p:val>
                                            <p:strVal val="ppt_x"/>
                                          </p:val>
                                        </p:tav>
                                        <p:tav tm="100000">
                                          <p:val>
                                            <p:strVal val="0-ppt_w/2"/>
                                          </p:val>
                                        </p:tav>
                                      </p:tavLst>
                                    </p:anim>
                                    <p:anim calcmode="lin" valueType="num">
                                      <p:cBhvr additive="base">
                                        <p:cTn id="324" dur="2000"/>
                                        <p:tgtEl>
                                          <p:spTgt spid="32"/>
                                        </p:tgtEl>
                                        <p:attrNameLst>
                                          <p:attrName>ppt_y</p:attrName>
                                        </p:attrNameLst>
                                      </p:cBhvr>
                                      <p:tavLst>
                                        <p:tav tm="0">
                                          <p:val>
                                            <p:strVal val="ppt_y"/>
                                          </p:val>
                                        </p:tav>
                                        <p:tav tm="100000">
                                          <p:val>
                                            <p:strVal val="1+ppt_h/2"/>
                                          </p:val>
                                        </p:tav>
                                      </p:tavLst>
                                    </p:anim>
                                    <p:set>
                                      <p:cBhvr>
                                        <p:cTn id="325" dur="1" fill="hold">
                                          <p:stCondLst>
                                            <p:cond delay="1999"/>
                                          </p:stCondLst>
                                        </p:cTn>
                                        <p:tgtEl>
                                          <p:spTgt spid="32"/>
                                        </p:tgtEl>
                                        <p:attrNameLst>
                                          <p:attrName>style.visibility</p:attrName>
                                        </p:attrNameLst>
                                      </p:cBhvr>
                                      <p:to>
                                        <p:strVal val="hidden"/>
                                      </p:to>
                                    </p:set>
                                  </p:childTnLst>
                                </p:cTn>
                              </p:par>
                              <p:par>
                                <p:cTn id="326" presetID="2" presetClass="exit" presetSubtype="12" fill="hold" grpId="2" nodeType="withEffect">
                                  <p:stCondLst>
                                    <p:cond delay="0"/>
                                  </p:stCondLst>
                                  <p:childTnLst>
                                    <p:anim calcmode="lin" valueType="num">
                                      <p:cBhvr additive="base">
                                        <p:cTn id="327" dur="2000"/>
                                        <p:tgtEl>
                                          <p:spTgt spid="33"/>
                                        </p:tgtEl>
                                        <p:attrNameLst>
                                          <p:attrName>ppt_x</p:attrName>
                                        </p:attrNameLst>
                                      </p:cBhvr>
                                      <p:tavLst>
                                        <p:tav tm="0">
                                          <p:val>
                                            <p:strVal val="ppt_x"/>
                                          </p:val>
                                        </p:tav>
                                        <p:tav tm="100000">
                                          <p:val>
                                            <p:strVal val="0-ppt_w/2"/>
                                          </p:val>
                                        </p:tav>
                                      </p:tavLst>
                                    </p:anim>
                                    <p:anim calcmode="lin" valueType="num">
                                      <p:cBhvr additive="base">
                                        <p:cTn id="328" dur="2000"/>
                                        <p:tgtEl>
                                          <p:spTgt spid="33"/>
                                        </p:tgtEl>
                                        <p:attrNameLst>
                                          <p:attrName>ppt_y</p:attrName>
                                        </p:attrNameLst>
                                      </p:cBhvr>
                                      <p:tavLst>
                                        <p:tav tm="0">
                                          <p:val>
                                            <p:strVal val="ppt_y"/>
                                          </p:val>
                                        </p:tav>
                                        <p:tav tm="100000">
                                          <p:val>
                                            <p:strVal val="1+ppt_h/2"/>
                                          </p:val>
                                        </p:tav>
                                      </p:tavLst>
                                    </p:anim>
                                    <p:set>
                                      <p:cBhvr>
                                        <p:cTn id="329" dur="1" fill="hold">
                                          <p:stCondLst>
                                            <p:cond delay="1999"/>
                                          </p:stCondLst>
                                        </p:cTn>
                                        <p:tgtEl>
                                          <p:spTgt spid="33"/>
                                        </p:tgtEl>
                                        <p:attrNameLst>
                                          <p:attrName>style.visibility</p:attrName>
                                        </p:attrNameLst>
                                      </p:cBhvr>
                                      <p:to>
                                        <p:strVal val="hidden"/>
                                      </p:to>
                                    </p:set>
                                  </p:childTnLst>
                                </p:cTn>
                              </p:par>
                              <p:par>
                                <p:cTn id="330" presetID="2" presetClass="exit" presetSubtype="12" fill="hold" grpId="2" nodeType="withEffect">
                                  <p:stCondLst>
                                    <p:cond delay="0"/>
                                  </p:stCondLst>
                                  <p:childTnLst>
                                    <p:anim calcmode="lin" valueType="num">
                                      <p:cBhvr additive="base">
                                        <p:cTn id="331" dur="2000"/>
                                        <p:tgtEl>
                                          <p:spTgt spid="34"/>
                                        </p:tgtEl>
                                        <p:attrNameLst>
                                          <p:attrName>ppt_x</p:attrName>
                                        </p:attrNameLst>
                                      </p:cBhvr>
                                      <p:tavLst>
                                        <p:tav tm="0">
                                          <p:val>
                                            <p:strVal val="ppt_x"/>
                                          </p:val>
                                        </p:tav>
                                        <p:tav tm="100000">
                                          <p:val>
                                            <p:strVal val="0-ppt_w/2"/>
                                          </p:val>
                                        </p:tav>
                                      </p:tavLst>
                                    </p:anim>
                                    <p:anim calcmode="lin" valueType="num">
                                      <p:cBhvr additive="base">
                                        <p:cTn id="332" dur="2000"/>
                                        <p:tgtEl>
                                          <p:spTgt spid="34"/>
                                        </p:tgtEl>
                                        <p:attrNameLst>
                                          <p:attrName>ppt_y</p:attrName>
                                        </p:attrNameLst>
                                      </p:cBhvr>
                                      <p:tavLst>
                                        <p:tav tm="0">
                                          <p:val>
                                            <p:strVal val="ppt_y"/>
                                          </p:val>
                                        </p:tav>
                                        <p:tav tm="100000">
                                          <p:val>
                                            <p:strVal val="1+ppt_h/2"/>
                                          </p:val>
                                        </p:tav>
                                      </p:tavLst>
                                    </p:anim>
                                    <p:set>
                                      <p:cBhvr>
                                        <p:cTn id="333" dur="1" fill="hold">
                                          <p:stCondLst>
                                            <p:cond delay="1999"/>
                                          </p:stCondLst>
                                        </p:cTn>
                                        <p:tgtEl>
                                          <p:spTgt spid="34"/>
                                        </p:tgtEl>
                                        <p:attrNameLst>
                                          <p:attrName>style.visibility</p:attrName>
                                        </p:attrNameLst>
                                      </p:cBhvr>
                                      <p:to>
                                        <p:strVal val="hidden"/>
                                      </p:to>
                                    </p:set>
                                  </p:childTnLst>
                                </p:cTn>
                              </p:par>
                              <p:par>
                                <p:cTn id="334" presetID="2" presetClass="exit" presetSubtype="12" fill="hold" grpId="2" nodeType="withEffect">
                                  <p:stCondLst>
                                    <p:cond delay="0"/>
                                  </p:stCondLst>
                                  <p:childTnLst>
                                    <p:anim calcmode="lin" valueType="num">
                                      <p:cBhvr additive="base">
                                        <p:cTn id="335" dur="2000"/>
                                        <p:tgtEl>
                                          <p:spTgt spid="35"/>
                                        </p:tgtEl>
                                        <p:attrNameLst>
                                          <p:attrName>ppt_x</p:attrName>
                                        </p:attrNameLst>
                                      </p:cBhvr>
                                      <p:tavLst>
                                        <p:tav tm="0">
                                          <p:val>
                                            <p:strVal val="ppt_x"/>
                                          </p:val>
                                        </p:tav>
                                        <p:tav tm="100000">
                                          <p:val>
                                            <p:strVal val="0-ppt_w/2"/>
                                          </p:val>
                                        </p:tav>
                                      </p:tavLst>
                                    </p:anim>
                                    <p:anim calcmode="lin" valueType="num">
                                      <p:cBhvr additive="base">
                                        <p:cTn id="336" dur="2000"/>
                                        <p:tgtEl>
                                          <p:spTgt spid="35"/>
                                        </p:tgtEl>
                                        <p:attrNameLst>
                                          <p:attrName>ppt_y</p:attrName>
                                        </p:attrNameLst>
                                      </p:cBhvr>
                                      <p:tavLst>
                                        <p:tav tm="0">
                                          <p:val>
                                            <p:strVal val="ppt_y"/>
                                          </p:val>
                                        </p:tav>
                                        <p:tav tm="100000">
                                          <p:val>
                                            <p:strVal val="1+ppt_h/2"/>
                                          </p:val>
                                        </p:tav>
                                      </p:tavLst>
                                    </p:anim>
                                    <p:set>
                                      <p:cBhvr>
                                        <p:cTn id="337" dur="1" fill="hold">
                                          <p:stCondLst>
                                            <p:cond delay="1999"/>
                                          </p:stCondLst>
                                        </p:cTn>
                                        <p:tgtEl>
                                          <p:spTgt spid="35"/>
                                        </p:tgtEl>
                                        <p:attrNameLst>
                                          <p:attrName>style.visibility</p:attrName>
                                        </p:attrNameLst>
                                      </p:cBhvr>
                                      <p:to>
                                        <p:strVal val="hidden"/>
                                      </p:to>
                                    </p:set>
                                  </p:childTnLst>
                                </p:cTn>
                              </p:par>
                              <p:par>
                                <p:cTn id="338" presetID="19" presetClass="exit" presetSubtype="5" fill="hold" grpId="3" nodeType="withEffect">
                                  <p:stCondLst>
                                    <p:cond delay="0"/>
                                  </p:stCondLst>
                                  <p:childTnLst>
                                    <p:anim calcmode="lin" valueType="num">
                                      <p:cBhvr>
                                        <p:cTn id="339" dur="2000"/>
                                        <p:tgtEl>
                                          <p:spTgt spid="4"/>
                                        </p:tgtEl>
                                        <p:attrNameLst>
                                          <p:attrName>ppt_w</p:attrName>
                                        </p:attrNameLst>
                                      </p:cBhvr>
                                      <p:tavLst>
                                        <p:tav tm="0">
                                          <p:val>
                                            <p:strVal val="ppt_w"/>
                                          </p:val>
                                        </p:tav>
                                        <p:tav tm="100000">
                                          <p:val>
                                            <p:strVal val="ppt_w"/>
                                          </p:val>
                                        </p:tav>
                                      </p:tavLst>
                                    </p:anim>
                                    <p:anim calcmode="lin" valueType="num">
                                      <p:cBhvr>
                                        <p:cTn id="34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1" dur="1" fill="hold">
                                          <p:stCondLst>
                                            <p:cond delay="1999"/>
                                          </p:stCondLst>
                                        </p:cTn>
                                        <p:tgtEl>
                                          <p:spTgt spid="4"/>
                                        </p:tgtEl>
                                        <p:attrNameLst>
                                          <p:attrName>style.visibility</p:attrName>
                                        </p:attrNameLst>
                                      </p:cBhvr>
                                      <p:to>
                                        <p:strVal val="hidden"/>
                                      </p:to>
                                    </p:set>
                                  </p:childTnLst>
                                </p:cTn>
                              </p:par>
                              <p:par>
                                <p:cTn id="342" presetID="19" presetClass="exit" presetSubtype="5" fill="hold" grpId="3" nodeType="withEffect">
                                  <p:stCondLst>
                                    <p:cond delay="0"/>
                                  </p:stCondLst>
                                  <p:childTnLst>
                                    <p:anim calcmode="lin" valueType="num">
                                      <p:cBhvr>
                                        <p:cTn id="343" dur="2000"/>
                                        <p:tgtEl>
                                          <p:spTgt spid="6"/>
                                        </p:tgtEl>
                                        <p:attrNameLst>
                                          <p:attrName>ppt_w</p:attrName>
                                        </p:attrNameLst>
                                      </p:cBhvr>
                                      <p:tavLst>
                                        <p:tav tm="0">
                                          <p:val>
                                            <p:strVal val="ppt_w"/>
                                          </p:val>
                                        </p:tav>
                                        <p:tav tm="100000">
                                          <p:val>
                                            <p:strVal val="ppt_w"/>
                                          </p:val>
                                        </p:tav>
                                      </p:tavLst>
                                    </p:anim>
                                    <p:anim calcmode="lin" valueType="num">
                                      <p:cBhvr>
                                        <p:cTn id="34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5" dur="1" fill="hold">
                                          <p:stCondLst>
                                            <p:cond delay="1999"/>
                                          </p:stCondLst>
                                        </p:cTn>
                                        <p:tgtEl>
                                          <p:spTgt spid="6"/>
                                        </p:tgtEl>
                                        <p:attrNameLst>
                                          <p:attrName>style.visibility</p:attrName>
                                        </p:attrNameLst>
                                      </p:cBhvr>
                                      <p:to>
                                        <p:strVal val="hidden"/>
                                      </p:to>
                                    </p:set>
                                  </p:childTnLst>
                                </p:cTn>
                              </p:par>
                              <p:par>
                                <p:cTn id="346" presetID="19" presetClass="exit" presetSubtype="5" fill="hold" grpId="3" nodeType="withEffect">
                                  <p:stCondLst>
                                    <p:cond delay="0"/>
                                  </p:stCondLst>
                                  <p:childTnLst>
                                    <p:anim calcmode="lin" valueType="num">
                                      <p:cBhvr>
                                        <p:cTn id="347" dur="2000"/>
                                        <p:tgtEl>
                                          <p:spTgt spid="8"/>
                                        </p:tgtEl>
                                        <p:attrNameLst>
                                          <p:attrName>ppt_w</p:attrName>
                                        </p:attrNameLst>
                                      </p:cBhvr>
                                      <p:tavLst>
                                        <p:tav tm="0">
                                          <p:val>
                                            <p:strVal val="ppt_w"/>
                                          </p:val>
                                        </p:tav>
                                        <p:tav tm="100000">
                                          <p:val>
                                            <p:strVal val="ppt_w"/>
                                          </p:val>
                                        </p:tav>
                                      </p:tavLst>
                                    </p:anim>
                                    <p:anim calcmode="lin" valueType="num">
                                      <p:cBhvr>
                                        <p:cTn id="348"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9" dur="1" fill="hold">
                                          <p:stCondLst>
                                            <p:cond delay="1999"/>
                                          </p:stCondLst>
                                        </p:cTn>
                                        <p:tgtEl>
                                          <p:spTgt spid="8"/>
                                        </p:tgtEl>
                                        <p:attrNameLst>
                                          <p:attrName>style.visibility</p:attrName>
                                        </p:attrNameLst>
                                      </p:cBhvr>
                                      <p:to>
                                        <p:strVal val="hidden"/>
                                      </p:to>
                                    </p:set>
                                  </p:childTnLst>
                                </p:cTn>
                              </p:par>
                              <p:par>
                                <p:cTn id="350" presetID="19" presetClass="exit" presetSubtype="5" fill="hold" grpId="3" nodeType="withEffect">
                                  <p:stCondLst>
                                    <p:cond delay="0"/>
                                  </p:stCondLst>
                                  <p:childTnLst>
                                    <p:anim calcmode="lin" valueType="num">
                                      <p:cBhvr>
                                        <p:cTn id="351" dur="2000"/>
                                        <p:tgtEl>
                                          <p:spTgt spid="9"/>
                                        </p:tgtEl>
                                        <p:attrNameLst>
                                          <p:attrName>ppt_w</p:attrName>
                                        </p:attrNameLst>
                                      </p:cBhvr>
                                      <p:tavLst>
                                        <p:tav tm="0">
                                          <p:val>
                                            <p:strVal val="ppt_w"/>
                                          </p:val>
                                        </p:tav>
                                        <p:tav tm="100000">
                                          <p:val>
                                            <p:strVal val="ppt_w"/>
                                          </p:val>
                                        </p:tav>
                                      </p:tavLst>
                                    </p:anim>
                                    <p:anim calcmode="lin" valueType="num">
                                      <p:cBhvr>
                                        <p:cTn id="35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3" dur="1" fill="hold">
                                          <p:stCondLst>
                                            <p:cond delay="1999"/>
                                          </p:stCondLst>
                                        </p:cTn>
                                        <p:tgtEl>
                                          <p:spTgt spid="9"/>
                                        </p:tgtEl>
                                        <p:attrNameLst>
                                          <p:attrName>style.visibility</p:attrName>
                                        </p:attrNameLst>
                                      </p:cBhvr>
                                      <p:to>
                                        <p:strVal val="hidden"/>
                                      </p:to>
                                    </p:set>
                                  </p:childTnLst>
                                </p:cTn>
                              </p:par>
                              <p:par>
                                <p:cTn id="354" presetID="19" presetClass="exit" presetSubtype="5" fill="hold" grpId="3" nodeType="withEffect">
                                  <p:stCondLst>
                                    <p:cond delay="0"/>
                                  </p:stCondLst>
                                  <p:childTnLst>
                                    <p:anim calcmode="lin" valueType="num">
                                      <p:cBhvr>
                                        <p:cTn id="355" dur="2000"/>
                                        <p:tgtEl>
                                          <p:spTgt spid="12"/>
                                        </p:tgtEl>
                                        <p:attrNameLst>
                                          <p:attrName>ppt_w</p:attrName>
                                        </p:attrNameLst>
                                      </p:cBhvr>
                                      <p:tavLst>
                                        <p:tav tm="0">
                                          <p:val>
                                            <p:strVal val="ppt_w"/>
                                          </p:val>
                                        </p:tav>
                                        <p:tav tm="100000">
                                          <p:val>
                                            <p:strVal val="ppt_w"/>
                                          </p:val>
                                        </p:tav>
                                      </p:tavLst>
                                    </p:anim>
                                    <p:anim calcmode="lin" valueType="num">
                                      <p:cBhvr>
                                        <p:cTn id="35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7" dur="1" fill="hold">
                                          <p:stCondLst>
                                            <p:cond delay="1999"/>
                                          </p:stCondLst>
                                        </p:cTn>
                                        <p:tgtEl>
                                          <p:spTgt spid="12"/>
                                        </p:tgtEl>
                                        <p:attrNameLst>
                                          <p:attrName>style.visibility</p:attrName>
                                        </p:attrNameLst>
                                      </p:cBhvr>
                                      <p:to>
                                        <p:strVal val="hidden"/>
                                      </p:to>
                                    </p:set>
                                  </p:childTnLst>
                                </p:cTn>
                              </p:par>
                              <p:par>
                                <p:cTn id="358" presetID="19" presetClass="exit" presetSubtype="5" fill="hold" grpId="3" nodeType="withEffect">
                                  <p:stCondLst>
                                    <p:cond delay="0"/>
                                  </p:stCondLst>
                                  <p:childTnLst>
                                    <p:anim calcmode="lin" valueType="num">
                                      <p:cBhvr>
                                        <p:cTn id="359" dur="2000"/>
                                        <p:tgtEl>
                                          <p:spTgt spid="13"/>
                                        </p:tgtEl>
                                        <p:attrNameLst>
                                          <p:attrName>ppt_w</p:attrName>
                                        </p:attrNameLst>
                                      </p:cBhvr>
                                      <p:tavLst>
                                        <p:tav tm="0">
                                          <p:val>
                                            <p:strVal val="ppt_w"/>
                                          </p:val>
                                        </p:tav>
                                        <p:tav tm="100000">
                                          <p:val>
                                            <p:strVal val="ppt_w"/>
                                          </p:val>
                                        </p:tav>
                                      </p:tavLst>
                                    </p:anim>
                                    <p:anim calcmode="lin" valueType="num">
                                      <p:cBhvr>
                                        <p:cTn id="36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1" dur="1" fill="hold">
                                          <p:stCondLst>
                                            <p:cond delay="1999"/>
                                          </p:stCondLst>
                                        </p:cTn>
                                        <p:tgtEl>
                                          <p:spTgt spid="13"/>
                                        </p:tgtEl>
                                        <p:attrNameLst>
                                          <p:attrName>style.visibility</p:attrName>
                                        </p:attrNameLst>
                                      </p:cBhvr>
                                      <p:to>
                                        <p:strVal val="hidden"/>
                                      </p:to>
                                    </p:set>
                                  </p:childTnLst>
                                </p:cTn>
                              </p:par>
                              <p:par>
                                <p:cTn id="362" presetID="19" presetClass="exit" presetSubtype="5" fill="hold" grpId="3" nodeType="withEffect">
                                  <p:stCondLst>
                                    <p:cond delay="0"/>
                                  </p:stCondLst>
                                  <p:childTnLst>
                                    <p:anim calcmode="lin" valueType="num">
                                      <p:cBhvr>
                                        <p:cTn id="363" dur="2000"/>
                                        <p:tgtEl>
                                          <p:spTgt spid="14"/>
                                        </p:tgtEl>
                                        <p:attrNameLst>
                                          <p:attrName>ppt_w</p:attrName>
                                        </p:attrNameLst>
                                      </p:cBhvr>
                                      <p:tavLst>
                                        <p:tav tm="0">
                                          <p:val>
                                            <p:strVal val="ppt_w"/>
                                          </p:val>
                                        </p:tav>
                                        <p:tav tm="100000">
                                          <p:val>
                                            <p:strVal val="ppt_w"/>
                                          </p:val>
                                        </p:tav>
                                      </p:tavLst>
                                    </p:anim>
                                    <p:anim calcmode="lin" valueType="num">
                                      <p:cBhvr>
                                        <p:cTn id="36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5" dur="1" fill="hold">
                                          <p:stCondLst>
                                            <p:cond delay="1999"/>
                                          </p:stCondLst>
                                        </p:cTn>
                                        <p:tgtEl>
                                          <p:spTgt spid="14"/>
                                        </p:tgtEl>
                                        <p:attrNameLst>
                                          <p:attrName>style.visibility</p:attrName>
                                        </p:attrNameLst>
                                      </p:cBhvr>
                                      <p:to>
                                        <p:strVal val="hidden"/>
                                      </p:to>
                                    </p:set>
                                  </p:childTnLst>
                                </p:cTn>
                              </p:par>
                              <p:par>
                                <p:cTn id="366" presetID="19" presetClass="exit" presetSubtype="5" fill="hold" grpId="3" nodeType="withEffect">
                                  <p:stCondLst>
                                    <p:cond delay="0"/>
                                  </p:stCondLst>
                                  <p:childTnLst>
                                    <p:anim calcmode="lin" valueType="num">
                                      <p:cBhvr>
                                        <p:cTn id="367" dur="2000"/>
                                        <p:tgtEl>
                                          <p:spTgt spid="15"/>
                                        </p:tgtEl>
                                        <p:attrNameLst>
                                          <p:attrName>ppt_w</p:attrName>
                                        </p:attrNameLst>
                                      </p:cBhvr>
                                      <p:tavLst>
                                        <p:tav tm="0">
                                          <p:val>
                                            <p:strVal val="ppt_w"/>
                                          </p:val>
                                        </p:tav>
                                        <p:tav tm="100000">
                                          <p:val>
                                            <p:strVal val="ppt_w"/>
                                          </p:val>
                                        </p:tav>
                                      </p:tavLst>
                                    </p:anim>
                                    <p:anim calcmode="lin" valueType="num">
                                      <p:cBhvr>
                                        <p:cTn id="36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9" dur="1" fill="hold">
                                          <p:stCondLst>
                                            <p:cond delay="1999"/>
                                          </p:stCondLst>
                                        </p:cTn>
                                        <p:tgtEl>
                                          <p:spTgt spid="15"/>
                                        </p:tgtEl>
                                        <p:attrNameLst>
                                          <p:attrName>style.visibility</p:attrName>
                                        </p:attrNameLst>
                                      </p:cBhvr>
                                      <p:to>
                                        <p:strVal val="hidden"/>
                                      </p:to>
                                    </p:set>
                                  </p:childTnLst>
                                </p:cTn>
                              </p:par>
                              <p:par>
                                <p:cTn id="370" presetID="19" presetClass="exit" presetSubtype="5" fill="hold" grpId="3" nodeType="withEffect">
                                  <p:stCondLst>
                                    <p:cond delay="0"/>
                                  </p:stCondLst>
                                  <p:childTnLst>
                                    <p:anim calcmode="lin" valueType="num">
                                      <p:cBhvr>
                                        <p:cTn id="371" dur="2000"/>
                                        <p:tgtEl>
                                          <p:spTgt spid="20"/>
                                        </p:tgtEl>
                                        <p:attrNameLst>
                                          <p:attrName>ppt_w</p:attrName>
                                        </p:attrNameLst>
                                      </p:cBhvr>
                                      <p:tavLst>
                                        <p:tav tm="0">
                                          <p:val>
                                            <p:strVal val="ppt_w"/>
                                          </p:val>
                                        </p:tav>
                                        <p:tav tm="100000">
                                          <p:val>
                                            <p:strVal val="ppt_w"/>
                                          </p:val>
                                        </p:tav>
                                      </p:tavLst>
                                    </p:anim>
                                    <p:anim calcmode="lin" valueType="num">
                                      <p:cBhvr>
                                        <p:cTn id="372"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3" dur="1" fill="hold">
                                          <p:stCondLst>
                                            <p:cond delay="1999"/>
                                          </p:stCondLst>
                                        </p:cTn>
                                        <p:tgtEl>
                                          <p:spTgt spid="20"/>
                                        </p:tgtEl>
                                        <p:attrNameLst>
                                          <p:attrName>style.visibility</p:attrName>
                                        </p:attrNameLst>
                                      </p:cBhvr>
                                      <p:to>
                                        <p:strVal val="hidden"/>
                                      </p:to>
                                    </p:set>
                                  </p:childTnLst>
                                </p:cTn>
                              </p:par>
                              <p:par>
                                <p:cTn id="374" presetID="19" presetClass="exit" presetSubtype="5" fill="hold" grpId="3" nodeType="withEffect">
                                  <p:stCondLst>
                                    <p:cond delay="0"/>
                                  </p:stCondLst>
                                  <p:childTnLst>
                                    <p:anim calcmode="lin" valueType="num">
                                      <p:cBhvr>
                                        <p:cTn id="375" dur="2000"/>
                                        <p:tgtEl>
                                          <p:spTgt spid="21"/>
                                        </p:tgtEl>
                                        <p:attrNameLst>
                                          <p:attrName>ppt_w</p:attrName>
                                        </p:attrNameLst>
                                      </p:cBhvr>
                                      <p:tavLst>
                                        <p:tav tm="0">
                                          <p:val>
                                            <p:strVal val="ppt_w"/>
                                          </p:val>
                                        </p:tav>
                                        <p:tav tm="100000">
                                          <p:val>
                                            <p:strVal val="ppt_w"/>
                                          </p:val>
                                        </p:tav>
                                      </p:tavLst>
                                    </p:anim>
                                    <p:anim calcmode="lin" valueType="num">
                                      <p:cBhvr>
                                        <p:cTn id="376"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7" dur="1" fill="hold">
                                          <p:stCondLst>
                                            <p:cond delay="1999"/>
                                          </p:stCondLst>
                                        </p:cTn>
                                        <p:tgtEl>
                                          <p:spTgt spid="21"/>
                                        </p:tgtEl>
                                        <p:attrNameLst>
                                          <p:attrName>style.visibility</p:attrName>
                                        </p:attrNameLst>
                                      </p:cBhvr>
                                      <p:to>
                                        <p:strVal val="hidden"/>
                                      </p:to>
                                    </p:set>
                                  </p:childTnLst>
                                </p:cTn>
                              </p:par>
                              <p:par>
                                <p:cTn id="378" presetID="19" presetClass="exit" presetSubtype="5" fill="hold" grpId="3" nodeType="withEffect">
                                  <p:stCondLst>
                                    <p:cond delay="0"/>
                                  </p:stCondLst>
                                  <p:childTnLst>
                                    <p:anim calcmode="lin" valueType="num">
                                      <p:cBhvr>
                                        <p:cTn id="379" dur="2000"/>
                                        <p:tgtEl>
                                          <p:spTgt spid="22"/>
                                        </p:tgtEl>
                                        <p:attrNameLst>
                                          <p:attrName>ppt_w</p:attrName>
                                        </p:attrNameLst>
                                      </p:cBhvr>
                                      <p:tavLst>
                                        <p:tav tm="0">
                                          <p:val>
                                            <p:strVal val="ppt_w"/>
                                          </p:val>
                                        </p:tav>
                                        <p:tav tm="100000">
                                          <p:val>
                                            <p:strVal val="ppt_w"/>
                                          </p:val>
                                        </p:tav>
                                      </p:tavLst>
                                    </p:anim>
                                    <p:anim calcmode="lin" valueType="num">
                                      <p:cBhvr>
                                        <p:cTn id="380"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1" dur="1" fill="hold">
                                          <p:stCondLst>
                                            <p:cond delay="1999"/>
                                          </p:stCondLst>
                                        </p:cTn>
                                        <p:tgtEl>
                                          <p:spTgt spid="22"/>
                                        </p:tgtEl>
                                        <p:attrNameLst>
                                          <p:attrName>style.visibility</p:attrName>
                                        </p:attrNameLst>
                                      </p:cBhvr>
                                      <p:to>
                                        <p:strVal val="hidden"/>
                                      </p:to>
                                    </p:set>
                                  </p:childTnLst>
                                </p:cTn>
                              </p:par>
                              <p:par>
                                <p:cTn id="382" presetID="19" presetClass="exit" presetSubtype="5" fill="hold" grpId="3" nodeType="withEffect">
                                  <p:stCondLst>
                                    <p:cond delay="0"/>
                                  </p:stCondLst>
                                  <p:childTnLst>
                                    <p:anim calcmode="lin" valueType="num">
                                      <p:cBhvr>
                                        <p:cTn id="383" dur="2000"/>
                                        <p:tgtEl>
                                          <p:spTgt spid="23"/>
                                        </p:tgtEl>
                                        <p:attrNameLst>
                                          <p:attrName>ppt_w</p:attrName>
                                        </p:attrNameLst>
                                      </p:cBhvr>
                                      <p:tavLst>
                                        <p:tav tm="0">
                                          <p:val>
                                            <p:strVal val="ppt_w"/>
                                          </p:val>
                                        </p:tav>
                                        <p:tav tm="100000">
                                          <p:val>
                                            <p:strVal val="ppt_w"/>
                                          </p:val>
                                        </p:tav>
                                      </p:tavLst>
                                    </p:anim>
                                    <p:anim calcmode="lin" valueType="num">
                                      <p:cBhvr>
                                        <p:cTn id="38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5" dur="1" fill="hold">
                                          <p:stCondLst>
                                            <p:cond delay="1999"/>
                                          </p:stCondLst>
                                        </p:cTn>
                                        <p:tgtEl>
                                          <p:spTgt spid="23"/>
                                        </p:tgtEl>
                                        <p:attrNameLst>
                                          <p:attrName>style.visibility</p:attrName>
                                        </p:attrNameLst>
                                      </p:cBhvr>
                                      <p:to>
                                        <p:strVal val="hidden"/>
                                      </p:to>
                                    </p:set>
                                  </p:childTnLst>
                                </p:cTn>
                              </p:par>
                              <p:par>
                                <p:cTn id="386" presetID="19" presetClass="exit" presetSubtype="5" fill="hold" grpId="3" nodeType="withEffect">
                                  <p:stCondLst>
                                    <p:cond delay="0"/>
                                  </p:stCondLst>
                                  <p:childTnLst>
                                    <p:anim calcmode="lin" valueType="num">
                                      <p:cBhvr>
                                        <p:cTn id="387" dur="2000"/>
                                        <p:tgtEl>
                                          <p:spTgt spid="24"/>
                                        </p:tgtEl>
                                        <p:attrNameLst>
                                          <p:attrName>ppt_w</p:attrName>
                                        </p:attrNameLst>
                                      </p:cBhvr>
                                      <p:tavLst>
                                        <p:tav tm="0">
                                          <p:val>
                                            <p:strVal val="ppt_w"/>
                                          </p:val>
                                        </p:tav>
                                        <p:tav tm="100000">
                                          <p:val>
                                            <p:strVal val="ppt_w"/>
                                          </p:val>
                                        </p:tav>
                                      </p:tavLst>
                                    </p:anim>
                                    <p:anim calcmode="lin" valueType="num">
                                      <p:cBhvr>
                                        <p:cTn id="388"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9" dur="1" fill="hold">
                                          <p:stCondLst>
                                            <p:cond delay="1999"/>
                                          </p:stCondLst>
                                        </p:cTn>
                                        <p:tgtEl>
                                          <p:spTgt spid="24"/>
                                        </p:tgtEl>
                                        <p:attrNameLst>
                                          <p:attrName>style.visibility</p:attrName>
                                        </p:attrNameLst>
                                      </p:cBhvr>
                                      <p:to>
                                        <p:strVal val="hidden"/>
                                      </p:to>
                                    </p:set>
                                  </p:childTnLst>
                                </p:cTn>
                              </p:par>
                              <p:par>
                                <p:cTn id="390" presetID="19" presetClass="exit" presetSubtype="5" fill="hold" grpId="3" nodeType="withEffect">
                                  <p:stCondLst>
                                    <p:cond delay="0"/>
                                  </p:stCondLst>
                                  <p:childTnLst>
                                    <p:anim calcmode="lin" valueType="num">
                                      <p:cBhvr>
                                        <p:cTn id="391" dur="2000"/>
                                        <p:tgtEl>
                                          <p:spTgt spid="25"/>
                                        </p:tgtEl>
                                        <p:attrNameLst>
                                          <p:attrName>ppt_w</p:attrName>
                                        </p:attrNameLst>
                                      </p:cBhvr>
                                      <p:tavLst>
                                        <p:tav tm="0">
                                          <p:val>
                                            <p:strVal val="ppt_w"/>
                                          </p:val>
                                        </p:tav>
                                        <p:tav tm="100000">
                                          <p:val>
                                            <p:strVal val="ppt_w"/>
                                          </p:val>
                                        </p:tav>
                                      </p:tavLst>
                                    </p:anim>
                                    <p:anim calcmode="lin" valueType="num">
                                      <p:cBhvr>
                                        <p:cTn id="39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3" dur="1" fill="hold">
                                          <p:stCondLst>
                                            <p:cond delay="1999"/>
                                          </p:stCondLst>
                                        </p:cTn>
                                        <p:tgtEl>
                                          <p:spTgt spid="25"/>
                                        </p:tgtEl>
                                        <p:attrNameLst>
                                          <p:attrName>style.visibility</p:attrName>
                                        </p:attrNameLst>
                                      </p:cBhvr>
                                      <p:to>
                                        <p:strVal val="hidden"/>
                                      </p:to>
                                    </p:set>
                                  </p:childTnLst>
                                </p:cTn>
                              </p:par>
                              <p:par>
                                <p:cTn id="394" presetID="19" presetClass="exit" presetSubtype="5" fill="hold" grpId="3" nodeType="withEffect">
                                  <p:stCondLst>
                                    <p:cond delay="0"/>
                                  </p:stCondLst>
                                  <p:childTnLst>
                                    <p:anim calcmode="lin" valueType="num">
                                      <p:cBhvr>
                                        <p:cTn id="395" dur="2000"/>
                                        <p:tgtEl>
                                          <p:spTgt spid="26"/>
                                        </p:tgtEl>
                                        <p:attrNameLst>
                                          <p:attrName>ppt_w</p:attrName>
                                        </p:attrNameLst>
                                      </p:cBhvr>
                                      <p:tavLst>
                                        <p:tav tm="0">
                                          <p:val>
                                            <p:strVal val="ppt_w"/>
                                          </p:val>
                                        </p:tav>
                                        <p:tav tm="100000">
                                          <p:val>
                                            <p:strVal val="ppt_w"/>
                                          </p:val>
                                        </p:tav>
                                      </p:tavLst>
                                    </p:anim>
                                    <p:anim calcmode="lin" valueType="num">
                                      <p:cBhvr>
                                        <p:cTn id="396"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7" dur="1" fill="hold">
                                          <p:stCondLst>
                                            <p:cond delay="1999"/>
                                          </p:stCondLst>
                                        </p:cTn>
                                        <p:tgtEl>
                                          <p:spTgt spid="26"/>
                                        </p:tgtEl>
                                        <p:attrNameLst>
                                          <p:attrName>style.visibility</p:attrName>
                                        </p:attrNameLst>
                                      </p:cBhvr>
                                      <p:to>
                                        <p:strVal val="hidden"/>
                                      </p:to>
                                    </p:set>
                                  </p:childTnLst>
                                </p:cTn>
                              </p:par>
                              <p:par>
                                <p:cTn id="398" presetID="19" presetClass="exit" presetSubtype="5" fill="hold" grpId="3" nodeType="withEffect">
                                  <p:stCondLst>
                                    <p:cond delay="0"/>
                                  </p:stCondLst>
                                  <p:childTnLst>
                                    <p:anim calcmode="lin" valueType="num">
                                      <p:cBhvr>
                                        <p:cTn id="399" dur="2000"/>
                                        <p:tgtEl>
                                          <p:spTgt spid="27"/>
                                        </p:tgtEl>
                                        <p:attrNameLst>
                                          <p:attrName>ppt_w</p:attrName>
                                        </p:attrNameLst>
                                      </p:cBhvr>
                                      <p:tavLst>
                                        <p:tav tm="0">
                                          <p:val>
                                            <p:strVal val="ppt_w"/>
                                          </p:val>
                                        </p:tav>
                                        <p:tav tm="100000">
                                          <p:val>
                                            <p:strVal val="ppt_w"/>
                                          </p:val>
                                        </p:tav>
                                      </p:tavLst>
                                    </p:anim>
                                    <p:anim calcmode="lin" valueType="num">
                                      <p:cBhvr>
                                        <p:cTn id="40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1" dur="1" fill="hold">
                                          <p:stCondLst>
                                            <p:cond delay="1999"/>
                                          </p:stCondLst>
                                        </p:cTn>
                                        <p:tgtEl>
                                          <p:spTgt spid="27"/>
                                        </p:tgtEl>
                                        <p:attrNameLst>
                                          <p:attrName>style.visibility</p:attrName>
                                        </p:attrNameLst>
                                      </p:cBhvr>
                                      <p:to>
                                        <p:strVal val="hidden"/>
                                      </p:to>
                                    </p:set>
                                  </p:childTnLst>
                                </p:cTn>
                              </p:par>
                              <p:par>
                                <p:cTn id="402" presetID="19" presetClass="exit" presetSubtype="5" fill="hold" grpId="3" nodeType="withEffect">
                                  <p:stCondLst>
                                    <p:cond delay="0"/>
                                  </p:stCondLst>
                                  <p:childTnLst>
                                    <p:anim calcmode="lin" valueType="num">
                                      <p:cBhvr>
                                        <p:cTn id="403" dur="2000"/>
                                        <p:tgtEl>
                                          <p:spTgt spid="36"/>
                                        </p:tgtEl>
                                        <p:attrNameLst>
                                          <p:attrName>ppt_w</p:attrName>
                                        </p:attrNameLst>
                                      </p:cBhvr>
                                      <p:tavLst>
                                        <p:tav tm="0">
                                          <p:val>
                                            <p:strVal val="ppt_w"/>
                                          </p:val>
                                        </p:tav>
                                        <p:tav tm="100000">
                                          <p:val>
                                            <p:strVal val="ppt_w"/>
                                          </p:val>
                                        </p:tav>
                                      </p:tavLst>
                                    </p:anim>
                                    <p:anim calcmode="lin" valueType="num">
                                      <p:cBhvr>
                                        <p:cTn id="404"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5" dur="1" fill="hold">
                                          <p:stCondLst>
                                            <p:cond delay="1999"/>
                                          </p:stCondLst>
                                        </p:cTn>
                                        <p:tgtEl>
                                          <p:spTgt spid="36"/>
                                        </p:tgtEl>
                                        <p:attrNameLst>
                                          <p:attrName>style.visibility</p:attrName>
                                        </p:attrNameLst>
                                      </p:cBhvr>
                                      <p:to>
                                        <p:strVal val="hidden"/>
                                      </p:to>
                                    </p:set>
                                  </p:childTnLst>
                                </p:cTn>
                              </p:par>
                              <p:par>
                                <p:cTn id="406" presetID="19" presetClass="exit" presetSubtype="5" fill="hold" grpId="3" nodeType="withEffect">
                                  <p:stCondLst>
                                    <p:cond delay="0"/>
                                  </p:stCondLst>
                                  <p:childTnLst>
                                    <p:anim calcmode="lin" valueType="num">
                                      <p:cBhvr>
                                        <p:cTn id="407" dur="2000"/>
                                        <p:tgtEl>
                                          <p:spTgt spid="5"/>
                                        </p:tgtEl>
                                        <p:attrNameLst>
                                          <p:attrName>ppt_w</p:attrName>
                                        </p:attrNameLst>
                                      </p:cBhvr>
                                      <p:tavLst>
                                        <p:tav tm="0">
                                          <p:val>
                                            <p:strVal val="ppt_w"/>
                                          </p:val>
                                        </p:tav>
                                        <p:tav tm="100000">
                                          <p:val>
                                            <p:strVal val="ppt_w"/>
                                          </p:val>
                                        </p:tav>
                                      </p:tavLst>
                                    </p:anim>
                                    <p:anim calcmode="lin" valueType="num">
                                      <p:cBhvr>
                                        <p:cTn id="40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9" dur="1" fill="hold">
                                          <p:stCondLst>
                                            <p:cond delay="1999"/>
                                          </p:stCondLst>
                                        </p:cTn>
                                        <p:tgtEl>
                                          <p:spTgt spid="5"/>
                                        </p:tgtEl>
                                        <p:attrNameLst>
                                          <p:attrName>style.visibility</p:attrName>
                                        </p:attrNameLst>
                                      </p:cBhvr>
                                      <p:to>
                                        <p:strVal val="hidden"/>
                                      </p:to>
                                    </p:set>
                                  </p:childTnLst>
                                </p:cTn>
                              </p:par>
                              <p:par>
                                <p:cTn id="410" presetID="19" presetClass="exit" presetSubtype="5" fill="hold" grpId="3" nodeType="withEffect">
                                  <p:stCondLst>
                                    <p:cond delay="0"/>
                                  </p:stCondLst>
                                  <p:childTnLst>
                                    <p:anim calcmode="lin" valueType="num">
                                      <p:cBhvr>
                                        <p:cTn id="411" dur="2000"/>
                                        <p:tgtEl>
                                          <p:spTgt spid="7"/>
                                        </p:tgtEl>
                                        <p:attrNameLst>
                                          <p:attrName>ppt_w</p:attrName>
                                        </p:attrNameLst>
                                      </p:cBhvr>
                                      <p:tavLst>
                                        <p:tav tm="0">
                                          <p:val>
                                            <p:strVal val="ppt_w"/>
                                          </p:val>
                                        </p:tav>
                                        <p:tav tm="100000">
                                          <p:val>
                                            <p:strVal val="ppt_w"/>
                                          </p:val>
                                        </p:tav>
                                      </p:tavLst>
                                    </p:anim>
                                    <p:anim calcmode="lin" valueType="num">
                                      <p:cBhvr>
                                        <p:cTn id="41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3" dur="1" fill="hold">
                                          <p:stCondLst>
                                            <p:cond delay="1999"/>
                                          </p:stCondLst>
                                        </p:cTn>
                                        <p:tgtEl>
                                          <p:spTgt spid="7"/>
                                        </p:tgtEl>
                                        <p:attrNameLst>
                                          <p:attrName>style.visibility</p:attrName>
                                        </p:attrNameLst>
                                      </p:cBhvr>
                                      <p:to>
                                        <p:strVal val="hidden"/>
                                      </p:to>
                                    </p:set>
                                  </p:childTnLst>
                                </p:cTn>
                              </p:par>
                              <p:par>
                                <p:cTn id="414" presetID="19" presetClass="exit" presetSubtype="5" fill="hold" grpId="3" nodeType="withEffect">
                                  <p:stCondLst>
                                    <p:cond delay="0"/>
                                  </p:stCondLst>
                                  <p:childTnLst>
                                    <p:anim calcmode="lin" valueType="num">
                                      <p:cBhvr>
                                        <p:cTn id="415" dur="2000"/>
                                        <p:tgtEl>
                                          <p:spTgt spid="10"/>
                                        </p:tgtEl>
                                        <p:attrNameLst>
                                          <p:attrName>ppt_w</p:attrName>
                                        </p:attrNameLst>
                                      </p:cBhvr>
                                      <p:tavLst>
                                        <p:tav tm="0">
                                          <p:val>
                                            <p:strVal val="ppt_w"/>
                                          </p:val>
                                        </p:tav>
                                        <p:tav tm="100000">
                                          <p:val>
                                            <p:strVal val="ppt_w"/>
                                          </p:val>
                                        </p:tav>
                                      </p:tavLst>
                                    </p:anim>
                                    <p:anim calcmode="lin" valueType="num">
                                      <p:cBhvr>
                                        <p:cTn id="41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7" dur="1" fill="hold">
                                          <p:stCondLst>
                                            <p:cond delay="1999"/>
                                          </p:stCondLst>
                                        </p:cTn>
                                        <p:tgtEl>
                                          <p:spTgt spid="10"/>
                                        </p:tgtEl>
                                        <p:attrNameLst>
                                          <p:attrName>style.visibility</p:attrName>
                                        </p:attrNameLst>
                                      </p:cBhvr>
                                      <p:to>
                                        <p:strVal val="hidden"/>
                                      </p:to>
                                    </p:set>
                                  </p:childTnLst>
                                </p:cTn>
                              </p:par>
                              <p:par>
                                <p:cTn id="418" presetID="19" presetClass="exit" presetSubtype="5" fill="hold" grpId="3" nodeType="withEffect">
                                  <p:stCondLst>
                                    <p:cond delay="0"/>
                                  </p:stCondLst>
                                  <p:childTnLst>
                                    <p:anim calcmode="lin" valueType="num">
                                      <p:cBhvr>
                                        <p:cTn id="419" dur="2000"/>
                                        <p:tgtEl>
                                          <p:spTgt spid="11"/>
                                        </p:tgtEl>
                                        <p:attrNameLst>
                                          <p:attrName>ppt_w</p:attrName>
                                        </p:attrNameLst>
                                      </p:cBhvr>
                                      <p:tavLst>
                                        <p:tav tm="0">
                                          <p:val>
                                            <p:strVal val="ppt_w"/>
                                          </p:val>
                                        </p:tav>
                                        <p:tav tm="100000">
                                          <p:val>
                                            <p:strVal val="ppt_w"/>
                                          </p:val>
                                        </p:tav>
                                      </p:tavLst>
                                    </p:anim>
                                    <p:anim calcmode="lin" valueType="num">
                                      <p:cBhvr>
                                        <p:cTn id="42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1" dur="1" fill="hold">
                                          <p:stCondLst>
                                            <p:cond delay="1999"/>
                                          </p:stCondLst>
                                        </p:cTn>
                                        <p:tgtEl>
                                          <p:spTgt spid="11"/>
                                        </p:tgtEl>
                                        <p:attrNameLst>
                                          <p:attrName>style.visibility</p:attrName>
                                        </p:attrNameLst>
                                      </p:cBhvr>
                                      <p:to>
                                        <p:strVal val="hidden"/>
                                      </p:to>
                                    </p:set>
                                  </p:childTnLst>
                                </p:cTn>
                              </p:par>
                              <p:par>
                                <p:cTn id="422" presetID="19" presetClass="exit" presetSubtype="5" fill="hold" grpId="3" nodeType="withEffect">
                                  <p:stCondLst>
                                    <p:cond delay="0"/>
                                  </p:stCondLst>
                                  <p:childTnLst>
                                    <p:anim calcmode="lin" valueType="num">
                                      <p:cBhvr>
                                        <p:cTn id="423" dur="2000"/>
                                        <p:tgtEl>
                                          <p:spTgt spid="16"/>
                                        </p:tgtEl>
                                        <p:attrNameLst>
                                          <p:attrName>ppt_w</p:attrName>
                                        </p:attrNameLst>
                                      </p:cBhvr>
                                      <p:tavLst>
                                        <p:tav tm="0">
                                          <p:val>
                                            <p:strVal val="ppt_w"/>
                                          </p:val>
                                        </p:tav>
                                        <p:tav tm="100000">
                                          <p:val>
                                            <p:strVal val="ppt_w"/>
                                          </p:val>
                                        </p:tav>
                                      </p:tavLst>
                                    </p:anim>
                                    <p:anim calcmode="lin" valueType="num">
                                      <p:cBhvr>
                                        <p:cTn id="42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5" dur="1" fill="hold">
                                          <p:stCondLst>
                                            <p:cond delay="1999"/>
                                          </p:stCondLst>
                                        </p:cTn>
                                        <p:tgtEl>
                                          <p:spTgt spid="16"/>
                                        </p:tgtEl>
                                        <p:attrNameLst>
                                          <p:attrName>style.visibility</p:attrName>
                                        </p:attrNameLst>
                                      </p:cBhvr>
                                      <p:to>
                                        <p:strVal val="hidden"/>
                                      </p:to>
                                    </p:set>
                                  </p:childTnLst>
                                </p:cTn>
                              </p:par>
                              <p:par>
                                <p:cTn id="426" presetID="19" presetClass="exit" presetSubtype="5" fill="hold" grpId="3" nodeType="withEffect">
                                  <p:stCondLst>
                                    <p:cond delay="0"/>
                                  </p:stCondLst>
                                  <p:childTnLst>
                                    <p:anim calcmode="lin" valueType="num">
                                      <p:cBhvr>
                                        <p:cTn id="427" dur="2000"/>
                                        <p:tgtEl>
                                          <p:spTgt spid="17"/>
                                        </p:tgtEl>
                                        <p:attrNameLst>
                                          <p:attrName>ppt_w</p:attrName>
                                        </p:attrNameLst>
                                      </p:cBhvr>
                                      <p:tavLst>
                                        <p:tav tm="0">
                                          <p:val>
                                            <p:strVal val="ppt_w"/>
                                          </p:val>
                                        </p:tav>
                                        <p:tav tm="100000">
                                          <p:val>
                                            <p:strVal val="ppt_w"/>
                                          </p:val>
                                        </p:tav>
                                      </p:tavLst>
                                    </p:anim>
                                    <p:anim calcmode="lin" valueType="num">
                                      <p:cBhvr>
                                        <p:cTn id="42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9" dur="1" fill="hold">
                                          <p:stCondLst>
                                            <p:cond delay="1999"/>
                                          </p:stCondLst>
                                        </p:cTn>
                                        <p:tgtEl>
                                          <p:spTgt spid="17"/>
                                        </p:tgtEl>
                                        <p:attrNameLst>
                                          <p:attrName>style.visibility</p:attrName>
                                        </p:attrNameLst>
                                      </p:cBhvr>
                                      <p:to>
                                        <p:strVal val="hidden"/>
                                      </p:to>
                                    </p:set>
                                  </p:childTnLst>
                                </p:cTn>
                              </p:par>
                              <p:par>
                                <p:cTn id="430" presetID="19" presetClass="exit" presetSubtype="5" fill="hold" grpId="3" nodeType="withEffect">
                                  <p:stCondLst>
                                    <p:cond delay="0"/>
                                  </p:stCondLst>
                                  <p:childTnLst>
                                    <p:anim calcmode="lin" valueType="num">
                                      <p:cBhvr>
                                        <p:cTn id="431" dur="2000"/>
                                        <p:tgtEl>
                                          <p:spTgt spid="18"/>
                                        </p:tgtEl>
                                        <p:attrNameLst>
                                          <p:attrName>ppt_w</p:attrName>
                                        </p:attrNameLst>
                                      </p:cBhvr>
                                      <p:tavLst>
                                        <p:tav tm="0">
                                          <p:val>
                                            <p:strVal val="ppt_w"/>
                                          </p:val>
                                        </p:tav>
                                        <p:tav tm="100000">
                                          <p:val>
                                            <p:strVal val="ppt_w"/>
                                          </p:val>
                                        </p:tav>
                                      </p:tavLst>
                                    </p:anim>
                                    <p:anim calcmode="lin" valueType="num">
                                      <p:cBhvr>
                                        <p:cTn id="43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3" dur="1" fill="hold">
                                          <p:stCondLst>
                                            <p:cond delay="1999"/>
                                          </p:stCondLst>
                                        </p:cTn>
                                        <p:tgtEl>
                                          <p:spTgt spid="18"/>
                                        </p:tgtEl>
                                        <p:attrNameLst>
                                          <p:attrName>style.visibility</p:attrName>
                                        </p:attrNameLst>
                                      </p:cBhvr>
                                      <p:to>
                                        <p:strVal val="hidden"/>
                                      </p:to>
                                    </p:set>
                                  </p:childTnLst>
                                </p:cTn>
                              </p:par>
                              <p:par>
                                <p:cTn id="434" presetID="19" presetClass="exit" presetSubtype="5" fill="hold" grpId="3" nodeType="withEffect">
                                  <p:stCondLst>
                                    <p:cond delay="0"/>
                                  </p:stCondLst>
                                  <p:childTnLst>
                                    <p:anim calcmode="lin" valueType="num">
                                      <p:cBhvr>
                                        <p:cTn id="435" dur="2000"/>
                                        <p:tgtEl>
                                          <p:spTgt spid="19"/>
                                        </p:tgtEl>
                                        <p:attrNameLst>
                                          <p:attrName>ppt_w</p:attrName>
                                        </p:attrNameLst>
                                      </p:cBhvr>
                                      <p:tavLst>
                                        <p:tav tm="0">
                                          <p:val>
                                            <p:strVal val="ppt_w"/>
                                          </p:val>
                                        </p:tav>
                                        <p:tav tm="100000">
                                          <p:val>
                                            <p:strVal val="ppt_w"/>
                                          </p:val>
                                        </p:tav>
                                      </p:tavLst>
                                    </p:anim>
                                    <p:anim calcmode="lin" valueType="num">
                                      <p:cBhvr>
                                        <p:cTn id="43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7" dur="1" fill="hold">
                                          <p:stCondLst>
                                            <p:cond delay="1999"/>
                                          </p:stCondLst>
                                        </p:cTn>
                                        <p:tgtEl>
                                          <p:spTgt spid="19"/>
                                        </p:tgtEl>
                                        <p:attrNameLst>
                                          <p:attrName>style.visibility</p:attrName>
                                        </p:attrNameLst>
                                      </p:cBhvr>
                                      <p:to>
                                        <p:strVal val="hidden"/>
                                      </p:to>
                                    </p:set>
                                  </p:childTnLst>
                                </p:cTn>
                              </p:par>
                              <p:par>
                                <p:cTn id="438" presetID="19" presetClass="exit" presetSubtype="5" fill="hold" grpId="3" nodeType="withEffect">
                                  <p:stCondLst>
                                    <p:cond delay="0"/>
                                  </p:stCondLst>
                                  <p:childTnLst>
                                    <p:anim calcmode="lin" valueType="num">
                                      <p:cBhvr>
                                        <p:cTn id="439" dur="2000"/>
                                        <p:tgtEl>
                                          <p:spTgt spid="28"/>
                                        </p:tgtEl>
                                        <p:attrNameLst>
                                          <p:attrName>ppt_w</p:attrName>
                                        </p:attrNameLst>
                                      </p:cBhvr>
                                      <p:tavLst>
                                        <p:tav tm="0">
                                          <p:val>
                                            <p:strVal val="ppt_w"/>
                                          </p:val>
                                        </p:tav>
                                        <p:tav tm="100000">
                                          <p:val>
                                            <p:strVal val="ppt_w"/>
                                          </p:val>
                                        </p:tav>
                                      </p:tavLst>
                                    </p:anim>
                                    <p:anim calcmode="lin" valueType="num">
                                      <p:cBhvr>
                                        <p:cTn id="440"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1" dur="1" fill="hold">
                                          <p:stCondLst>
                                            <p:cond delay="1999"/>
                                          </p:stCondLst>
                                        </p:cTn>
                                        <p:tgtEl>
                                          <p:spTgt spid="28"/>
                                        </p:tgtEl>
                                        <p:attrNameLst>
                                          <p:attrName>style.visibility</p:attrName>
                                        </p:attrNameLst>
                                      </p:cBhvr>
                                      <p:to>
                                        <p:strVal val="hidden"/>
                                      </p:to>
                                    </p:set>
                                  </p:childTnLst>
                                </p:cTn>
                              </p:par>
                              <p:par>
                                <p:cTn id="442" presetID="19" presetClass="exit" presetSubtype="5" fill="hold" grpId="3" nodeType="withEffect">
                                  <p:stCondLst>
                                    <p:cond delay="0"/>
                                  </p:stCondLst>
                                  <p:childTnLst>
                                    <p:anim calcmode="lin" valueType="num">
                                      <p:cBhvr>
                                        <p:cTn id="443" dur="2000"/>
                                        <p:tgtEl>
                                          <p:spTgt spid="29"/>
                                        </p:tgtEl>
                                        <p:attrNameLst>
                                          <p:attrName>ppt_w</p:attrName>
                                        </p:attrNameLst>
                                      </p:cBhvr>
                                      <p:tavLst>
                                        <p:tav tm="0">
                                          <p:val>
                                            <p:strVal val="ppt_w"/>
                                          </p:val>
                                        </p:tav>
                                        <p:tav tm="100000">
                                          <p:val>
                                            <p:strVal val="ppt_w"/>
                                          </p:val>
                                        </p:tav>
                                      </p:tavLst>
                                    </p:anim>
                                    <p:anim calcmode="lin" valueType="num">
                                      <p:cBhvr>
                                        <p:cTn id="444"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5" dur="1" fill="hold">
                                          <p:stCondLst>
                                            <p:cond delay="1999"/>
                                          </p:stCondLst>
                                        </p:cTn>
                                        <p:tgtEl>
                                          <p:spTgt spid="29"/>
                                        </p:tgtEl>
                                        <p:attrNameLst>
                                          <p:attrName>style.visibility</p:attrName>
                                        </p:attrNameLst>
                                      </p:cBhvr>
                                      <p:to>
                                        <p:strVal val="hidden"/>
                                      </p:to>
                                    </p:set>
                                  </p:childTnLst>
                                </p:cTn>
                              </p:par>
                              <p:par>
                                <p:cTn id="446" presetID="19" presetClass="exit" presetSubtype="5" fill="hold" grpId="3" nodeType="withEffect">
                                  <p:stCondLst>
                                    <p:cond delay="0"/>
                                  </p:stCondLst>
                                  <p:childTnLst>
                                    <p:anim calcmode="lin" valueType="num">
                                      <p:cBhvr>
                                        <p:cTn id="447" dur="2000"/>
                                        <p:tgtEl>
                                          <p:spTgt spid="30"/>
                                        </p:tgtEl>
                                        <p:attrNameLst>
                                          <p:attrName>ppt_w</p:attrName>
                                        </p:attrNameLst>
                                      </p:cBhvr>
                                      <p:tavLst>
                                        <p:tav tm="0">
                                          <p:val>
                                            <p:strVal val="ppt_w"/>
                                          </p:val>
                                        </p:tav>
                                        <p:tav tm="100000">
                                          <p:val>
                                            <p:strVal val="ppt_w"/>
                                          </p:val>
                                        </p:tav>
                                      </p:tavLst>
                                    </p:anim>
                                    <p:anim calcmode="lin" valueType="num">
                                      <p:cBhvr>
                                        <p:cTn id="448"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9" dur="1" fill="hold">
                                          <p:stCondLst>
                                            <p:cond delay="1999"/>
                                          </p:stCondLst>
                                        </p:cTn>
                                        <p:tgtEl>
                                          <p:spTgt spid="30"/>
                                        </p:tgtEl>
                                        <p:attrNameLst>
                                          <p:attrName>style.visibility</p:attrName>
                                        </p:attrNameLst>
                                      </p:cBhvr>
                                      <p:to>
                                        <p:strVal val="hidden"/>
                                      </p:to>
                                    </p:set>
                                  </p:childTnLst>
                                </p:cTn>
                              </p:par>
                              <p:par>
                                <p:cTn id="450" presetID="19" presetClass="exit" presetSubtype="5" fill="hold" grpId="3" nodeType="withEffect">
                                  <p:stCondLst>
                                    <p:cond delay="0"/>
                                  </p:stCondLst>
                                  <p:childTnLst>
                                    <p:anim calcmode="lin" valueType="num">
                                      <p:cBhvr>
                                        <p:cTn id="451" dur="2000"/>
                                        <p:tgtEl>
                                          <p:spTgt spid="31"/>
                                        </p:tgtEl>
                                        <p:attrNameLst>
                                          <p:attrName>ppt_w</p:attrName>
                                        </p:attrNameLst>
                                      </p:cBhvr>
                                      <p:tavLst>
                                        <p:tav tm="0">
                                          <p:val>
                                            <p:strVal val="ppt_w"/>
                                          </p:val>
                                        </p:tav>
                                        <p:tav tm="100000">
                                          <p:val>
                                            <p:strVal val="ppt_w"/>
                                          </p:val>
                                        </p:tav>
                                      </p:tavLst>
                                    </p:anim>
                                    <p:anim calcmode="lin" valueType="num">
                                      <p:cBhvr>
                                        <p:cTn id="452"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3" dur="1" fill="hold">
                                          <p:stCondLst>
                                            <p:cond delay="1999"/>
                                          </p:stCondLst>
                                        </p:cTn>
                                        <p:tgtEl>
                                          <p:spTgt spid="31"/>
                                        </p:tgtEl>
                                        <p:attrNameLst>
                                          <p:attrName>style.visibility</p:attrName>
                                        </p:attrNameLst>
                                      </p:cBhvr>
                                      <p:to>
                                        <p:strVal val="hidden"/>
                                      </p:to>
                                    </p:set>
                                  </p:childTnLst>
                                </p:cTn>
                              </p:par>
                              <p:par>
                                <p:cTn id="454" presetID="19" presetClass="exit" presetSubtype="5" fill="hold" grpId="3" nodeType="withEffect">
                                  <p:stCondLst>
                                    <p:cond delay="0"/>
                                  </p:stCondLst>
                                  <p:childTnLst>
                                    <p:anim calcmode="lin" valueType="num">
                                      <p:cBhvr>
                                        <p:cTn id="455" dur="2000"/>
                                        <p:tgtEl>
                                          <p:spTgt spid="32"/>
                                        </p:tgtEl>
                                        <p:attrNameLst>
                                          <p:attrName>ppt_w</p:attrName>
                                        </p:attrNameLst>
                                      </p:cBhvr>
                                      <p:tavLst>
                                        <p:tav tm="0">
                                          <p:val>
                                            <p:strVal val="ppt_w"/>
                                          </p:val>
                                        </p:tav>
                                        <p:tav tm="100000">
                                          <p:val>
                                            <p:strVal val="ppt_w"/>
                                          </p:val>
                                        </p:tav>
                                      </p:tavLst>
                                    </p:anim>
                                    <p:anim calcmode="lin" valueType="num">
                                      <p:cBhvr>
                                        <p:cTn id="456"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7" dur="1" fill="hold">
                                          <p:stCondLst>
                                            <p:cond delay="1999"/>
                                          </p:stCondLst>
                                        </p:cTn>
                                        <p:tgtEl>
                                          <p:spTgt spid="32"/>
                                        </p:tgtEl>
                                        <p:attrNameLst>
                                          <p:attrName>style.visibility</p:attrName>
                                        </p:attrNameLst>
                                      </p:cBhvr>
                                      <p:to>
                                        <p:strVal val="hidden"/>
                                      </p:to>
                                    </p:set>
                                  </p:childTnLst>
                                </p:cTn>
                              </p:par>
                              <p:par>
                                <p:cTn id="458" presetID="19" presetClass="exit" presetSubtype="5" fill="hold" grpId="3" nodeType="withEffect">
                                  <p:stCondLst>
                                    <p:cond delay="0"/>
                                  </p:stCondLst>
                                  <p:childTnLst>
                                    <p:anim calcmode="lin" valueType="num">
                                      <p:cBhvr>
                                        <p:cTn id="459" dur="2000"/>
                                        <p:tgtEl>
                                          <p:spTgt spid="33"/>
                                        </p:tgtEl>
                                        <p:attrNameLst>
                                          <p:attrName>ppt_w</p:attrName>
                                        </p:attrNameLst>
                                      </p:cBhvr>
                                      <p:tavLst>
                                        <p:tav tm="0">
                                          <p:val>
                                            <p:strVal val="ppt_w"/>
                                          </p:val>
                                        </p:tav>
                                        <p:tav tm="100000">
                                          <p:val>
                                            <p:strVal val="ppt_w"/>
                                          </p:val>
                                        </p:tav>
                                      </p:tavLst>
                                    </p:anim>
                                    <p:anim calcmode="lin" valueType="num">
                                      <p:cBhvr>
                                        <p:cTn id="460"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1" dur="1" fill="hold">
                                          <p:stCondLst>
                                            <p:cond delay="1999"/>
                                          </p:stCondLst>
                                        </p:cTn>
                                        <p:tgtEl>
                                          <p:spTgt spid="33"/>
                                        </p:tgtEl>
                                        <p:attrNameLst>
                                          <p:attrName>style.visibility</p:attrName>
                                        </p:attrNameLst>
                                      </p:cBhvr>
                                      <p:to>
                                        <p:strVal val="hidden"/>
                                      </p:to>
                                    </p:set>
                                  </p:childTnLst>
                                </p:cTn>
                              </p:par>
                              <p:par>
                                <p:cTn id="462" presetID="19" presetClass="exit" presetSubtype="5" fill="hold" grpId="3" nodeType="withEffect">
                                  <p:stCondLst>
                                    <p:cond delay="0"/>
                                  </p:stCondLst>
                                  <p:childTnLst>
                                    <p:anim calcmode="lin" valueType="num">
                                      <p:cBhvr>
                                        <p:cTn id="463" dur="2000"/>
                                        <p:tgtEl>
                                          <p:spTgt spid="34"/>
                                        </p:tgtEl>
                                        <p:attrNameLst>
                                          <p:attrName>ppt_w</p:attrName>
                                        </p:attrNameLst>
                                      </p:cBhvr>
                                      <p:tavLst>
                                        <p:tav tm="0">
                                          <p:val>
                                            <p:strVal val="ppt_w"/>
                                          </p:val>
                                        </p:tav>
                                        <p:tav tm="100000">
                                          <p:val>
                                            <p:strVal val="ppt_w"/>
                                          </p:val>
                                        </p:tav>
                                      </p:tavLst>
                                    </p:anim>
                                    <p:anim calcmode="lin" valueType="num">
                                      <p:cBhvr>
                                        <p:cTn id="464"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5" dur="1" fill="hold">
                                          <p:stCondLst>
                                            <p:cond delay="1999"/>
                                          </p:stCondLst>
                                        </p:cTn>
                                        <p:tgtEl>
                                          <p:spTgt spid="34"/>
                                        </p:tgtEl>
                                        <p:attrNameLst>
                                          <p:attrName>style.visibility</p:attrName>
                                        </p:attrNameLst>
                                      </p:cBhvr>
                                      <p:to>
                                        <p:strVal val="hidden"/>
                                      </p:to>
                                    </p:set>
                                  </p:childTnLst>
                                </p:cTn>
                              </p:par>
                              <p:par>
                                <p:cTn id="466" presetID="19" presetClass="exit" presetSubtype="5" fill="hold" grpId="3" nodeType="withEffect">
                                  <p:stCondLst>
                                    <p:cond delay="0"/>
                                  </p:stCondLst>
                                  <p:childTnLst>
                                    <p:anim calcmode="lin" valueType="num">
                                      <p:cBhvr>
                                        <p:cTn id="467" dur="2000"/>
                                        <p:tgtEl>
                                          <p:spTgt spid="35"/>
                                        </p:tgtEl>
                                        <p:attrNameLst>
                                          <p:attrName>ppt_w</p:attrName>
                                        </p:attrNameLst>
                                      </p:cBhvr>
                                      <p:tavLst>
                                        <p:tav tm="0">
                                          <p:val>
                                            <p:strVal val="ppt_w"/>
                                          </p:val>
                                        </p:tav>
                                        <p:tav tm="100000">
                                          <p:val>
                                            <p:strVal val="ppt_w"/>
                                          </p:val>
                                        </p:tav>
                                      </p:tavLst>
                                    </p:anim>
                                    <p:anim calcmode="lin" valueType="num">
                                      <p:cBhvr>
                                        <p:cTn id="468"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9" dur="1" fill="hold">
                                          <p:stCondLst>
                                            <p:cond delay="1999"/>
                                          </p:stCondLst>
                                        </p:cTn>
                                        <p:tgtEl>
                                          <p:spTgt spid="35"/>
                                        </p:tgtEl>
                                        <p:attrNameLst>
                                          <p:attrName>style.visibility</p:attrName>
                                        </p:attrNameLst>
                                      </p:cBhvr>
                                      <p:to>
                                        <p:strVal val="hidden"/>
                                      </p:to>
                                    </p:set>
                                  </p:childTnLst>
                                </p:cTn>
                              </p:par>
                              <p:par>
                                <p:cTn id="470" presetID="3" presetClass="exit" presetSubtype="5" fill="hold" grpId="4" nodeType="withEffect">
                                  <p:stCondLst>
                                    <p:cond delay="0"/>
                                  </p:stCondLst>
                                  <p:childTnLst>
                                    <p:animEffect transition="out" filter="blinds(vertical)">
                                      <p:cBhvr>
                                        <p:cTn id="471" dur="2000"/>
                                        <p:tgtEl>
                                          <p:spTgt spid="5"/>
                                        </p:tgtEl>
                                      </p:cBhvr>
                                    </p:animEffect>
                                    <p:set>
                                      <p:cBhvr>
                                        <p:cTn id="472" dur="1" fill="hold">
                                          <p:stCondLst>
                                            <p:cond delay="1999"/>
                                          </p:stCondLst>
                                        </p:cTn>
                                        <p:tgtEl>
                                          <p:spTgt spid="5"/>
                                        </p:tgtEl>
                                        <p:attrNameLst>
                                          <p:attrName>style.visibility</p:attrName>
                                        </p:attrNameLst>
                                      </p:cBhvr>
                                      <p:to>
                                        <p:strVal val="hidden"/>
                                      </p:to>
                                    </p:set>
                                  </p:childTnLst>
                                </p:cTn>
                              </p:par>
                              <p:par>
                                <p:cTn id="473" presetID="3" presetClass="exit" presetSubtype="5" fill="hold" grpId="4" nodeType="withEffect">
                                  <p:stCondLst>
                                    <p:cond delay="0"/>
                                  </p:stCondLst>
                                  <p:childTnLst>
                                    <p:animEffect transition="out" filter="blinds(vertical)">
                                      <p:cBhvr>
                                        <p:cTn id="474" dur="2000"/>
                                        <p:tgtEl>
                                          <p:spTgt spid="7"/>
                                        </p:tgtEl>
                                      </p:cBhvr>
                                    </p:animEffect>
                                    <p:set>
                                      <p:cBhvr>
                                        <p:cTn id="475" dur="1" fill="hold">
                                          <p:stCondLst>
                                            <p:cond delay="1999"/>
                                          </p:stCondLst>
                                        </p:cTn>
                                        <p:tgtEl>
                                          <p:spTgt spid="7"/>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10"/>
                                        </p:tgtEl>
                                      </p:cBhvr>
                                    </p:animEffect>
                                    <p:set>
                                      <p:cBhvr>
                                        <p:cTn id="478" dur="1" fill="hold">
                                          <p:stCondLst>
                                            <p:cond delay="1999"/>
                                          </p:stCondLst>
                                        </p:cTn>
                                        <p:tgtEl>
                                          <p:spTgt spid="10"/>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11"/>
                                        </p:tgtEl>
                                      </p:cBhvr>
                                    </p:animEffect>
                                    <p:set>
                                      <p:cBhvr>
                                        <p:cTn id="481" dur="1" fill="hold">
                                          <p:stCondLst>
                                            <p:cond delay="1999"/>
                                          </p:stCondLst>
                                        </p:cTn>
                                        <p:tgtEl>
                                          <p:spTgt spid="11"/>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16"/>
                                        </p:tgtEl>
                                      </p:cBhvr>
                                    </p:animEffect>
                                    <p:set>
                                      <p:cBhvr>
                                        <p:cTn id="484" dur="1" fill="hold">
                                          <p:stCondLst>
                                            <p:cond delay="1999"/>
                                          </p:stCondLst>
                                        </p:cTn>
                                        <p:tgtEl>
                                          <p:spTgt spid="16"/>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17"/>
                                        </p:tgtEl>
                                      </p:cBhvr>
                                    </p:animEffect>
                                    <p:set>
                                      <p:cBhvr>
                                        <p:cTn id="487" dur="1" fill="hold">
                                          <p:stCondLst>
                                            <p:cond delay="1999"/>
                                          </p:stCondLst>
                                        </p:cTn>
                                        <p:tgtEl>
                                          <p:spTgt spid="17"/>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18"/>
                                        </p:tgtEl>
                                      </p:cBhvr>
                                    </p:animEffect>
                                    <p:set>
                                      <p:cBhvr>
                                        <p:cTn id="490" dur="1" fill="hold">
                                          <p:stCondLst>
                                            <p:cond delay="1999"/>
                                          </p:stCondLst>
                                        </p:cTn>
                                        <p:tgtEl>
                                          <p:spTgt spid="18"/>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19"/>
                                        </p:tgtEl>
                                      </p:cBhvr>
                                    </p:animEffect>
                                    <p:set>
                                      <p:cBhvr>
                                        <p:cTn id="493" dur="1" fill="hold">
                                          <p:stCondLst>
                                            <p:cond delay="1999"/>
                                          </p:stCondLst>
                                        </p:cTn>
                                        <p:tgtEl>
                                          <p:spTgt spid="19"/>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28"/>
                                        </p:tgtEl>
                                      </p:cBhvr>
                                    </p:animEffect>
                                    <p:set>
                                      <p:cBhvr>
                                        <p:cTn id="496" dur="1" fill="hold">
                                          <p:stCondLst>
                                            <p:cond delay="1999"/>
                                          </p:stCondLst>
                                        </p:cTn>
                                        <p:tgtEl>
                                          <p:spTgt spid="28"/>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29"/>
                                        </p:tgtEl>
                                      </p:cBhvr>
                                    </p:animEffect>
                                    <p:set>
                                      <p:cBhvr>
                                        <p:cTn id="499" dur="1" fill="hold">
                                          <p:stCondLst>
                                            <p:cond delay="1999"/>
                                          </p:stCondLst>
                                        </p:cTn>
                                        <p:tgtEl>
                                          <p:spTgt spid="29"/>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30"/>
                                        </p:tgtEl>
                                      </p:cBhvr>
                                    </p:animEffect>
                                    <p:set>
                                      <p:cBhvr>
                                        <p:cTn id="502" dur="1" fill="hold">
                                          <p:stCondLst>
                                            <p:cond delay="1999"/>
                                          </p:stCondLst>
                                        </p:cTn>
                                        <p:tgtEl>
                                          <p:spTgt spid="30"/>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31"/>
                                        </p:tgtEl>
                                      </p:cBhvr>
                                    </p:animEffect>
                                    <p:set>
                                      <p:cBhvr>
                                        <p:cTn id="505" dur="1" fill="hold">
                                          <p:stCondLst>
                                            <p:cond delay="1999"/>
                                          </p:stCondLst>
                                        </p:cTn>
                                        <p:tgtEl>
                                          <p:spTgt spid="31"/>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32"/>
                                        </p:tgtEl>
                                      </p:cBhvr>
                                    </p:animEffect>
                                    <p:set>
                                      <p:cBhvr>
                                        <p:cTn id="508" dur="1" fill="hold">
                                          <p:stCondLst>
                                            <p:cond delay="1999"/>
                                          </p:stCondLst>
                                        </p:cTn>
                                        <p:tgtEl>
                                          <p:spTgt spid="32"/>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33"/>
                                        </p:tgtEl>
                                      </p:cBhvr>
                                    </p:animEffect>
                                    <p:set>
                                      <p:cBhvr>
                                        <p:cTn id="511" dur="1" fill="hold">
                                          <p:stCondLst>
                                            <p:cond delay="1999"/>
                                          </p:stCondLst>
                                        </p:cTn>
                                        <p:tgtEl>
                                          <p:spTgt spid="33"/>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34"/>
                                        </p:tgtEl>
                                      </p:cBhvr>
                                    </p:animEffect>
                                    <p:set>
                                      <p:cBhvr>
                                        <p:cTn id="514" dur="1" fill="hold">
                                          <p:stCondLst>
                                            <p:cond delay="1999"/>
                                          </p:stCondLst>
                                        </p:cTn>
                                        <p:tgtEl>
                                          <p:spTgt spid="34"/>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35"/>
                                        </p:tgtEl>
                                      </p:cBhvr>
                                    </p:animEffect>
                                    <p:set>
                                      <p:cBhvr>
                                        <p:cTn id="517" dur="1" fill="hold">
                                          <p:stCondLst>
                                            <p:cond delay="1999"/>
                                          </p:stCondLst>
                                        </p:cTn>
                                        <p:tgtEl>
                                          <p:spTgt spid="35"/>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4"/>
                                        </p:tgtEl>
                                      </p:cBhvr>
                                    </p:animEffect>
                                    <p:set>
                                      <p:cBhvr>
                                        <p:cTn id="520" dur="1" fill="hold">
                                          <p:stCondLst>
                                            <p:cond delay="1999"/>
                                          </p:stCondLst>
                                        </p:cTn>
                                        <p:tgtEl>
                                          <p:spTgt spid="4"/>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6"/>
                                        </p:tgtEl>
                                      </p:cBhvr>
                                    </p:animEffect>
                                    <p:set>
                                      <p:cBhvr>
                                        <p:cTn id="523" dur="1" fill="hold">
                                          <p:stCondLst>
                                            <p:cond delay="1999"/>
                                          </p:stCondLst>
                                        </p:cTn>
                                        <p:tgtEl>
                                          <p:spTgt spid="6"/>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8"/>
                                        </p:tgtEl>
                                      </p:cBhvr>
                                    </p:animEffect>
                                    <p:set>
                                      <p:cBhvr>
                                        <p:cTn id="526" dur="1" fill="hold">
                                          <p:stCondLst>
                                            <p:cond delay="1999"/>
                                          </p:stCondLst>
                                        </p:cTn>
                                        <p:tgtEl>
                                          <p:spTgt spid="8"/>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9"/>
                                        </p:tgtEl>
                                      </p:cBhvr>
                                    </p:animEffect>
                                    <p:set>
                                      <p:cBhvr>
                                        <p:cTn id="529" dur="1" fill="hold">
                                          <p:stCondLst>
                                            <p:cond delay="1999"/>
                                          </p:stCondLst>
                                        </p:cTn>
                                        <p:tgtEl>
                                          <p:spTgt spid="9"/>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12"/>
                                        </p:tgtEl>
                                      </p:cBhvr>
                                    </p:animEffect>
                                    <p:set>
                                      <p:cBhvr>
                                        <p:cTn id="532" dur="1" fill="hold">
                                          <p:stCondLst>
                                            <p:cond delay="1999"/>
                                          </p:stCondLst>
                                        </p:cTn>
                                        <p:tgtEl>
                                          <p:spTgt spid="12"/>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13"/>
                                        </p:tgtEl>
                                      </p:cBhvr>
                                    </p:animEffect>
                                    <p:set>
                                      <p:cBhvr>
                                        <p:cTn id="535" dur="1" fill="hold">
                                          <p:stCondLst>
                                            <p:cond delay="1999"/>
                                          </p:stCondLst>
                                        </p:cTn>
                                        <p:tgtEl>
                                          <p:spTgt spid="13"/>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14"/>
                                        </p:tgtEl>
                                      </p:cBhvr>
                                    </p:animEffect>
                                    <p:set>
                                      <p:cBhvr>
                                        <p:cTn id="538" dur="1" fill="hold">
                                          <p:stCondLst>
                                            <p:cond delay="1999"/>
                                          </p:stCondLst>
                                        </p:cTn>
                                        <p:tgtEl>
                                          <p:spTgt spid="14"/>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15"/>
                                        </p:tgtEl>
                                      </p:cBhvr>
                                    </p:animEffect>
                                    <p:set>
                                      <p:cBhvr>
                                        <p:cTn id="541" dur="1" fill="hold">
                                          <p:stCondLst>
                                            <p:cond delay="1999"/>
                                          </p:stCondLst>
                                        </p:cTn>
                                        <p:tgtEl>
                                          <p:spTgt spid="15"/>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0"/>
                                        </p:tgtEl>
                                      </p:cBhvr>
                                    </p:animEffect>
                                    <p:set>
                                      <p:cBhvr>
                                        <p:cTn id="544" dur="1" fill="hold">
                                          <p:stCondLst>
                                            <p:cond delay="1999"/>
                                          </p:stCondLst>
                                        </p:cTn>
                                        <p:tgtEl>
                                          <p:spTgt spid="20"/>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1"/>
                                        </p:tgtEl>
                                      </p:cBhvr>
                                    </p:animEffect>
                                    <p:set>
                                      <p:cBhvr>
                                        <p:cTn id="547" dur="1" fill="hold">
                                          <p:stCondLst>
                                            <p:cond delay="1999"/>
                                          </p:stCondLst>
                                        </p:cTn>
                                        <p:tgtEl>
                                          <p:spTgt spid="21"/>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2"/>
                                        </p:tgtEl>
                                      </p:cBhvr>
                                    </p:animEffect>
                                    <p:set>
                                      <p:cBhvr>
                                        <p:cTn id="550" dur="1" fill="hold">
                                          <p:stCondLst>
                                            <p:cond delay="1999"/>
                                          </p:stCondLst>
                                        </p:cTn>
                                        <p:tgtEl>
                                          <p:spTgt spid="22"/>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3"/>
                                        </p:tgtEl>
                                      </p:cBhvr>
                                    </p:animEffect>
                                    <p:set>
                                      <p:cBhvr>
                                        <p:cTn id="553" dur="1" fill="hold">
                                          <p:stCondLst>
                                            <p:cond delay="1999"/>
                                          </p:stCondLst>
                                        </p:cTn>
                                        <p:tgtEl>
                                          <p:spTgt spid="23"/>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4"/>
                                        </p:tgtEl>
                                      </p:cBhvr>
                                    </p:animEffect>
                                    <p:set>
                                      <p:cBhvr>
                                        <p:cTn id="556" dur="1" fill="hold">
                                          <p:stCondLst>
                                            <p:cond delay="1999"/>
                                          </p:stCondLst>
                                        </p:cTn>
                                        <p:tgtEl>
                                          <p:spTgt spid="24"/>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25"/>
                                        </p:tgtEl>
                                      </p:cBhvr>
                                    </p:animEffect>
                                    <p:set>
                                      <p:cBhvr>
                                        <p:cTn id="559" dur="1" fill="hold">
                                          <p:stCondLst>
                                            <p:cond delay="1999"/>
                                          </p:stCondLst>
                                        </p:cTn>
                                        <p:tgtEl>
                                          <p:spTgt spid="25"/>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26"/>
                                        </p:tgtEl>
                                      </p:cBhvr>
                                    </p:animEffect>
                                    <p:set>
                                      <p:cBhvr>
                                        <p:cTn id="562" dur="1" fill="hold">
                                          <p:stCondLst>
                                            <p:cond delay="1999"/>
                                          </p:stCondLst>
                                        </p:cTn>
                                        <p:tgtEl>
                                          <p:spTgt spid="26"/>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27"/>
                                        </p:tgtEl>
                                      </p:cBhvr>
                                    </p:animEffect>
                                    <p:set>
                                      <p:cBhvr>
                                        <p:cTn id="565" dur="1" fill="hold">
                                          <p:stCondLst>
                                            <p:cond delay="1999"/>
                                          </p:stCondLst>
                                        </p:cTn>
                                        <p:tgtEl>
                                          <p:spTgt spid="27"/>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6"/>
                                        </p:tgtEl>
                                      </p:cBhvr>
                                    </p:animEffect>
                                    <p:set>
                                      <p:cBhvr>
                                        <p:cTn id="568" dur="1" fill="hold">
                                          <p:stCondLst>
                                            <p:cond delay="1999"/>
                                          </p:stCondLst>
                                        </p:cTn>
                                        <p:tgtEl>
                                          <p:spTgt spid="36"/>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00FF"/>
            </a:gs>
            <a:gs pos="50000">
              <a:srgbClr val="C00000">
                <a:shade val="67500"/>
                <a:satMod val="115000"/>
              </a:srgbClr>
            </a:gs>
            <a:gs pos="100000">
              <a:srgbClr val="C00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818066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4956733" flipH="1">
            <a:off x="7863796" y="103653"/>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4696378" flipH="1">
            <a:off x="7442881" y="818009"/>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956733" flipH="1">
            <a:off x="6942815" y="1389514"/>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56733" flipH="1">
            <a:off x="6442748" y="1961018"/>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956733" flipH="1">
            <a:off x="5942683" y="2603959"/>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56733" flipH="1">
            <a:off x="5514055" y="3175463"/>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56733" flipH="1">
            <a:off x="4942551" y="3889843"/>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497309" flipH="1">
            <a:off x="367548" y="79783"/>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97309" flipH="1">
            <a:off x="796144" y="865577"/>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7309" flipH="1">
            <a:off x="1224771" y="1508519"/>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97309" flipH="1">
            <a:off x="1653400" y="2151461"/>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497309" flipH="1">
            <a:off x="2082028" y="2794404"/>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97309" flipH="1">
            <a:off x="2510656" y="3365907"/>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97309" flipH="1">
            <a:off x="2939284" y="3937411"/>
            <a:ext cx="1195407" cy="1221432"/>
          </a:xfrm>
          <a:prstGeom prst="teardrop">
            <a:avLst>
              <a:gd name="adj" fmla="val 118847"/>
            </a:avLst>
          </a:prstGeom>
          <a:gradFill flip="none" rotWithShape="1">
            <a:gsLst>
              <a:gs pos="6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0-#ppt_w/2"/>
                                          </p:val>
                                        </p:tav>
                                        <p:tav tm="100000">
                                          <p:val>
                                            <p:strVal val="#ppt_x"/>
                                          </p:val>
                                        </p:tav>
                                      </p:tavLst>
                                    </p:anim>
                                    <p:anim calcmode="lin" valueType="num">
                                      <p:cBhvr additive="base">
                                        <p:cTn id="10" dur="2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0-#ppt_w/2"/>
                                          </p:val>
                                        </p:tav>
                                        <p:tav tm="100000">
                                          <p:val>
                                            <p:strVal val="#ppt_x"/>
                                          </p:val>
                                        </p:tav>
                                      </p:tavLst>
                                    </p:anim>
                                    <p:anim calcmode="lin" valueType="num">
                                      <p:cBhvr additive="base">
                                        <p:cTn id="22" dur="2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0-#ppt_w/2"/>
                                          </p:val>
                                        </p:tav>
                                        <p:tav tm="100000">
                                          <p:val>
                                            <p:strVal val="#ppt_x"/>
                                          </p:val>
                                        </p:tav>
                                      </p:tavLst>
                                    </p:anim>
                                    <p:anim calcmode="lin" valueType="num">
                                      <p:cBhvr additive="base">
                                        <p:cTn id="26" dur="2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0-#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1+#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5"/>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7"/>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0"/>
                                        </p:tgtEl>
                                        <p:attrNameLst>
                                          <p:attrName>r</p:attrName>
                                        </p:attrNameLst>
                                      </p:cBhvr>
                                    </p:animRot>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1+ppt_w/2"/>
                                          </p:val>
                                        </p:tav>
                                      </p:tavLst>
                                    </p:anim>
                                    <p:anim calcmode="lin" valueType="num">
                                      <p:cBhvr additive="base">
                                        <p:cTn id="94" dur="2000"/>
                                        <p:tgtEl>
                                          <p:spTgt spid="12"/>
                                        </p:tgtEl>
                                        <p:attrNameLst>
                                          <p:attrName>ppt_y</p:attrName>
                                        </p:attrNameLst>
                                      </p:cBhvr>
                                      <p:tavLst>
                                        <p:tav tm="0">
                                          <p:val>
                                            <p:strVal val="ppt_y"/>
                                          </p:val>
                                        </p:tav>
                                        <p:tav tm="100000">
                                          <p:val>
                                            <p:strVal val="ppt_y"/>
                                          </p:val>
                                        </p:tav>
                                      </p:tavLst>
                                    </p:anim>
                                    <p:set>
                                      <p:cBhvr>
                                        <p:cTn id="95" dur="1" fill="hold">
                                          <p:stCondLst>
                                            <p:cond delay="1999"/>
                                          </p:stCondLst>
                                        </p:cTn>
                                        <p:tgtEl>
                                          <p:spTgt spid="12"/>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1+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15"/>
                                        </p:tgtEl>
                                        <p:attrNameLst>
                                          <p:attrName>ppt_x</p:attrName>
                                        </p:attrNameLst>
                                      </p:cBhvr>
                                      <p:tavLst>
                                        <p:tav tm="0">
                                          <p:val>
                                            <p:strVal val="ppt_x"/>
                                          </p:val>
                                        </p:tav>
                                        <p:tav tm="100000">
                                          <p:val>
                                            <p:strVal val="1+ppt_w/2"/>
                                          </p:val>
                                        </p:tav>
                                      </p:tavLst>
                                    </p:anim>
                                    <p:anim calcmode="lin" valueType="num">
                                      <p:cBhvr additive="base">
                                        <p:cTn id="106" dur="2000"/>
                                        <p:tgtEl>
                                          <p:spTgt spid="15"/>
                                        </p:tgtEl>
                                        <p:attrNameLst>
                                          <p:attrName>ppt_y</p:attrName>
                                        </p:attrNameLst>
                                      </p:cBhvr>
                                      <p:tavLst>
                                        <p:tav tm="0">
                                          <p:val>
                                            <p:strVal val="ppt_y"/>
                                          </p:val>
                                        </p:tav>
                                        <p:tav tm="100000">
                                          <p:val>
                                            <p:strVal val="ppt_y"/>
                                          </p:val>
                                        </p:tav>
                                      </p:tavLst>
                                    </p:anim>
                                    <p:set>
                                      <p:cBhvr>
                                        <p:cTn id="107" dur="1" fill="hold">
                                          <p:stCondLst>
                                            <p:cond delay="1999"/>
                                          </p:stCondLst>
                                        </p:cTn>
                                        <p:tgtEl>
                                          <p:spTgt spid="1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6"/>
                                        </p:tgtEl>
                                        <p:attrNameLst>
                                          <p:attrName>ppt_x</p:attrName>
                                        </p:attrNameLst>
                                      </p:cBhvr>
                                      <p:tavLst>
                                        <p:tav tm="0">
                                          <p:val>
                                            <p:strVal val="ppt_x"/>
                                          </p:val>
                                        </p:tav>
                                        <p:tav tm="100000">
                                          <p:val>
                                            <p:strVal val="1+ppt_w/2"/>
                                          </p:val>
                                        </p:tav>
                                      </p:tavLst>
                                    </p:anim>
                                    <p:anim calcmode="lin" valueType="num">
                                      <p:cBhvr additive="base">
                                        <p:cTn id="110" dur="2000"/>
                                        <p:tgtEl>
                                          <p:spTgt spid="16"/>
                                        </p:tgtEl>
                                        <p:attrNameLst>
                                          <p:attrName>ppt_y</p:attrName>
                                        </p:attrNameLst>
                                      </p:cBhvr>
                                      <p:tavLst>
                                        <p:tav tm="0">
                                          <p:val>
                                            <p:strVal val="ppt_y"/>
                                          </p:val>
                                        </p:tav>
                                        <p:tav tm="100000">
                                          <p:val>
                                            <p:strVal val="ppt_y"/>
                                          </p:val>
                                        </p:tav>
                                      </p:tavLst>
                                    </p:anim>
                                    <p:set>
                                      <p:cBhvr>
                                        <p:cTn id="111" dur="1" fill="hold">
                                          <p:stCondLst>
                                            <p:cond delay="1999"/>
                                          </p:stCondLst>
                                        </p:cTn>
                                        <p:tgtEl>
                                          <p:spTgt spid="1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7"/>
                                        </p:tgtEl>
                                        <p:attrNameLst>
                                          <p:attrName>ppt_x</p:attrName>
                                        </p:attrNameLst>
                                      </p:cBhvr>
                                      <p:tavLst>
                                        <p:tav tm="0">
                                          <p:val>
                                            <p:strVal val="ppt_x"/>
                                          </p:val>
                                        </p:tav>
                                        <p:tav tm="100000">
                                          <p:val>
                                            <p:strVal val="1+ppt_w/2"/>
                                          </p:val>
                                        </p:tav>
                                      </p:tavLst>
                                    </p:anim>
                                    <p:anim calcmode="lin" valueType="num">
                                      <p:cBhvr additive="base">
                                        <p:cTn id="114" dur="2000"/>
                                        <p:tgtEl>
                                          <p:spTgt spid="17"/>
                                        </p:tgtEl>
                                        <p:attrNameLst>
                                          <p:attrName>ppt_y</p:attrName>
                                        </p:attrNameLst>
                                      </p:cBhvr>
                                      <p:tavLst>
                                        <p:tav tm="0">
                                          <p:val>
                                            <p:strVal val="ppt_y"/>
                                          </p:val>
                                        </p:tav>
                                        <p:tav tm="100000">
                                          <p:val>
                                            <p:strVal val="ppt_y"/>
                                          </p:val>
                                        </p:tav>
                                      </p:tavLst>
                                    </p:anim>
                                    <p:set>
                                      <p:cBhvr>
                                        <p:cTn id="115" dur="1" fill="hold">
                                          <p:stCondLst>
                                            <p:cond delay="1999"/>
                                          </p:stCondLst>
                                        </p:cTn>
                                        <p:tgtEl>
                                          <p:spTgt spid="17"/>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8"/>
                                        </p:tgtEl>
                                        <p:attrNameLst>
                                          <p:attrName>ppt_x</p:attrName>
                                        </p:attrNameLst>
                                      </p:cBhvr>
                                      <p:tavLst>
                                        <p:tav tm="0">
                                          <p:val>
                                            <p:strVal val="ppt_x"/>
                                          </p:val>
                                        </p:tav>
                                        <p:tav tm="100000">
                                          <p:val>
                                            <p:strVal val="1+ppt_w/2"/>
                                          </p:val>
                                        </p:tav>
                                      </p:tavLst>
                                    </p:anim>
                                    <p:anim calcmode="lin" valueType="num">
                                      <p:cBhvr additive="base">
                                        <p:cTn id="118" dur="2000"/>
                                        <p:tgtEl>
                                          <p:spTgt spid="18"/>
                                        </p:tgtEl>
                                        <p:attrNameLst>
                                          <p:attrName>ppt_y</p:attrName>
                                        </p:attrNameLst>
                                      </p:cBhvr>
                                      <p:tavLst>
                                        <p:tav tm="0">
                                          <p:val>
                                            <p:strVal val="ppt_y"/>
                                          </p:val>
                                        </p:tav>
                                        <p:tav tm="100000">
                                          <p:val>
                                            <p:strVal val="ppt_y"/>
                                          </p:val>
                                        </p:tav>
                                      </p:tavLst>
                                    </p:anim>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8" presetClass="emph" presetSubtype="0" fill="hold" grpId="3"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3"/>
                                        </p:tgtEl>
                                        <p:attrNameLst>
                                          <p:attrName>r</p:attrName>
                                        </p:attrNameLst>
                                      </p:cBhvr>
                                    </p:animRot>
                                  </p:childTnLst>
                                </p:cTn>
                              </p:par>
                              <p:par>
                                <p:cTn id="152" presetID="8" presetClass="emph" presetSubtype="0" fill="hold" grpId="3" nodeType="withEffect">
                                  <p:stCondLst>
                                    <p:cond delay="0"/>
                                  </p:stCondLst>
                                  <p:childTnLst>
                                    <p:animRot by="21600000">
                                      <p:cBhvr>
                                        <p:cTn id="153" dur="2000" fill="hold"/>
                                        <p:tgtEl>
                                          <p:spTgt spid="14"/>
                                        </p:tgtEl>
                                        <p:attrNameLst>
                                          <p:attrName>r</p:attrName>
                                        </p:attrNameLst>
                                      </p:cBhvr>
                                    </p:animRot>
                                  </p:childTnLst>
                                </p:cTn>
                              </p:par>
                              <p:par>
                                <p:cTn id="154" presetID="8" presetClass="emph" presetSubtype="0" fill="hold" grpId="3"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fill="hold" grpId="3" nodeType="withEffect">
                                  <p:stCondLst>
                                    <p:cond delay="0"/>
                                  </p:stCondLst>
                                  <p:childTnLst>
                                    <p:animRot by="21600000">
                                      <p:cBhvr>
                                        <p:cTn id="157" dur="2000" fill="hold"/>
                                        <p:tgtEl>
                                          <p:spTgt spid="16"/>
                                        </p:tgtEl>
                                        <p:attrNameLst>
                                          <p:attrName>r</p:attrName>
                                        </p:attrNameLst>
                                      </p:cBhvr>
                                    </p:animRot>
                                  </p:childTnLst>
                                </p:cTn>
                              </p:par>
                              <p:par>
                                <p:cTn id="158" presetID="8" presetClass="emph" presetSubtype="0" fill="hold" grpId="3"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3"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fill="hold" grpId="3"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grpId="3"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fill="hold" grpId="3" nodeType="withEffect">
                                  <p:stCondLst>
                                    <p:cond delay="0"/>
                                  </p:stCondLst>
                                  <p:childTnLst>
                                    <p:animRot by="-21600000">
                                      <p:cBhvr>
                                        <p:cTn id="167" dur="2000" fill="hold"/>
                                        <p:tgtEl>
                                          <p:spTgt spid="6"/>
                                        </p:tgtEl>
                                        <p:attrNameLst>
                                          <p:attrName>r</p:attrName>
                                        </p:attrNameLst>
                                      </p:cBhvr>
                                    </p:animRot>
                                  </p:childTnLst>
                                </p:cTn>
                              </p:par>
                              <p:par>
                                <p:cTn id="168" presetID="8" presetClass="emph" presetSubtype="0" fill="hold" grpId="3"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10"/>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000">
              <a:schemeClr val="tx1"/>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18065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637084">
            <a:off x="-3752" y="19071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639158" y="19071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353571" y="19070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996481" y="19070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2639453" y="190712"/>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282363" y="190712"/>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996776" y="19071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4639686" y="19071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211222" y="19071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854132" y="19071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6568545" y="19071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211455" y="19071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190709"/>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3750" y="104796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639160" y="104796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353573" y="104796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996483" y="104796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2639455" y="104796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282365" y="104796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996778" y="104796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4639688" y="104796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211224" y="1047969"/>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854134" y="1047969"/>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6568547" y="1047967"/>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211457" y="1047967"/>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744006" y="1047965"/>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3751" y="190522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639159" y="190522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353572" y="190522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996482" y="190522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2639454" y="1905225"/>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282364" y="1905225"/>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996777" y="190522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4639687" y="190522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211223" y="190522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854133" y="190522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6568546" y="190522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211456" y="190522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744005" y="1905222"/>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3751" y="290535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639159" y="290535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353572" y="2905352"/>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996482" y="2905352"/>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2639454" y="290535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282364" y="290535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996777" y="290535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4639687" y="2905354"/>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211223" y="2905357"/>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854133" y="2905357"/>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6568546" y="2905355"/>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211456" y="2905355"/>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744005" y="2905353"/>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3752" y="390548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639158" y="390548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353571" y="390548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996481" y="3905486"/>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2639453" y="390549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282363" y="3905490"/>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996776" y="390548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4639686" y="3905488"/>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211222" y="390549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854132" y="3905491"/>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6568545" y="3905489"/>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211455" y="3905489"/>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744004" y="3905487"/>
            <a:ext cx="1403744" cy="170766"/>
          </a:xfrm>
          <a:prstGeom prst="rect">
            <a:avLst/>
          </a:prstGeom>
          <a:gradFill flip="none" rotWithShape="1">
            <a:gsLst>
              <a:gs pos="20000">
                <a:srgbClr val="7030A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ppt_x"/>
                                          </p:val>
                                        </p:tav>
                                        <p:tav tm="100000">
                                          <p:val>
                                            <p:strVal val="#ppt_x"/>
                                          </p:val>
                                        </p:tav>
                                      </p:tavLst>
                                    </p:anim>
                                    <p:anim calcmode="lin" valueType="num">
                                      <p:cBhvr additive="base">
                                        <p:cTn id="154" dur="2000" fill="hold"/>
                                        <p:tgtEl>
                                          <p:spTgt spid="4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ppt_x"/>
                                          </p:val>
                                        </p:tav>
                                        <p:tav tm="100000">
                                          <p:val>
                                            <p:strVal val="#ppt_x"/>
                                          </p:val>
                                        </p:tav>
                                      </p:tavLst>
                                    </p:anim>
                                    <p:anim calcmode="lin" valueType="num">
                                      <p:cBhvr additive="base">
                                        <p:cTn id="158" dur="2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ppt_x"/>
                                          </p:val>
                                        </p:tav>
                                        <p:tav tm="100000">
                                          <p:val>
                                            <p:strVal val="#ppt_x"/>
                                          </p:val>
                                        </p:tav>
                                      </p:tavLst>
                                    </p:anim>
                                    <p:anim calcmode="lin" valueType="num">
                                      <p:cBhvr additive="base">
                                        <p:cTn id="162" dur="2000" fill="hold"/>
                                        <p:tgtEl>
                                          <p:spTgt spid="42"/>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ppt_x"/>
                                          </p:val>
                                        </p:tav>
                                        <p:tav tm="100000">
                                          <p:val>
                                            <p:strVal val="#ppt_x"/>
                                          </p:val>
                                        </p:tav>
                                      </p:tavLst>
                                    </p:anim>
                                    <p:anim calcmode="lin" valueType="num">
                                      <p:cBhvr additive="base">
                                        <p:cTn id="166" dur="2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ppt_x"/>
                                          </p:val>
                                        </p:tav>
                                        <p:tav tm="100000">
                                          <p:val>
                                            <p:strVal val="#ppt_x"/>
                                          </p:val>
                                        </p:tav>
                                      </p:tavLst>
                                    </p:anim>
                                    <p:anim calcmode="lin" valueType="num">
                                      <p:cBhvr additive="base">
                                        <p:cTn id="170" dur="2000" fill="hold"/>
                                        <p:tgtEl>
                                          <p:spTgt spid="44"/>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ppt_x"/>
                                          </p:val>
                                        </p:tav>
                                        <p:tav tm="100000">
                                          <p:val>
                                            <p:strVal val="#ppt_x"/>
                                          </p:val>
                                        </p:tav>
                                      </p:tavLst>
                                    </p:anim>
                                    <p:anim calcmode="lin" valueType="num">
                                      <p:cBhvr additive="base">
                                        <p:cTn id="174" dur="2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ppt_x"/>
                                          </p:val>
                                        </p:tav>
                                        <p:tav tm="100000">
                                          <p:val>
                                            <p:strVal val="#ppt_x"/>
                                          </p:val>
                                        </p:tav>
                                      </p:tavLst>
                                    </p:anim>
                                    <p:anim calcmode="lin" valueType="num">
                                      <p:cBhvr additive="base">
                                        <p:cTn id="178" dur="2000" fill="hold"/>
                                        <p:tgtEl>
                                          <p:spTgt spid="46"/>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ppt_x"/>
                                          </p:val>
                                        </p:tav>
                                        <p:tav tm="100000">
                                          <p:val>
                                            <p:strVal val="#ppt_x"/>
                                          </p:val>
                                        </p:tav>
                                      </p:tavLst>
                                    </p:anim>
                                    <p:anim calcmode="lin" valueType="num">
                                      <p:cBhvr additive="base">
                                        <p:cTn id="182" dur="2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ppt_x"/>
                                          </p:val>
                                        </p:tav>
                                        <p:tav tm="100000">
                                          <p:val>
                                            <p:strVal val="#ppt_x"/>
                                          </p:val>
                                        </p:tav>
                                      </p:tavLst>
                                    </p:anim>
                                    <p:anim calcmode="lin" valueType="num">
                                      <p:cBhvr additive="base">
                                        <p:cTn id="186" dur="2000" fill="hold"/>
                                        <p:tgtEl>
                                          <p:spTgt spid="48"/>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ppt_x"/>
                                          </p:val>
                                        </p:tav>
                                        <p:tav tm="100000">
                                          <p:val>
                                            <p:strVal val="#ppt_x"/>
                                          </p:val>
                                        </p:tav>
                                      </p:tavLst>
                                    </p:anim>
                                    <p:anim calcmode="lin" valueType="num">
                                      <p:cBhvr additive="base">
                                        <p:cTn id="190" dur="2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ppt_x"/>
                                          </p:val>
                                        </p:tav>
                                        <p:tav tm="100000">
                                          <p:val>
                                            <p:strVal val="#ppt_x"/>
                                          </p:val>
                                        </p:tav>
                                      </p:tavLst>
                                    </p:anim>
                                    <p:anim calcmode="lin" valueType="num">
                                      <p:cBhvr additive="base">
                                        <p:cTn id="194" dur="2000" fill="hold"/>
                                        <p:tgtEl>
                                          <p:spTgt spid="50"/>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ppt_x"/>
                                          </p:val>
                                        </p:tav>
                                        <p:tav tm="100000">
                                          <p:val>
                                            <p:strVal val="#ppt_x"/>
                                          </p:val>
                                        </p:tav>
                                      </p:tavLst>
                                    </p:anim>
                                    <p:anim calcmode="lin" valueType="num">
                                      <p:cBhvr additive="base">
                                        <p:cTn id="198" dur="2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ppt_x"/>
                                          </p:val>
                                        </p:tav>
                                        <p:tav tm="100000">
                                          <p:val>
                                            <p:strVal val="#ppt_x"/>
                                          </p:val>
                                        </p:tav>
                                      </p:tavLst>
                                    </p:anim>
                                    <p:anim calcmode="lin" valueType="num">
                                      <p:cBhvr additive="base">
                                        <p:cTn id="202" dur="2000" fill="hold"/>
                                        <p:tgtEl>
                                          <p:spTgt spid="52"/>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ppt_x"/>
                                          </p:val>
                                        </p:tav>
                                        <p:tav tm="100000">
                                          <p:val>
                                            <p:strVal val="#ppt_x"/>
                                          </p:val>
                                        </p:tav>
                                      </p:tavLst>
                                    </p:anim>
                                    <p:anim calcmode="lin" valueType="num">
                                      <p:cBhvr additive="base">
                                        <p:cTn id="206" dur="2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ppt_x"/>
                                          </p:val>
                                        </p:tav>
                                        <p:tav tm="100000">
                                          <p:val>
                                            <p:strVal val="#ppt_x"/>
                                          </p:val>
                                        </p:tav>
                                      </p:tavLst>
                                    </p:anim>
                                    <p:anim calcmode="lin" valueType="num">
                                      <p:cBhvr additive="base">
                                        <p:cTn id="210" dur="2000" fill="hold"/>
                                        <p:tgtEl>
                                          <p:spTgt spid="54"/>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ppt_x"/>
                                          </p:val>
                                        </p:tav>
                                        <p:tav tm="100000">
                                          <p:val>
                                            <p:strVal val="#ppt_x"/>
                                          </p:val>
                                        </p:tav>
                                      </p:tavLst>
                                    </p:anim>
                                    <p:anim calcmode="lin" valueType="num">
                                      <p:cBhvr additive="base">
                                        <p:cTn id="214" dur="2000" fill="hold"/>
                                        <p:tgtEl>
                                          <p:spTgt spid="55"/>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2000" fill="hold"/>
                                        <p:tgtEl>
                                          <p:spTgt spid="56"/>
                                        </p:tgtEl>
                                        <p:attrNameLst>
                                          <p:attrName>ppt_x</p:attrName>
                                        </p:attrNameLst>
                                      </p:cBhvr>
                                      <p:tavLst>
                                        <p:tav tm="0">
                                          <p:val>
                                            <p:strVal val="#ppt_x"/>
                                          </p:val>
                                        </p:tav>
                                        <p:tav tm="100000">
                                          <p:val>
                                            <p:strVal val="#ppt_x"/>
                                          </p:val>
                                        </p:tav>
                                      </p:tavLst>
                                    </p:anim>
                                    <p:anim calcmode="lin" valueType="num">
                                      <p:cBhvr additive="base">
                                        <p:cTn id="218" dur="2000" fill="hold"/>
                                        <p:tgtEl>
                                          <p:spTgt spid="56"/>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2000" fill="hold"/>
                                        <p:tgtEl>
                                          <p:spTgt spid="57"/>
                                        </p:tgtEl>
                                        <p:attrNameLst>
                                          <p:attrName>ppt_x</p:attrName>
                                        </p:attrNameLst>
                                      </p:cBhvr>
                                      <p:tavLst>
                                        <p:tav tm="0">
                                          <p:val>
                                            <p:strVal val="#ppt_x"/>
                                          </p:val>
                                        </p:tav>
                                        <p:tav tm="100000">
                                          <p:val>
                                            <p:strVal val="#ppt_x"/>
                                          </p:val>
                                        </p:tav>
                                      </p:tavLst>
                                    </p:anim>
                                    <p:anim calcmode="lin" valueType="num">
                                      <p:cBhvr additive="base">
                                        <p:cTn id="222" dur="2000" fill="hold"/>
                                        <p:tgtEl>
                                          <p:spTgt spid="57"/>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2000" fill="hold"/>
                                        <p:tgtEl>
                                          <p:spTgt spid="58"/>
                                        </p:tgtEl>
                                        <p:attrNameLst>
                                          <p:attrName>ppt_x</p:attrName>
                                        </p:attrNameLst>
                                      </p:cBhvr>
                                      <p:tavLst>
                                        <p:tav tm="0">
                                          <p:val>
                                            <p:strVal val="#ppt_x"/>
                                          </p:val>
                                        </p:tav>
                                        <p:tav tm="100000">
                                          <p:val>
                                            <p:strVal val="#ppt_x"/>
                                          </p:val>
                                        </p:tav>
                                      </p:tavLst>
                                    </p:anim>
                                    <p:anim calcmode="lin" valueType="num">
                                      <p:cBhvr additive="base">
                                        <p:cTn id="226" dur="2000" fill="hold"/>
                                        <p:tgtEl>
                                          <p:spTgt spid="58"/>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9"/>
                                        </p:tgtEl>
                                        <p:attrNameLst>
                                          <p:attrName>style.visibility</p:attrName>
                                        </p:attrNameLst>
                                      </p:cBhvr>
                                      <p:to>
                                        <p:strVal val="visible"/>
                                      </p:to>
                                    </p:set>
                                    <p:anim calcmode="lin" valueType="num">
                                      <p:cBhvr additive="base">
                                        <p:cTn id="229" dur="2000" fill="hold"/>
                                        <p:tgtEl>
                                          <p:spTgt spid="59"/>
                                        </p:tgtEl>
                                        <p:attrNameLst>
                                          <p:attrName>ppt_x</p:attrName>
                                        </p:attrNameLst>
                                      </p:cBhvr>
                                      <p:tavLst>
                                        <p:tav tm="0">
                                          <p:val>
                                            <p:strVal val="#ppt_x"/>
                                          </p:val>
                                        </p:tav>
                                        <p:tav tm="100000">
                                          <p:val>
                                            <p:strVal val="#ppt_x"/>
                                          </p:val>
                                        </p:tav>
                                      </p:tavLst>
                                    </p:anim>
                                    <p:anim calcmode="lin" valueType="num">
                                      <p:cBhvr additive="base">
                                        <p:cTn id="230" dur="2000" fill="hold"/>
                                        <p:tgtEl>
                                          <p:spTgt spid="59"/>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2000" fill="hold"/>
                                        <p:tgtEl>
                                          <p:spTgt spid="60"/>
                                        </p:tgtEl>
                                        <p:attrNameLst>
                                          <p:attrName>ppt_x</p:attrName>
                                        </p:attrNameLst>
                                      </p:cBhvr>
                                      <p:tavLst>
                                        <p:tav tm="0">
                                          <p:val>
                                            <p:strVal val="#ppt_x"/>
                                          </p:val>
                                        </p:tav>
                                        <p:tav tm="100000">
                                          <p:val>
                                            <p:strVal val="#ppt_x"/>
                                          </p:val>
                                        </p:tav>
                                      </p:tavLst>
                                    </p:anim>
                                    <p:anim calcmode="lin" valueType="num">
                                      <p:cBhvr additive="base">
                                        <p:cTn id="234" dur="2000" fill="hold"/>
                                        <p:tgtEl>
                                          <p:spTgt spid="60"/>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2000" fill="hold"/>
                                        <p:tgtEl>
                                          <p:spTgt spid="61"/>
                                        </p:tgtEl>
                                        <p:attrNameLst>
                                          <p:attrName>ppt_x</p:attrName>
                                        </p:attrNameLst>
                                      </p:cBhvr>
                                      <p:tavLst>
                                        <p:tav tm="0">
                                          <p:val>
                                            <p:strVal val="#ppt_x"/>
                                          </p:val>
                                        </p:tav>
                                        <p:tav tm="100000">
                                          <p:val>
                                            <p:strVal val="#ppt_x"/>
                                          </p:val>
                                        </p:tav>
                                      </p:tavLst>
                                    </p:anim>
                                    <p:anim calcmode="lin" valueType="num">
                                      <p:cBhvr additive="base">
                                        <p:cTn id="238" dur="2000" fill="hold"/>
                                        <p:tgtEl>
                                          <p:spTgt spid="61"/>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2000" fill="hold"/>
                                        <p:tgtEl>
                                          <p:spTgt spid="62"/>
                                        </p:tgtEl>
                                        <p:attrNameLst>
                                          <p:attrName>ppt_x</p:attrName>
                                        </p:attrNameLst>
                                      </p:cBhvr>
                                      <p:tavLst>
                                        <p:tav tm="0">
                                          <p:val>
                                            <p:strVal val="#ppt_x"/>
                                          </p:val>
                                        </p:tav>
                                        <p:tav tm="100000">
                                          <p:val>
                                            <p:strVal val="#ppt_x"/>
                                          </p:val>
                                        </p:tav>
                                      </p:tavLst>
                                    </p:anim>
                                    <p:anim calcmode="lin" valueType="num">
                                      <p:cBhvr additive="base">
                                        <p:cTn id="242" dur="2000" fill="hold"/>
                                        <p:tgtEl>
                                          <p:spTgt spid="62"/>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2000" fill="hold"/>
                                        <p:tgtEl>
                                          <p:spTgt spid="63"/>
                                        </p:tgtEl>
                                        <p:attrNameLst>
                                          <p:attrName>ppt_x</p:attrName>
                                        </p:attrNameLst>
                                      </p:cBhvr>
                                      <p:tavLst>
                                        <p:tav tm="0">
                                          <p:val>
                                            <p:strVal val="#ppt_x"/>
                                          </p:val>
                                        </p:tav>
                                        <p:tav tm="100000">
                                          <p:val>
                                            <p:strVal val="#ppt_x"/>
                                          </p:val>
                                        </p:tav>
                                      </p:tavLst>
                                    </p:anim>
                                    <p:anim calcmode="lin" valueType="num">
                                      <p:cBhvr additive="base">
                                        <p:cTn id="246" dur="2000" fill="hold"/>
                                        <p:tgtEl>
                                          <p:spTgt spid="63"/>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2000" fill="hold"/>
                                        <p:tgtEl>
                                          <p:spTgt spid="64"/>
                                        </p:tgtEl>
                                        <p:attrNameLst>
                                          <p:attrName>ppt_x</p:attrName>
                                        </p:attrNameLst>
                                      </p:cBhvr>
                                      <p:tavLst>
                                        <p:tav tm="0">
                                          <p:val>
                                            <p:strVal val="#ppt_x"/>
                                          </p:val>
                                        </p:tav>
                                        <p:tav tm="100000">
                                          <p:val>
                                            <p:strVal val="#ppt_x"/>
                                          </p:val>
                                        </p:tav>
                                      </p:tavLst>
                                    </p:anim>
                                    <p:anim calcmode="lin" valueType="num">
                                      <p:cBhvr additive="base">
                                        <p:cTn id="250" dur="20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2000" fill="hold"/>
                                        <p:tgtEl>
                                          <p:spTgt spid="65"/>
                                        </p:tgtEl>
                                        <p:attrNameLst>
                                          <p:attrName>ppt_x</p:attrName>
                                        </p:attrNameLst>
                                      </p:cBhvr>
                                      <p:tavLst>
                                        <p:tav tm="0">
                                          <p:val>
                                            <p:strVal val="#ppt_x"/>
                                          </p:val>
                                        </p:tav>
                                        <p:tav tm="100000">
                                          <p:val>
                                            <p:strVal val="#ppt_x"/>
                                          </p:val>
                                        </p:tav>
                                      </p:tavLst>
                                    </p:anim>
                                    <p:anim calcmode="lin" valueType="num">
                                      <p:cBhvr additive="base">
                                        <p:cTn id="254" dur="2000" fill="hold"/>
                                        <p:tgtEl>
                                          <p:spTgt spid="65"/>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2000" fill="hold"/>
                                        <p:tgtEl>
                                          <p:spTgt spid="66"/>
                                        </p:tgtEl>
                                        <p:attrNameLst>
                                          <p:attrName>ppt_x</p:attrName>
                                        </p:attrNameLst>
                                      </p:cBhvr>
                                      <p:tavLst>
                                        <p:tav tm="0">
                                          <p:val>
                                            <p:strVal val="#ppt_x"/>
                                          </p:val>
                                        </p:tav>
                                        <p:tav tm="100000">
                                          <p:val>
                                            <p:strVal val="#ppt_x"/>
                                          </p:val>
                                        </p:tav>
                                      </p:tavLst>
                                    </p:anim>
                                    <p:anim calcmode="lin" valueType="num">
                                      <p:cBhvr additive="base">
                                        <p:cTn id="258" dur="2000" fill="hold"/>
                                        <p:tgtEl>
                                          <p:spTgt spid="66"/>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2000" fill="hold"/>
                                        <p:tgtEl>
                                          <p:spTgt spid="67"/>
                                        </p:tgtEl>
                                        <p:attrNameLst>
                                          <p:attrName>ppt_x</p:attrName>
                                        </p:attrNameLst>
                                      </p:cBhvr>
                                      <p:tavLst>
                                        <p:tav tm="0">
                                          <p:val>
                                            <p:strVal val="#ppt_x"/>
                                          </p:val>
                                        </p:tav>
                                        <p:tav tm="100000">
                                          <p:val>
                                            <p:strVal val="#ppt_x"/>
                                          </p:val>
                                        </p:tav>
                                      </p:tavLst>
                                    </p:anim>
                                    <p:anim calcmode="lin" valueType="num">
                                      <p:cBhvr additive="base">
                                        <p:cTn id="262" dur="2000" fill="hold"/>
                                        <p:tgtEl>
                                          <p:spTgt spid="67"/>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8"/>
                                        </p:tgtEl>
                                        <p:attrNameLst>
                                          <p:attrName>style.visibility</p:attrName>
                                        </p:attrNameLst>
                                      </p:cBhvr>
                                      <p:to>
                                        <p:strVal val="visible"/>
                                      </p:to>
                                    </p:set>
                                    <p:anim calcmode="lin" valueType="num">
                                      <p:cBhvr additive="base">
                                        <p:cTn id="265" dur="2000" fill="hold"/>
                                        <p:tgtEl>
                                          <p:spTgt spid="68"/>
                                        </p:tgtEl>
                                        <p:attrNameLst>
                                          <p:attrName>ppt_x</p:attrName>
                                        </p:attrNameLst>
                                      </p:cBhvr>
                                      <p:tavLst>
                                        <p:tav tm="0">
                                          <p:val>
                                            <p:strVal val="#ppt_x"/>
                                          </p:val>
                                        </p:tav>
                                        <p:tav tm="100000">
                                          <p:val>
                                            <p:strVal val="#ppt_x"/>
                                          </p:val>
                                        </p:tav>
                                      </p:tavLst>
                                    </p:anim>
                                    <p:anim calcmode="lin" valueType="num">
                                      <p:cBhvr additive="base">
                                        <p:cTn id="266" dur="2000" fill="hold"/>
                                        <p:tgtEl>
                                          <p:spTgt spid="68"/>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
                                        </p:tgtEl>
                                        <p:attrNameLst>
                                          <p:attrName>style.visibility</p:attrName>
                                        </p:attrNameLst>
                                      </p:cBhvr>
                                      <p:to>
                                        <p:strVal val="visible"/>
                                      </p:to>
                                    </p:set>
                                    <p:animEffect transition="in" filter="blinds(vertical)">
                                      <p:cBhvr>
                                        <p:cTn id="269" dur="2000"/>
                                        <p:tgtEl>
                                          <p:spTgt spid="4"/>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5"/>
                                        </p:tgtEl>
                                        <p:attrNameLst>
                                          <p:attrName>style.visibility</p:attrName>
                                        </p:attrNameLst>
                                      </p:cBhvr>
                                      <p:to>
                                        <p:strVal val="visible"/>
                                      </p:to>
                                    </p:set>
                                    <p:animEffect transition="in" filter="blinds(vertical)">
                                      <p:cBhvr>
                                        <p:cTn id="272" dur="2000"/>
                                        <p:tgtEl>
                                          <p:spTgt spid="5"/>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6"/>
                                        </p:tgtEl>
                                        <p:attrNameLst>
                                          <p:attrName>style.visibility</p:attrName>
                                        </p:attrNameLst>
                                      </p:cBhvr>
                                      <p:to>
                                        <p:strVal val="visible"/>
                                      </p:to>
                                    </p:set>
                                    <p:animEffect transition="in" filter="blinds(vertical)">
                                      <p:cBhvr>
                                        <p:cTn id="275" dur="2000"/>
                                        <p:tgtEl>
                                          <p:spTgt spid="6"/>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7"/>
                                        </p:tgtEl>
                                        <p:attrNameLst>
                                          <p:attrName>style.visibility</p:attrName>
                                        </p:attrNameLst>
                                      </p:cBhvr>
                                      <p:to>
                                        <p:strVal val="visible"/>
                                      </p:to>
                                    </p:set>
                                    <p:animEffect transition="in" filter="blinds(vertical)">
                                      <p:cBhvr>
                                        <p:cTn id="278" dur="2000"/>
                                        <p:tgtEl>
                                          <p:spTgt spid="7"/>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8"/>
                                        </p:tgtEl>
                                        <p:attrNameLst>
                                          <p:attrName>style.visibility</p:attrName>
                                        </p:attrNameLst>
                                      </p:cBhvr>
                                      <p:to>
                                        <p:strVal val="visible"/>
                                      </p:to>
                                    </p:set>
                                    <p:animEffect transition="in" filter="blinds(vertical)">
                                      <p:cBhvr>
                                        <p:cTn id="281" dur="2000"/>
                                        <p:tgtEl>
                                          <p:spTgt spid="8"/>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9"/>
                                        </p:tgtEl>
                                        <p:attrNameLst>
                                          <p:attrName>style.visibility</p:attrName>
                                        </p:attrNameLst>
                                      </p:cBhvr>
                                      <p:to>
                                        <p:strVal val="visible"/>
                                      </p:to>
                                    </p:set>
                                    <p:animEffect transition="in" filter="blinds(vertical)">
                                      <p:cBhvr>
                                        <p:cTn id="284" dur="2000"/>
                                        <p:tgtEl>
                                          <p:spTgt spid="9"/>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0"/>
                                        </p:tgtEl>
                                        <p:attrNameLst>
                                          <p:attrName>style.visibility</p:attrName>
                                        </p:attrNameLst>
                                      </p:cBhvr>
                                      <p:to>
                                        <p:strVal val="visible"/>
                                      </p:to>
                                    </p:set>
                                    <p:animEffect transition="in" filter="blinds(vertical)">
                                      <p:cBhvr>
                                        <p:cTn id="287" dur="2000"/>
                                        <p:tgtEl>
                                          <p:spTgt spid="10"/>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1"/>
                                        </p:tgtEl>
                                        <p:attrNameLst>
                                          <p:attrName>style.visibility</p:attrName>
                                        </p:attrNameLst>
                                      </p:cBhvr>
                                      <p:to>
                                        <p:strVal val="visible"/>
                                      </p:to>
                                    </p:set>
                                    <p:animEffect transition="in" filter="blinds(vertical)">
                                      <p:cBhvr>
                                        <p:cTn id="290" dur="2000"/>
                                        <p:tgtEl>
                                          <p:spTgt spid="1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2"/>
                                        </p:tgtEl>
                                        <p:attrNameLst>
                                          <p:attrName>style.visibility</p:attrName>
                                        </p:attrNameLst>
                                      </p:cBhvr>
                                      <p:to>
                                        <p:strVal val="visible"/>
                                      </p:to>
                                    </p:set>
                                    <p:animEffect transition="in" filter="blinds(vertical)">
                                      <p:cBhvr>
                                        <p:cTn id="293" dur="2000"/>
                                        <p:tgtEl>
                                          <p:spTgt spid="12"/>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3"/>
                                        </p:tgtEl>
                                        <p:attrNameLst>
                                          <p:attrName>style.visibility</p:attrName>
                                        </p:attrNameLst>
                                      </p:cBhvr>
                                      <p:to>
                                        <p:strVal val="visible"/>
                                      </p:to>
                                    </p:set>
                                    <p:animEffect transition="in" filter="blinds(vertical)">
                                      <p:cBhvr>
                                        <p:cTn id="296" dur="2000"/>
                                        <p:tgtEl>
                                          <p:spTgt spid="13"/>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4"/>
                                        </p:tgtEl>
                                        <p:attrNameLst>
                                          <p:attrName>style.visibility</p:attrName>
                                        </p:attrNameLst>
                                      </p:cBhvr>
                                      <p:to>
                                        <p:strVal val="visible"/>
                                      </p:to>
                                    </p:set>
                                    <p:animEffect transition="in" filter="blinds(vertical)">
                                      <p:cBhvr>
                                        <p:cTn id="299" dur="2000"/>
                                        <p:tgtEl>
                                          <p:spTgt spid="14"/>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5"/>
                                        </p:tgtEl>
                                        <p:attrNameLst>
                                          <p:attrName>style.visibility</p:attrName>
                                        </p:attrNameLst>
                                      </p:cBhvr>
                                      <p:to>
                                        <p:strVal val="visible"/>
                                      </p:to>
                                    </p:set>
                                    <p:animEffect transition="in" filter="blinds(vertical)">
                                      <p:cBhvr>
                                        <p:cTn id="302" dur="2000"/>
                                        <p:tgtEl>
                                          <p:spTgt spid="15"/>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6"/>
                                        </p:tgtEl>
                                        <p:attrNameLst>
                                          <p:attrName>style.visibility</p:attrName>
                                        </p:attrNameLst>
                                      </p:cBhvr>
                                      <p:to>
                                        <p:strVal val="visible"/>
                                      </p:to>
                                    </p:set>
                                    <p:animEffect transition="in" filter="blinds(vertical)">
                                      <p:cBhvr>
                                        <p:cTn id="305" dur="2000"/>
                                        <p:tgtEl>
                                          <p:spTgt spid="16"/>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7"/>
                                        </p:tgtEl>
                                        <p:attrNameLst>
                                          <p:attrName>style.visibility</p:attrName>
                                        </p:attrNameLst>
                                      </p:cBhvr>
                                      <p:to>
                                        <p:strVal val="visible"/>
                                      </p:to>
                                    </p:set>
                                    <p:animEffect transition="in" filter="blinds(vertical)">
                                      <p:cBhvr>
                                        <p:cTn id="308" dur="2000"/>
                                        <p:tgtEl>
                                          <p:spTgt spid="17"/>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8"/>
                                        </p:tgtEl>
                                        <p:attrNameLst>
                                          <p:attrName>style.visibility</p:attrName>
                                        </p:attrNameLst>
                                      </p:cBhvr>
                                      <p:to>
                                        <p:strVal val="visible"/>
                                      </p:to>
                                    </p:set>
                                    <p:animEffect transition="in" filter="blinds(vertical)">
                                      <p:cBhvr>
                                        <p:cTn id="311" dur="2000"/>
                                        <p:tgtEl>
                                          <p:spTgt spid="18"/>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Effect transition="in" filter="blinds(vertical)">
                                      <p:cBhvr>
                                        <p:cTn id="314" dur="2000"/>
                                        <p:tgtEl>
                                          <p:spTgt spid="19"/>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20"/>
                                        </p:tgtEl>
                                        <p:attrNameLst>
                                          <p:attrName>style.visibility</p:attrName>
                                        </p:attrNameLst>
                                      </p:cBhvr>
                                      <p:to>
                                        <p:strVal val="visible"/>
                                      </p:to>
                                    </p:set>
                                    <p:animEffect transition="in" filter="blinds(vertical)">
                                      <p:cBhvr>
                                        <p:cTn id="317" dur="2000"/>
                                        <p:tgtEl>
                                          <p:spTgt spid="20"/>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1"/>
                                        </p:tgtEl>
                                        <p:attrNameLst>
                                          <p:attrName>style.visibility</p:attrName>
                                        </p:attrNameLst>
                                      </p:cBhvr>
                                      <p:to>
                                        <p:strVal val="visible"/>
                                      </p:to>
                                    </p:set>
                                    <p:animEffect transition="in" filter="blinds(vertical)">
                                      <p:cBhvr>
                                        <p:cTn id="320" dur="2000"/>
                                        <p:tgtEl>
                                          <p:spTgt spid="2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2"/>
                                        </p:tgtEl>
                                        <p:attrNameLst>
                                          <p:attrName>style.visibility</p:attrName>
                                        </p:attrNameLst>
                                      </p:cBhvr>
                                      <p:to>
                                        <p:strVal val="visible"/>
                                      </p:to>
                                    </p:set>
                                    <p:animEffect transition="in" filter="blinds(vertical)">
                                      <p:cBhvr>
                                        <p:cTn id="323" dur="2000"/>
                                        <p:tgtEl>
                                          <p:spTgt spid="22"/>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3"/>
                                        </p:tgtEl>
                                        <p:attrNameLst>
                                          <p:attrName>style.visibility</p:attrName>
                                        </p:attrNameLst>
                                      </p:cBhvr>
                                      <p:to>
                                        <p:strVal val="visible"/>
                                      </p:to>
                                    </p:set>
                                    <p:animEffect transition="in" filter="blinds(vertical)">
                                      <p:cBhvr>
                                        <p:cTn id="326" dur="2000"/>
                                        <p:tgtEl>
                                          <p:spTgt spid="23"/>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4"/>
                                        </p:tgtEl>
                                        <p:attrNameLst>
                                          <p:attrName>style.visibility</p:attrName>
                                        </p:attrNameLst>
                                      </p:cBhvr>
                                      <p:to>
                                        <p:strVal val="visible"/>
                                      </p:to>
                                    </p:set>
                                    <p:animEffect transition="in" filter="blinds(vertical)">
                                      <p:cBhvr>
                                        <p:cTn id="329" dur="2000"/>
                                        <p:tgtEl>
                                          <p:spTgt spid="24"/>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5"/>
                                        </p:tgtEl>
                                        <p:attrNameLst>
                                          <p:attrName>style.visibility</p:attrName>
                                        </p:attrNameLst>
                                      </p:cBhvr>
                                      <p:to>
                                        <p:strVal val="visible"/>
                                      </p:to>
                                    </p:set>
                                    <p:animEffect transition="in" filter="blinds(vertical)">
                                      <p:cBhvr>
                                        <p:cTn id="332" dur="2000"/>
                                        <p:tgtEl>
                                          <p:spTgt spid="25"/>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6"/>
                                        </p:tgtEl>
                                        <p:attrNameLst>
                                          <p:attrName>style.visibility</p:attrName>
                                        </p:attrNameLst>
                                      </p:cBhvr>
                                      <p:to>
                                        <p:strVal val="visible"/>
                                      </p:to>
                                    </p:set>
                                    <p:animEffect transition="in" filter="blinds(vertical)">
                                      <p:cBhvr>
                                        <p:cTn id="335" dur="2000"/>
                                        <p:tgtEl>
                                          <p:spTgt spid="26"/>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7"/>
                                        </p:tgtEl>
                                        <p:attrNameLst>
                                          <p:attrName>style.visibility</p:attrName>
                                        </p:attrNameLst>
                                      </p:cBhvr>
                                      <p:to>
                                        <p:strVal val="visible"/>
                                      </p:to>
                                    </p:set>
                                    <p:animEffect transition="in" filter="blinds(vertical)">
                                      <p:cBhvr>
                                        <p:cTn id="338" dur="2000"/>
                                        <p:tgtEl>
                                          <p:spTgt spid="27"/>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8"/>
                                        </p:tgtEl>
                                        <p:attrNameLst>
                                          <p:attrName>style.visibility</p:attrName>
                                        </p:attrNameLst>
                                      </p:cBhvr>
                                      <p:to>
                                        <p:strVal val="visible"/>
                                      </p:to>
                                    </p:set>
                                    <p:animEffect transition="in" filter="blinds(vertical)">
                                      <p:cBhvr>
                                        <p:cTn id="341" dur="2000"/>
                                        <p:tgtEl>
                                          <p:spTgt spid="28"/>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9"/>
                                        </p:tgtEl>
                                        <p:attrNameLst>
                                          <p:attrName>style.visibility</p:attrName>
                                        </p:attrNameLst>
                                      </p:cBhvr>
                                      <p:to>
                                        <p:strVal val="visible"/>
                                      </p:to>
                                    </p:set>
                                    <p:animEffect transition="in" filter="blinds(vertical)">
                                      <p:cBhvr>
                                        <p:cTn id="344" dur="2000"/>
                                        <p:tgtEl>
                                          <p:spTgt spid="29"/>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30"/>
                                        </p:tgtEl>
                                        <p:attrNameLst>
                                          <p:attrName>style.visibility</p:attrName>
                                        </p:attrNameLst>
                                      </p:cBhvr>
                                      <p:to>
                                        <p:strVal val="visible"/>
                                      </p:to>
                                    </p:set>
                                    <p:animEffect transition="in" filter="blinds(vertical)">
                                      <p:cBhvr>
                                        <p:cTn id="347" dur="2000"/>
                                        <p:tgtEl>
                                          <p:spTgt spid="30"/>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1"/>
                                        </p:tgtEl>
                                        <p:attrNameLst>
                                          <p:attrName>style.visibility</p:attrName>
                                        </p:attrNameLst>
                                      </p:cBhvr>
                                      <p:to>
                                        <p:strVal val="visible"/>
                                      </p:to>
                                    </p:set>
                                    <p:animEffect transition="in" filter="blinds(vertical)">
                                      <p:cBhvr>
                                        <p:cTn id="350" dur="2000"/>
                                        <p:tgtEl>
                                          <p:spTgt spid="31"/>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2"/>
                                        </p:tgtEl>
                                        <p:attrNameLst>
                                          <p:attrName>style.visibility</p:attrName>
                                        </p:attrNameLst>
                                      </p:cBhvr>
                                      <p:to>
                                        <p:strVal val="visible"/>
                                      </p:to>
                                    </p:set>
                                    <p:animEffect transition="in" filter="blinds(vertical)">
                                      <p:cBhvr>
                                        <p:cTn id="353" dur="2000"/>
                                        <p:tgtEl>
                                          <p:spTgt spid="32"/>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3"/>
                                        </p:tgtEl>
                                        <p:attrNameLst>
                                          <p:attrName>style.visibility</p:attrName>
                                        </p:attrNameLst>
                                      </p:cBhvr>
                                      <p:to>
                                        <p:strVal val="visible"/>
                                      </p:to>
                                    </p:set>
                                    <p:animEffect transition="in" filter="blinds(vertical)">
                                      <p:cBhvr>
                                        <p:cTn id="356" dur="2000"/>
                                        <p:tgtEl>
                                          <p:spTgt spid="33"/>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4"/>
                                        </p:tgtEl>
                                        <p:attrNameLst>
                                          <p:attrName>style.visibility</p:attrName>
                                        </p:attrNameLst>
                                      </p:cBhvr>
                                      <p:to>
                                        <p:strVal val="visible"/>
                                      </p:to>
                                    </p:set>
                                    <p:animEffect transition="in" filter="blinds(vertical)">
                                      <p:cBhvr>
                                        <p:cTn id="359" dur="2000"/>
                                        <p:tgtEl>
                                          <p:spTgt spid="34"/>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5"/>
                                        </p:tgtEl>
                                        <p:attrNameLst>
                                          <p:attrName>style.visibility</p:attrName>
                                        </p:attrNameLst>
                                      </p:cBhvr>
                                      <p:to>
                                        <p:strVal val="visible"/>
                                      </p:to>
                                    </p:set>
                                    <p:animEffect transition="in" filter="blinds(vertical)">
                                      <p:cBhvr>
                                        <p:cTn id="362" dur="2000"/>
                                        <p:tgtEl>
                                          <p:spTgt spid="35"/>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6"/>
                                        </p:tgtEl>
                                        <p:attrNameLst>
                                          <p:attrName>style.visibility</p:attrName>
                                        </p:attrNameLst>
                                      </p:cBhvr>
                                      <p:to>
                                        <p:strVal val="visible"/>
                                      </p:to>
                                    </p:set>
                                    <p:animEffect transition="in" filter="blinds(vertical)">
                                      <p:cBhvr>
                                        <p:cTn id="365" dur="2000"/>
                                        <p:tgtEl>
                                          <p:spTgt spid="36"/>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7"/>
                                        </p:tgtEl>
                                        <p:attrNameLst>
                                          <p:attrName>style.visibility</p:attrName>
                                        </p:attrNameLst>
                                      </p:cBhvr>
                                      <p:to>
                                        <p:strVal val="visible"/>
                                      </p:to>
                                    </p:set>
                                    <p:animEffect transition="in" filter="blinds(vertical)">
                                      <p:cBhvr>
                                        <p:cTn id="368" dur="2000"/>
                                        <p:tgtEl>
                                          <p:spTgt spid="37"/>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8"/>
                                        </p:tgtEl>
                                        <p:attrNameLst>
                                          <p:attrName>style.visibility</p:attrName>
                                        </p:attrNameLst>
                                      </p:cBhvr>
                                      <p:to>
                                        <p:strVal val="visible"/>
                                      </p:to>
                                    </p:set>
                                    <p:animEffect transition="in" filter="blinds(vertical)">
                                      <p:cBhvr>
                                        <p:cTn id="371" dur="2000"/>
                                        <p:tgtEl>
                                          <p:spTgt spid="38"/>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9"/>
                                        </p:tgtEl>
                                        <p:attrNameLst>
                                          <p:attrName>style.visibility</p:attrName>
                                        </p:attrNameLst>
                                      </p:cBhvr>
                                      <p:to>
                                        <p:strVal val="visible"/>
                                      </p:to>
                                    </p:set>
                                    <p:animEffect transition="in" filter="blinds(vertical)">
                                      <p:cBhvr>
                                        <p:cTn id="374" dur="2000"/>
                                        <p:tgtEl>
                                          <p:spTgt spid="39"/>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40"/>
                                        </p:tgtEl>
                                        <p:attrNameLst>
                                          <p:attrName>style.visibility</p:attrName>
                                        </p:attrNameLst>
                                      </p:cBhvr>
                                      <p:to>
                                        <p:strVal val="visible"/>
                                      </p:to>
                                    </p:set>
                                    <p:animEffect transition="in" filter="blinds(vertical)">
                                      <p:cBhvr>
                                        <p:cTn id="377" dur="2000"/>
                                        <p:tgtEl>
                                          <p:spTgt spid="40"/>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1"/>
                                        </p:tgtEl>
                                        <p:attrNameLst>
                                          <p:attrName>style.visibility</p:attrName>
                                        </p:attrNameLst>
                                      </p:cBhvr>
                                      <p:to>
                                        <p:strVal val="visible"/>
                                      </p:to>
                                    </p:set>
                                    <p:animEffect transition="in" filter="blinds(vertical)">
                                      <p:cBhvr>
                                        <p:cTn id="380" dur="2000"/>
                                        <p:tgtEl>
                                          <p:spTgt spid="41"/>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2"/>
                                        </p:tgtEl>
                                        <p:attrNameLst>
                                          <p:attrName>style.visibility</p:attrName>
                                        </p:attrNameLst>
                                      </p:cBhvr>
                                      <p:to>
                                        <p:strVal val="visible"/>
                                      </p:to>
                                    </p:set>
                                    <p:animEffect transition="in" filter="blinds(vertical)">
                                      <p:cBhvr>
                                        <p:cTn id="383" dur="2000"/>
                                        <p:tgtEl>
                                          <p:spTgt spid="42"/>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3"/>
                                        </p:tgtEl>
                                        <p:attrNameLst>
                                          <p:attrName>style.visibility</p:attrName>
                                        </p:attrNameLst>
                                      </p:cBhvr>
                                      <p:to>
                                        <p:strVal val="visible"/>
                                      </p:to>
                                    </p:set>
                                    <p:animEffect transition="in" filter="blinds(vertical)">
                                      <p:cBhvr>
                                        <p:cTn id="386" dur="2000"/>
                                        <p:tgtEl>
                                          <p:spTgt spid="43"/>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4"/>
                                        </p:tgtEl>
                                        <p:attrNameLst>
                                          <p:attrName>style.visibility</p:attrName>
                                        </p:attrNameLst>
                                      </p:cBhvr>
                                      <p:to>
                                        <p:strVal val="visible"/>
                                      </p:to>
                                    </p:set>
                                    <p:animEffect transition="in" filter="blinds(vertical)">
                                      <p:cBhvr>
                                        <p:cTn id="389" dur="2000"/>
                                        <p:tgtEl>
                                          <p:spTgt spid="44"/>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5"/>
                                        </p:tgtEl>
                                        <p:attrNameLst>
                                          <p:attrName>style.visibility</p:attrName>
                                        </p:attrNameLst>
                                      </p:cBhvr>
                                      <p:to>
                                        <p:strVal val="visible"/>
                                      </p:to>
                                    </p:set>
                                    <p:animEffect transition="in" filter="blinds(vertical)">
                                      <p:cBhvr>
                                        <p:cTn id="392" dur="2000"/>
                                        <p:tgtEl>
                                          <p:spTgt spid="45"/>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6"/>
                                        </p:tgtEl>
                                        <p:attrNameLst>
                                          <p:attrName>style.visibility</p:attrName>
                                        </p:attrNameLst>
                                      </p:cBhvr>
                                      <p:to>
                                        <p:strVal val="visible"/>
                                      </p:to>
                                    </p:set>
                                    <p:animEffect transition="in" filter="blinds(vertical)">
                                      <p:cBhvr>
                                        <p:cTn id="395" dur="2000"/>
                                        <p:tgtEl>
                                          <p:spTgt spid="46"/>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7"/>
                                        </p:tgtEl>
                                        <p:attrNameLst>
                                          <p:attrName>style.visibility</p:attrName>
                                        </p:attrNameLst>
                                      </p:cBhvr>
                                      <p:to>
                                        <p:strVal val="visible"/>
                                      </p:to>
                                    </p:set>
                                    <p:animEffect transition="in" filter="blinds(vertical)">
                                      <p:cBhvr>
                                        <p:cTn id="398" dur="2000"/>
                                        <p:tgtEl>
                                          <p:spTgt spid="47"/>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8"/>
                                        </p:tgtEl>
                                        <p:attrNameLst>
                                          <p:attrName>style.visibility</p:attrName>
                                        </p:attrNameLst>
                                      </p:cBhvr>
                                      <p:to>
                                        <p:strVal val="visible"/>
                                      </p:to>
                                    </p:set>
                                    <p:animEffect transition="in" filter="blinds(vertical)">
                                      <p:cBhvr>
                                        <p:cTn id="401" dur="2000"/>
                                        <p:tgtEl>
                                          <p:spTgt spid="48"/>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9"/>
                                        </p:tgtEl>
                                        <p:attrNameLst>
                                          <p:attrName>style.visibility</p:attrName>
                                        </p:attrNameLst>
                                      </p:cBhvr>
                                      <p:to>
                                        <p:strVal val="visible"/>
                                      </p:to>
                                    </p:set>
                                    <p:animEffect transition="in" filter="blinds(vertical)">
                                      <p:cBhvr>
                                        <p:cTn id="404" dur="2000"/>
                                        <p:tgtEl>
                                          <p:spTgt spid="49"/>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50"/>
                                        </p:tgtEl>
                                        <p:attrNameLst>
                                          <p:attrName>style.visibility</p:attrName>
                                        </p:attrNameLst>
                                      </p:cBhvr>
                                      <p:to>
                                        <p:strVal val="visible"/>
                                      </p:to>
                                    </p:set>
                                    <p:animEffect transition="in" filter="blinds(vertical)">
                                      <p:cBhvr>
                                        <p:cTn id="407" dur="2000"/>
                                        <p:tgtEl>
                                          <p:spTgt spid="50"/>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1"/>
                                        </p:tgtEl>
                                        <p:attrNameLst>
                                          <p:attrName>style.visibility</p:attrName>
                                        </p:attrNameLst>
                                      </p:cBhvr>
                                      <p:to>
                                        <p:strVal val="visible"/>
                                      </p:to>
                                    </p:set>
                                    <p:animEffect transition="in" filter="blinds(vertical)">
                                      <p:cBhvr>
                                        <p:cTn id="410" dur="2000"/>
                                        <p:tgtEl>
                                          <p:spTgt spid="51"/>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2"/>
                                        </p:tgtEl>
                                        <p:attrNameLst>
                                          <p:attrName>style.visibility</p:attrName>
                                        </p:attrNameLst>
                                      </p:cBhvr>
                                      <p:to>
                                        <p:strVal val="visible"/>
                                      </p:to>
                                    </p:set>
                                    <p:animEffect transition="in" filter="blinds(vertical)">
                                      <p:cBhvr>
                                        <p:cTn id="413" dur="2000"/>
                                        <p:tgtEl>
                                          <p:spTgt spid="52"/>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3"/>
                                        </p:tgtEl>
                                        <p:attrNameLst>
                                          <p:attrName>style.visibility</p:attrName>
                                        </p:attrNameLst>
                                      </p:cBhvr>
                                      <p:to>
                                        <p:strVal val="visible"/>
                                      </p:to>
                                    </p:set>
                                    <p:animEffect transition="in" filter="blinds(vertical)">
                                      <p:cBhvr>
                                        <p:cTn id="416" dur="2000"/>
                                        <p:tgtEl>
                                          <p:spTgt spid="53"/>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4"/>
                                        </p:tgtEl>
                                        <p:attrNameLst>
                                          <p:attrName>style.visibility</p:attrName>
                                        </p:attrNameLst>
                                      </p:cBhvr>
                                      <p:to>
                                        <p:strVal val="visible"/>
                                      </p:to>
                                    </p:set>
                                    <p:animEffect transition="in" filter="blinds(vertical)">
                                      <p:cBhvr>
                                        <p:cTn id="419" dur="2000"/>
                                        <p:tgtEl>
                                          <p:spTgt spid="54"/>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5"/>
                                        </p:tgtEl>
                                        <p:attrNameLst>
                                          <p:attrName>style.visibility</p:attrName>
                                        </p:attrNameLst>
                                      </p:cBhvr>
                                      <p:to>
                                        <p:strVal val="visible"/>
                                      </p:to>
                                    </p:set>
                                    <p:animEffect transition="in" filter="blinds(vertical)">
                                      <p:cBhvr>
                                        <p:cTn id="422" dur="2000"/>
                                        <p:tgtEl>
                                          <p:spTgt spid="55"/>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6"/>
                                        </p:tgtEl>
                                        <p:attrNameLst>
                                          <p:attrName>style.visibility</p:attrName>
                                        </p:attrNameLst>
                                      </p:cBhvr>
                                      <p:to>
                                        <p:strVal val="visible"/>
                                      </p:to>
                                    </p:set>
                                    <p:animEffect transition="in" filter="blinds(vertical)">
                                      <p:cBhvr>
                                        <p:cTn id="425" dur="2000"/>
                                        <p:tgtEl>
                                          <p:spTgt spid="56"/>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7"/>
                                        </p:tgtEl>
                                        <p:attrNameLst>
                                          <p:attrName>style.visibility</p:attrName>
                                        </p:attrNameLst>
                                      </p:cBhvr>
                                      <p:to>
                                        <p:strVal val="visible"/>
                                      </p:to>
                                    </p:set>
                                    <p:animEffect transition="in" filter="blinds(vertical)">
                                      <p:cBhvr>
                                        <p:cTn id="428" dur="2000"/>
                                        <p:tgtEl>
                                          <p:spTgt spid="57"/>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8"/>
                                        </p:tgtEl>
                                        <p:attrNameLst>
                                          <p:attrName>style.visibility</p:attrName>
                                        </p:attrNameLst>
                                      </p:cBhvr>
                                      <p:to>
                                        <p:strVal val="visible"/>
                                      </p:to>
                                    </p:set>
                                    <p:animEffect transition="in" filter="blinds(vertical)">
                                      <p:cBhvr>
                                        <p:cTn id="431" dur="2000"/>
                                        <p:tgtEl>
                                          <p:spTgt spid="58"/>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9"/>
                                        </p:tgtEl>
                                        <p:attrNameLst>
                                          <p:attrName>style.visibility</p:attrName>
                                        </p:attrNameLst>
                                      </p:cBhvr>
                                      <p:to>
                                        <p:strVal val="visible"/>
                                      </p:to>
                                    </p:set>
                                    <p:animEffect transition="in" filter="blinds(vertical)">
                                      <p:cBhvr>
                                        <p:cTn id="434" dur="2000"/>
                                        <p:tgtEl>
                                          <p:spTgt spid="59"/>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60"/>
                                        </p:tgtEl>
                                        <p:attrNameLst>
                                          <p:attrName>style.visibility</p:attrName>
                                        </p:attrNameLst>
                                      </p:cBhvr>
                                      <p:to>
                                        <p:strVal val="visible"/>
                                      </p:to>
                                    </p:set>
                                    <p:animEffect transition="in" filter="blinds(vertical)">
                                      <p:cBhvr>
                                        <p:cTn id="437" dur="2000"/>
                                        <p:tgtEl>
                                          <p:spTgt spid="60"/>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1"/>
                                        </p:tgtEl>
                                        <p:attrNameLst>
                                          <p:attrName>style.visibility</p:attrName>
                                        </p:attrNameLst>
                                      </p:cBhvr>
                                      <p:to>
                                        <p:strVal val="visible"/>
                                      </p:to>
                                    </p:set>
                                    <p:animEffect transition="in" filter="blinds(vertical)">
                                      <p:cBhvr>
                                        <p:cTn id="440" dur="2000"/>
                                        <p:tgtEl>
                                          <p:spTgt spid="61"/>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2"/>
                                        </p:tgtEl>
                                        <p:attrNameLst>
                                          <p:attrName>style.visibility</p:attrName>
                                        </p:attrNameLst>
                                      </p:cBhvr>
                                      <p:to>
                                        <p:strVal val="visible"/>
                                      </p:to>
                                    </p:set>
                                    <p:animEffect transition="in" filter="blinds(vertical)">
                                      <p:cBhvr>
                                        <p:cTn id="443" dur="2000"/>
                                        <p:tgtEl>
                                          <p:spTgt spid="62"/>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3"/>
                                        </p:tgtEl>
                                        <p:attrNameLst>
                                          <p:attrName>style.visibility</p:attrName>
                                        </p:attrNameLst>
                                      </p:cBhvr>
                                      <p:to>
                                        <p:strVal val="visible"/>
                                      </p:to>
                                    </p:set>
                                    <p:animEffect transition="in" filter="blinds(vertical)">
                                      <p:cBhvr>
                                        <p:cTn id="446" dur="2000"/>
                                        <p:tgtEl>
                                          <p:spTgt spid="63"/>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4"/>
                                        </p:tgtEl>
                                        <p:attrNameLst>
                                          <p:attrName>style.visibility</p:attrName>
                                        </p:attrNameLst>
                                      </p:cBhvr>
                                      <p:to>
                                        <p:strVal val="visible"/>
                                      </p:to>
                                    </p:set>
                                    <p:animEffect transition="in" filter="blinds(vertical)">
                                      <p:cBhvr>
                                        <p:cTn id="449" dur="2000"/>
                                        <p:tgtEl>
                                          <p:spTgt spid="64"/>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5"/>
                                        </p:tgtEl>
                                        <p:attrNameLst>
                                          <p:attrName>style.visibility</p:attrName>
                                        </p:attrNameLst>
                                      </p:cBhvr>
                                      <p:to>
                                        <p:strVal val="visible"/>
                                      </p:to>
                                    </p:set>
                                    <p:animEffect transition="in" filter="blinds(vertical)">
                                      <p:cBhvr>
                                        <p:cTn id="452" dur="2000"/>
                                        <p:tgtEl>
                                          <p:spTgt spid="65"/>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6"/>
                                        </p:tgtEl>
                                        <p:attrNameLst>
                                          <p:attrName>style.visibility</p:attrName>
                                        </p:attrNameLst>
                                      </p:cBhvr>
                                      <p:to>
                                        <p:strVal val="visible"/>
                                      </p:to>
                                    </p:set>
                                    <p:animEffect transition="in" filter="blinds(vertical)">
                                      <p:cBhvr>
                                        <p:cTn id="455" dur="2000"/>
                                        <p:tgtEl>
                                          <p:spTgt spid="66"/>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7"/>
                                        </p:tgtEl>
                                        <p:attrNameLst>
                                          <p:attrName>style.visibility</p:attrName>
                                        </p:attrNameLst>
                                      </p:cBhvr>
                                      <p:to>
                                        <p:strVal val="visible"/>
                                      </p:to>
                                    </p:set>
                                    <p:animEffect transition="in" filter="blinds(vertical)">
                                      <p:cBhvr>
                                        <p:cTn id="458" dur="2000"/>
                                        <p:tgtEl>
                                          <p:spTgt spid="67"/>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8"/>
                                        </p:tgtEl>
                                        <p:attrNameLst>
                                          <p:attrName>style.visibility</p:attrName>
                                        </p:attrNameLst>
                                      </p:cBhvr>
                                      <p:to>
                                        <p:strVal val="visible"/>
                                      </p:to>
                                    </p:set>
                                    <p:animEffect transition="in" filter="blinds(vertical)">
                                      <p:cBhvr>
                                        <p:cTn id="461" dur="2000"/>
                                        <p:tgtEl>
                                          <p:spTgt spid="68"/>
                                        </p:tgtEl>
                                      </p:cBhvr>
                                    </p:animEffect>
                                  </p:childTnLst>
                                </p:cTn>
                              </p:par>
                              <p:par>
                                <p:cTn id="462" presetID="8" presetClass="emph" presetSubtype="0" fill="hold" grpId="2" nodeType="withEffect">
                                  <p:stCondLst>
                                    <p:cond delay="0"/>
                                  </p:stCondLst>
                                  <p:childTnLst>
                                    <p:animRot by="21600000">
                                      <p:cBhvr>
                                        <p:cTn id="463" dur="2000" fill="hold"/>
                                        <p:tgtEl>
                                          <p:spTgt spid="4"/>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5"/>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6"/>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7"/>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8"/>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9"/>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10"/>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1"/>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2"/>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4"/>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5"/>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6"/>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7"/>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8"/>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9"/>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20"/>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1"/>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2"/>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3"/>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4"/>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5"/>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6"/>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7"/>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8"/>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9"/>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30"/>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1"/>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2"/>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3"/>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4"/>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5"/>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6"/>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7"/>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8"/>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9"/>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40"/>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1"/>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2"/>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3"/>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4"/>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5"/>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6"/>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7"/>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8"/>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9"/>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50"/>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1"/>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2"/>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3"/>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4"/>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5"/>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6"/>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7"/>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8"/>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9"/>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60"/>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1"/>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2"/>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3"/>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4"/>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5"/>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6"/>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7"/>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8"/>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4"/>
                                        </p:tgtEl>
                                        <p:attrNameLst>
                                          <p:attrName>ppt_x</p:attrName>
                                        </p:attrNameLst>
                                      </p:cBhvr>
                                      <p:tavLst>
                                        <p:tav tm="0">
                                          <p:val>
                                            <p:strVal val="ppt_x"/>
                                          </p:val>
                                        </p:tav>
                                        <p:tav tm="100000">
                                          <p:val>
                                            <p:strVal val="ppt_x"/>
                                          </p:val>
                                        </p:tav>
                                      </p:tavLst>
                                    </p:anim>
                                    <p:anim calcmode="lin" valueType="num">
                                      <p:cBhvr additive="base">
                                        <p:cTn id="595" dur="2000"/>
                                        <p:tgtEl>
                                          <p:spTgt spid="4"/>
                                        </p:tgtEl>
                                        <p:attrNameLst>
                                          <p:attrName>ppt_y</p:attrName>
                                        </p:attrNameLst>
                                      </p:cBhvr>
                                      <p:tavLst>
                                        <p:tav tm="0">
                                          <p:val>
                                            <p:strVal val="ppt_y"/>
                                          </p:val>
                                        </p:tav>
                                        <p:tav tm="100000">
                                          <p:val>
                                            <p:strVal val="1+ppt_h/2"/>
                                          </p:val>
                                        </p:tav>
                                      </p:tavLst>
                                    </p:anim>
                                    <p:set>
                                      <p:cBhvr>
                                        <p:cTn id="596" dur="1" fill="hold">
                                          <p:stCondLst>
                                            <p:cond delay="1999"/>
                                          </p:stCondLst>
                                        </p:cTn>
                                        <p:tgtEl>
                                          <p:spTgt spid="4"/>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5"/>
                                        </p:tgtEl>
                                        <p:attrNameLst>
                                          <p:attrName>ppt_x</p:attrName>
                                        </p:attrNameLst>
                                      </p:cBhvr>
                                      <p:tavLst>
                                        <p:tav tm="0">
                                          <p:val>
                                            <p:strVal val="ppt_x"/>
                                          </p:val>
                                        </p:tav>
                                        <p:tav tm="100000">
                                          <p:val>
                                            <p:strVal val="ppt_x"/>
                                          </p:val>
                                        </p:tav>
                                      </p:tavLst>
                                    </p:anim>
                                    <p:anim calcmode="lin" valueType="num">
                                      <p:cBhvr additive="base">
                                        <p:cTn id="599" dur="2000"/>
                                        <p:tgtEl>
                                          <p:spTgt spid="5"/>
                                        </p:tgtEl>
                                        <p:attrNameLst>
                                          <p:attrName>ppt_y</p:attrName>
                                        </p:attrNameLst>
                                      </p:cBhvr>
                                      <p:tavLst>
                                        <p:tav tm="0">
                                          <p:val>
                                            <p:strVal val="ppt_y"/>
                                          </p:val>
                                        </p:tav>
                                        <p:tav tm="100000">
                                          <p:val>
                                            <p:strVal val="1+ppt_h/2"/>
                                          </p:val>
                                        </p:tav>
                                      </p:tavLst>
                                    </p:anim>
                                    <p:set>
                                      <p:cBhvr>
                                        <p:cTn id="600" dur="1" fill="hold">
                                          <p:stCondLst>
                                            <p:cond delay="1999"/>
                                          </p:stCondLst>
                                        </p:cTn>
                                        <p:tgtEl>
                                          <p:spTgt spid="5"/>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6"/>
                                        </p:tgtEl>
                                        <p:attrNameLst>
                                          <p:attrName>ppt_x</p:attrName>
                                        </p:attrNameLst>
                                      </p:cBhvr>
                                      <p:tavLst>
                                        <p:tav tm="0">
                                          <p:val>
                                            <p:strVal val="ppt_x"/>
                                          </p:val>
                                        </p:tav>
                                        <p:tav tm="100000">
                                          <p:val>
                                            <p:strVal val="ppt_x"/>
                                          </p:val>
                                        </p:tav>
                                      </p:tavLst>
                                    </p:anim>
                                    <p:anim calcmode="lin" valueType="num">
                                      <p:cBhvr additive="base">
                                        <p:cTn id="603" dur="2000"/>
                                        <p:tgtEl>
                                          <p:spTgt spid="6"/>
                                        </p:tgtEl>
                                        <p:attrNameLst>
                                          <p:attrName>ppt_y</p:attrName>
                                        </p:attrNameLst>
                                      </p:cBhvr>
                                      <p:tavLst>
                                        <p:tav tm="0">
                                          <p:val>
                                            <p:strVal val="ppt_y"/>
                                          </p:val>
                                        </p:tav>
                                        <p:tav tm="100000">
                                          <p:val>
                                            <p:strVal val="1+ppt_h/2"/>
                                          </p:val>
                                        </p:tav>
                                      </p:tavLst>
                                    </p:anim>
                                    <p:set>
                                      <p:cBhvr>
                                        <p:cTn id="604" dur="1" fill="hold">
                                          <p:stCondLst>
                                            <p:cond delay="1999"/>
                                          </p:stCondLst>
                                        </p:cTn>
                                        <p:tgtEl>
                                          <p:spTgt spid="6"/>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7"/>
                                        </p:tgtEl>
                                        <p:attrNameLst>
                                          <p:attrName>ppt_x</p:attrName>
                                        </p:attrNameLst>
                                      </p:cBhvr>
                                      <p:tavLst>
                                        <p:tav tm="0">
                                          <p:val>
                                            <p:strVal val="ppt_x"/>
                                          </p:val>
                                        </p:tav>
                                        <p:tav tm="100000">
                                          <p:val>
                                            <p:strVal val="ppt_x"/>
                                          </p:val>
                                        </p:tav>
                                      </p:tavLst>
                                    </p:anim>
                                    <p:anim calcmode="lin" valueType="num">
                                      <p:cBhvr additive="base">
                                        <p:cTn id="607" dur="2000"/>
                                        <p:tgtEl>
                                          <p:spTgt spid="7"/>
                                        </p:tgtEl>
                                        <p:attrNameLst>
                                          <p:attrName>ppt_y</p:attrName>
                                        </p:attrNameLst>
                                      </p:cBhvr>
                                      <p:tavLst>
                                        <p:tav tm="0">
                                          <p:val>
                                            <p:strVal val="ppt_y"/>
                                          </p:val>
                                        </p:tav>
                                        <p:tav tm="100000">
                                          <p:val>
                                            <p:strVal val="1+ppt_h/2"/>
                                          </p:val>
                                        </p:tav>
                                      </p:tavLst>
                                    </p:anim>
                                    <p:set>
                                      <p:cBhvr>
                                        <p:cTn id="608" dur="1" fill="hold">
                                          <p:stCondLst>
                                            <p:cond delay="1999"/>
                                          </p:stCondLst>
                                        </p:cTn>
                                        <p:tgtEl>
                                          <p:spTgt spid="7"/>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8"/>
                                        </p:tgtEl>
                                        <p:attrNameLst>
                                          <p:attrName>ppt_x</p:attrName>
                                        </p:attrNameLst>
                                      </p:cBhvr>
                                      <p:tavLst>
                                        <p:tav tm="0">
                                          <p:val>
                                            <p:strVal val="ppt_x"/>
                                          </p:val>
                                        </p:tav>
                                        <p:tav tm="100000">
                                          <p:val>
                                            <p:strVal val="ppt_x"/>
                                          </p:val>
                                        </p:tav>
                                      </p:tavLst>
                                    </p:anim>
                                    <p:anim calcmode="lin" valueType="num">
                                      <p:cBhvr additive="base">
                                        <p:cTn id="611" dur="2000"/>
                                        <p:tgtEl>
                                          <p:spTgt spid="8"/>
                                        </p:tgtEl>
                                        <p:attrNameLst>
                                          <p:attrName>ppt_y</p:attrName>
                                        </p:attrNameLst>
                                      </p:cBhvr>
                                      <p:tavLst>
                                        <p:tav tm="0">
                                          <p:val>
                                            <p:strVal val="ppt_y"/>
                                          </p:val>
                                        </p:tav>
                                        <p:tav tm="100000">
                                          <p:val>
                                            <p:strVal val="1+ppt_h/2"/>
                                          </p:val>
                                        </p:tav>
                                      </p:tavLst>
                                    </p:anim>
                                    <p:set>
                                      <p:cBhvr>
                                        <p:cTn id="612" dur="1" fill="hold">
                                          <p:stCondLst>
                                            <p:cond delay="1999"/>
                                          </p:stCondLst>
                                        </p:cTn>
                                        <p:tgtEl>
                                          <p:spTgt spid="8"/>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9"/>
                                        </p:tgtEl>
                                        <p:attrNameLst>
                                          <p:attrName>ppt_x</p:attrName>
                                        </p:attrNameLst>
                                      </p:cBhvr>
                                      <p:tavLst>
                                        <p:tav tm="0">
                                          <p:val>
                                            <p:strVal val="ppt_x"/>
                                          </p:val>
                                        </p:tav>
                                        <p:tav tm="100000">
                                          <p:val>
                                            <p:strVal val="ppt_x"/>
                                          </p:val>
                                        </p:tav>
                                      </p:tavLst>
                                    </p:anim>
                                    <p:anim calcmode="lin" valueType="num">
                                      <p:cBhvr additive="base">
                                        <p:cTn id="615" dur="2000"/>
                                        <p:tgtEl>
                                          <p:spTgt spid="9"/>
                                        </p:tgtEl>
                                        <p:attrNameLst>
                                          <p:attrName>ppt_y</p:attrName>
                                        </p:attrNameLst>
                                      </p:cBhvr>
                                      <p:tavLst>
                                        <p:tav tm="0">
                                          <p:val>
                                            <p:strVal val="ppt_y"/>
                                          </p:val>
                                        </p:tav>
                                        <p:tav tm="100000">
                                          <p:val>
                                            <p:strVal val="1+ppt_h/2"/>
                                          </p:val>
                                        </p:tav>
                                      </p:tavLst>
                                    </p:anim>
                                    <p:set>
                                      <p:cBhvr>
                                        <p:cTn id="616" dur="1" fill="hold">
                                          <p:stCondLst>
                                            <p:cond delay="1999"/>
                                          </p:stCondLst>
                                        </p:cTn>
                                        <p:tgtEl>
                                          <p:spTgt spid="9"/>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10"/>
                                        </p:tgtEl>
                                        <p:attrNameLst>
                                          <p:attrName>ppt_x</p:attrName>
                                        </p:attrNameLst>
                                      </p:cBhvr>
                                      <p:tavLst>
                                        <p:tav tm="0">
                                          <p:val>
                                            <p:strVal val="ppt_x"/>
                                          </p:val>
                                        </p:tav>
                                        <p:tav tm="100000">
                                          <p:val>
                                            <p:strVal val="ppt_x"/>
                                          </p:val>
                                        </p:tav>
                                      </p:tavLst>
                                    </p:anim>
                                    <p:anim calcmode="lin" valueType="num">
                                      <p:cBhvr additive="base">
                                        <p:cTn id="619" dur="2000"/>
                                        <p:tgtEl>
                                          <p:spTgt spid="10"/>
                                        </p:tgtEl>
                                        <p:attrNameLst>
                                          <p:attrName>ppt_y</p:attrName>
                                        </p:attrNameLst>
                                      </p:cBhvr>
                                      <p:tavLst>
                                        <p:tav tm="0">
                                          <p:val>
                                            <p:strVal val="ppt_y"/>
                                          </p:val>
                                        </p:tav>
                                        <p:tav tm="100000">
                                          <p:val>
                                            <p:strVal val="1+ppt_h/2"/>
                                          </p:val>
                                        </p:tav>
                                      </p:tavLst>
                                    </p:anim>
                                    <p:set>
                                      <p:cBhvr>
                                        <p:cTn id="620" dur="1" fill="hold">
                                          <p:stCondLst>
                                            <p:cond delay="1999"/>
                                          </p:stCondLst>
                                        </p:cTn>
                                        <p:tgtEl>
                                          <p:spTgt spid="10"/>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1"/>
                                        </p:tgtEl>
                                        <p:attrNameLst>
                                          <p:attrName>ppt_x</p:attrName>
                                        </p:attrNameLst>
                                      </p:cBhvr>
                                      <p:tavLst>
                                        <p:tav tm="0">
                                          <p:val>
                                            <p:strVal val="ppt_x"/>
                                          </p:val>
                                        </p:tav>
                                        <p:tav tm="100000">
                                          <p:val>
                                            <p:strVal val="ppt_x"/>
                                          </p:val>
                                        </p:tav>
                                      </p:tavLst>
                                    </p:anim>
                                    <p:anim calcmode="lin" valueType="num">
                                      <p:cBhvr additive="base">
                                        <p:cTn id="623" dur="2000"/>
                                        <p:tgtEl>
                                          <p:spTgt spid="11"/>
                                        </p:tgtEl>
                                        <p:attrNameLst>
                                          <p:attrName>ppt_y</p:attrName>
                                        </p:attrNameLst>
                                      </p:cBhvr>
                                      <p:tavLst>
                                        <p:tav tm="0">
                                          <p:val>
                                            <p:strVal val="ppt_y"/>
                                          </p:val>
                                        </p:tav>
                                        <p:tav tm="100000">
                                          <p:val>
                                            <p:strVal val="1+ppt_h/2"/>
                                          </p:val>
                                        </p:tav>
                                      </p:tavLst>
                                    </p:anim>
                                    <p:set>
                                      <p:cBhvr>
                                        <p:cTn id="624" dur="1" fill="hold">
                                          <p:stCondLst>
                                            <p:cond delay="1999"/>
                                          </p:stCondLst>
                                        </p:cTn>
                                        <p:tgtEl>
                                          <p:spTgt spid="11"/>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2"/>
                                        </p:tgtEl>
                                        <p:attrNameLst>
                                          <p:attrName>ppt_x</p:attrName>
                                        </p:attrNameLst>
                                      </p:cBhvr>
                                      <p:tavLst>
                                        <p:tav tm="0">
                                          <p:val>
                                            <p:strVal val="ppt_x"/>
                                          </p:val>
                                        </p:tav>
                                        <p:tav tm="100000">
                                          <p:val>
                                            <p:strVal val="ppt_x"/>
                                          </p:val>
                                        </p:tav>
                                      </p:tavLst>
                                    </p:anim>
                                    <p:anim calcmode="lin" valueType="num">
                                      <p:cBhvr additive="base">
                                        <p:cTn id="627" dur="2000"/>
                                        <p:tgtEl>
                                          <p:spTgt spid="12"/>
                                        </p:tgtEl>
                                        <p:attrNameLst>
                                          <p:attrName>ppt_y</p:attrName>
                                        </p:attrNameLst>
                                      </p:cBhvr>
                                      <p:tavLst>
                                        <p:tav tm="0">
                                          <p:val>
                                            <p:strVal val="ppt_y"/>
                                          </p:val>
                                        </p:tav>
                                        <p:tav tm="100000">
                                          <p:val>
                                            <p:strVal val="1+ppt_h/2"/>
                                          </p:val>
                                        </p:tav>
                                      </p:tavLst>
                                    </p:anim>
                                    <p:set>
                                      <p:cBhvr>
                                        <p:cTn id="628" dur="1" fill="hold">
                                          <p:stCondLst>
                                            <p:cond delay="1999"/>
                                          </p:stCondLst>
                                        </p:cTn>
                                        <p:tgtEl>
                                          <p:spTgt spid="12"/>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3"/>
                                        </p:tgtEl>
                                        <p:attrNameLst>
                                          <p:attrName>ppt_x</p:attrName>
                                        </p:attrNameLst>
                                      </p:cBhvr>
                                      <p:tavLst>
                                        <p:tav tm="0">
                                          <p:val>
                                            <p:strVal val="ppt_x"/>
                                          </p:val>
                                        </p:tav>
                                        <p:tav tm="100000">
                                          <p:val>
                                            <p:strVal val="ppt_x"/>
                                          </p:val>
                                        </p:tav>
                                      </p:tavLst>
                                    </p:anim>
                                    <p:anim calcmode="lin" valueType="num">
                                      <p:cBhvr additive="base">
                                        <p:cTn id="631" dur="2000"/>
                                        <p:tgtEl>
                                          <p:spTgt spid="13"/>
                                        </p:tgtEl>
                                        <p:attrNameLst>
                                          <p:attrName>ppt_y</p:attrName>
                                        </p:attrNameLst>
                                      </p:cBhvr>
                                      <p:tavLst>
                                        <p:tav tm="0">
                                          <p:val>
                                            <p:strVal val="ppt_y"/>
                                          </p:val>
                                        </p:tav>
                                        <p:tav tm="100000">
                                          <p:val>
                                            <p:strVal val="1+ppt_h/2"/>
                                          </p:val>
                                        </p:tav>
                                      </p:tavLst>
                                    </p:anim>
                                    <p:set>
                                      <p:cBhvr>
                                        <p:cTn id="632" dur="1" fill="hold">
                                          <p:stCondLst>
                                            <p:cond delay="1999"/>
                                          </p:stCondLst>
                                        </p:cTn>
                                        <p:tgtEl>
                                          <p:spTgt spid="13"/>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4"/>
                                        </p:tgtEl>
                                        <p:attrNameLst>
                                          <p:attrName>ppt_x</p:attrName>
                                        </p:attrNameLst>
                                      </p:cBhvr>
                                      <p:tavLst>
                                        <p:tav tm="0">
                                          <p:val>
                                            <p:strVal val="ppt_x"/>
                                          </p:val>
                                        </p:tav>
                                        <p:tav tm="100000">
                                          <p:val>
                                            <p:strVal val="ppt_x"/>
                                          </p:val>
                                        </p:tav>
                                      </p:tavLst>
                                    </p:anim>
                                    <p:anim calcmode="lin" valueType="num">
                                      <p:cBhvr additive="base">
                                        <p:cTn id="635" dur="2000"/>
                                        <p:tgtEl>
                                          <p:spTgt spid="14"/>
                                        </p:tgtEl>
                                        <p:attrNameLst>
                                          <p:attrName>ppt_y</p:attrName>
                                        </p:attrNameLst>
                                      </p:cBhvr>
                                      <p:tavLst>
                                        <p:tav tm="0">
                                          <p:val>
                                            <p:strVal val="ppt_y"/>
                                          </p:val>
                                        </p:tav>
                                        <p:tav tm="100000">
                                          <p:val>
                                            <p:strVal val="1+ppt_h/2"/>
                                          </p:val>
                                        </p:tav>
                                      </p:tavLst>
                                    </p:anim>
                                    <p:set>
                                      <p:cBhvr>
                                        <p:cTn id="636" dur="1" fill="hold">
                                          <p:stCondLst>
                                            <p:cond delay="1999"/>
                                          </p:stCondLst>
                                        </p:cTn>
                                        <p:tgtEl>
                                          <p:spTgt spid="14"/>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5"/>
                                        </p:tgtEl>
                                        <p:attrNameLst>
                                          <p:attrName>ppt_x</p:attrName>
                                        </p:attrNameLst>
                                      </p:cBhvr>
                                      <p:tavLst>
                                        <p:tav tm="0">
                                          <p:val>
                                            <p:strVal val="ppt_x"/>
                                          </p:val>
                                        </p:tav>
                                        <p:tav tm="100000">
                                          <p:val>
                                            <p:strVal val="ppt_x"/>
                                          </p:val>
                                        </p:tav>
                                      </p:tavLst>
                                    </p:anim>
                                    <p:anim calcmode="lin" valueType="num">
                                      <p:cBhvr additive="base">
                                        <p:cTn id="639" dur="2000"/>
                                        <p:tgtEl>
                                          <p:spTgt spid="15"/>
                                        </p:tgtEl>
                                        <p:attrNameLst>
                                          <p:attrName>ppt_y</p:attrName>
                                        </p:attrNameLst>
                                      </p:cBhvr>
                                      <p:tavLst>
                                        <p:tav tm="0">
                                          <p:val>
                                            <p:strVal val="ppt_y"/>
                                          </p:val>
                                        </p:tav>
                                        <p:tav tm="100000">
                                          <p:val>
                                            <p:strVal val="1+ppt_h/2"/>
                                          </p:val>
                                        </p:tav>
                                      </p:tavLst>
                                    </p:anim>
                                    <p:set>
                                      <p:cBhvr>
                                        <p:cTn id="640" dur="1" fill="hold">
                                          <p:stCondLst>
                                            <p:cond delay="1999"/>
                                          </p:stCondLst>
                                        </p:cTn>
                                        <p:tgtEl>
                                          <p:spTgt spid="15"/>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6"/>
                                        </p:tgtEl>
                                        <p:attrNameLst>
                                          <p:attrName>ppt_x</p:attrName>
                                        </p:attrNameLst>
                                      </p:cBhvr>
                                      <p:tavLst>
                                        <p:tav tm="0">
                                          <p:val>
                                            <p:strVal val="ppt_x"/>
                                          </p:val>
                                        </p:tav>
                                        <p:tav tm="100000">
                                          <p:val>
                                            <p:strVal val="ppt_x"/>
                                          </p:val>
                                        </p:tav>
                                      </p:tavLst>
                                    </p:anim>
                                    <p:anim calcmode="lin" valueType="num">
                                      <p:cBhvr additive="base">
                                        <p:cTn id="643" dur="2000"/>
                                        <p:tgtEl>
                                          <p:spTgt spid="16"/>
                                        </p:tgtEl>
                                        <p:attrNameLst>
                                          <p:attrName>ppt_y</p:attrName>
                                        </p:attrNameLst>
                                      </p:cBhvr>
                                      <p:tavLst>
                                        <p:tav tm="0">
                                          <p:val>
                                            <p:strVal val="ppt_y"/>
                                          </p:val>
                                        </p:tav>
                                        <p:tav tm="100000">
                                          <p:val>
                                            <p:strVal val="1+ppt_h/2"/>
                                          </p:val>
                                        </p:tav>
                                      </p:tavLst>
                                    </p:anim>
                                    <p:set>
                                      <p:cBhvr>
                                        <p:cTn id="644" dur="1" fill="hold">
                                          <p:stCondLst>
                                            <p:cond delay="1999"/>
                                          </p:stCondLst>
                                        </p:cTn>
                                        <p:tgtEl>
                                          <p:spTgt spid="16"/>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7"/>
                                        </p:tgtEl>
                                        <p:attrNameLst>
                                          <p:attrName>ppt_x</p:attrName>
                                        </p:attrNameLst>
                                      </p:cBhvr>
                                      <p:tavLst>
                                        <p:tav tm="0">
                                          <p:val>
                                            <p:strVal val="ppt_x"/>
                                          </p:val>
                                        </p:tav>
                                        <p:tav tm="100000">
                                          <p:val>
                                            <p:strVal val="ppt_x"/>
                                          </p:val>
                                        </p:tav>
                                      </p:tavLst>
                                    </p:anim>
                                    <p:anim calcmode="lin" valueType="num">
                                      <p:cBhvr additive="base">
                                        <p:cTn id="647" dur="2000"/>
                                        <p:tgtEl>
                                          <p:spTgt spid="17"/>
                                        </p:tgtEl>
                                        <p:attrNameLst>
                                          <p:attrName>ppt_y</p:attrName>
                                        </p:attrNameLst>
                                      </p:cBhvr>
                                      <p:tavLst>
                                        <p:tav tm="0">
                                          <p:val>
                                            <p:strVal val="ppt_y"/>
                                          </p:val>
                                        </p:tav>
                                        <p:tav tm="100000">
                                          <p:val>
                                            <p:strVal val="1+ppt_h/2"/>
                                          </p:val>
                                        </p:tav>
                                      </p:tavLst>
                                    </p:anim>
                                    <p:set>
                                      <p:cBhvr>
                                        <p:cTn id="648" dur="1" fill="hold">
                                          <p:stCondLst>
                                            <p:cond delay="1999"/>
                                          </p:stCondLst>
                                        </p:cTn>
                                        <p:tgtEl>
                                          <p:spTgt spid="17"/>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8"/>
                                        </p:tgtEl>
                                        <p:attrNameLst>
                                          <p:attrName>ppt_x</p:attrName>
                                        </p:attrNameLst>
                                      </p:cBhvr>
                                      <p:tavLst>
                                        <p:tav tm="0">
                                          <p:val>
                                            <p:strVal val="ppt_x"/>
                                          </p:val>
                                        </p:tav>
                                        <p:tav tm="100000">
                                          <p:val>
                                            <p:strVal val="ppt_x"/>
                                          </p:val>
                                        </p:tav>
                                      </p:tavLst>
                                    </p:anim>
                                    <p:anim calcmode="lin" valueType="num">
                                      <p:cBhvr additive="base">
                                        <p:cTn id="651" dur="2000"/>
                                        <p:tgtEl>
                                          <p:spTgt spid="18"/>
                                        </p:tgtEl>
                                        <p:attrNameLst>
                                          <p:attrName>ppt_y</p:attrName>
                                        </p:attrNameLst>
                                      </p:cBhvr>
                                      <p:tavLst>
                                        <p:tav tm="0">
                                          <p:val>
                                            <p:strVal val="ppt_y"/>
                                          </p:val>
                                        </p:tav>
                                        <p:tav tm="100000">
                                          <p:val>
                                            <p:strVal val="1+ppt_h/2"/>
                                          </p:val>
                                        </p:tav>
                                      </p:tavLst>
                                    </p:anim>
                                    <p:set>
                                      <p:cBhvr>
                                        <p:cTn id="652" dur="1" fill="hold">
                                          <p:stCondLst>
                                            <p:cond delay="1999"/>
                                          </p:stCondLst>
                                        </p:cTn>
                                        <p:tgtEl>
                                          <p:spTgt spid="18"/>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9"/>
                                        </p:tgtEl>
                                        <p:attrNameLst>
                                          <p:attrName>ppt_x</p:attrName>
                                        </p:attrNameLst>
                                      </p:cBhvr>
                                      <p:tavLst>
                                        <p:tav tm="0">
                                          <p:val>
                                            <p:strVal val="ppt_x"/>
                                          </p:val>
                                        </p:tav>
                                        <p:tav tm="100000">
                                          <p:val>
                                            <p:strVal val="ppt_x"/>
                                          </p:val>
                                        </p:tav>
                                      </p:tavLst>
                                    </p:anim>
                                    <p:anim calcmode="lin" valueType="num">
                                      <p:cBhvr additive="base">
                                        <p:cTn id="655" dur="2000"/>
                                        <p:tgtEl>
                                          <p:spTgt spid="19"/>
                                        </p:tgtEl>
                                        <p:attrNameLst>
                                          <p:attrName>ppt_y</p:attrName>
                                        </p:attrNameLst>
                                      </p:cBhvr>
                                      <p:tavLst>
                                        <p:tav tm="0">
                                          <p:val>
                                            <p:strVal val="ppt_y"/>
                                          </p:val>
                                        </p:tav>
                                        <p:tav tm="100000">
                                          <p:val>
                                            <p:strVal val="1+ppt_h/2"/>
                                          </p:val>
                                        </p:tav>
                                      </p:tavLst>
                                    </p:anim>
                                    <p:set>
                                      <p:cBhvr>
                                        <p:cTn id="656" dur="1" fill="hold">
                                          <p:stCondLst>
                                            <p:cond delay="1999"/>
                                          </p:stCondLst>
                                        </p:cTn>
                                        <p:tgtEl>
                                          <p:spTgt spid="19"/>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20"/>
                                        </p:tgtEl>
                                        <p:attrNameLst>
                                          <p:attrName>ppt_x</p:attrName>
                                        </p:attrNameLst>
                                      </p:cBhvr>
                                      <p:tavLst>
                                        <p:tav tm="0">
                                          <p:val>
                                            <p:strVal val="ppt_x"/>
                                          </p:val>
                                        </p:tav>
                                        <p:tav tm="100000">
                                          <p:val>
                                            <p:strVal val="ppt_x"/>
                                          </p:val>
                                        </p:tav>
                                      </p:tavLst>
                                    </p:anim>
                                    <p:anim calcmode="lin" valueType="num">
                                      <p:cBhvr additive="base">
                                        <p:cTn id="659" dur="2000"/>
                                        <p:tgtEl>
                                          <p:spTgt spid="20"/>
                                        </p:tgtEl>
                                        <p:attrNameLst>
                                          <p:attrName>ppt_y</p:attrName>
                                        </p:attrNameLst>
                                      </p:cBhvr>
                                      <p:tavLst>
                                        <p:tav tm="0">
                                          <p:val>
                                            <p:strVal val="ppt_y"/>
                                          </p:val>
                                        </p:tav>
                                        <p:tav tm="100000">
                                          <p:val>
                                            <p:strVal val="1+ppt_h/2"/>
                                          </p:val>
                                        </p:tav>
                                      </p:tavLst>
                                    </p:anim>
                                    <p:set>
                                      <p:cBhvr>
                                        <p:cTn id="660" dur="1" fill="hold">
                                          <p:stCondLst>
                                            <p:cond delay="1999"/>
                                          </p:stCondLst>
                                        </p:cTn>
                                        <p:tgtEl>
                                          <p:spTgt spid="20"/>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1"/>
                                        </p:tgtEl>
                                        <p:attrNameLst>
                                          <p:attrName>ppt_x</p:attrName>
                                        </p:attrNameLst>
                                      </p:cBhvr>
                                      <p:tavLst>
                                        <p:tav tm="0">
                                          <p:val>
                                            <p:strVal val="ppt_x"/>
                                          </p:val>
                                        </p:tav>
                                        <p:tav tm="100000">
                                          <p:val>
                                            <p:strVal val="ppt_x"/>
                                          </p:val>
                                        </p:tav>
                                      </p:tavLst>
                                    </p:anim>
                                    <p:anim calcmode="lin" valueType="num">
                                      <p:cBhvr additive="base">
                                        <p:cTn id="663" dur="2000"/>
                                        <p:tgtEl>
                                          <p:spTgt spid="21"/>
                                        </p:tgtEl>
                                        <p:attrNameLst>
                                          <p:attrName>ppt_y</p:attrName>
                                        </p:attrNameLst>
                                      </p:cBhvr>
                                      <p:tavLst>
                                        <p:tav tm="0">
                                          <p:val>
                                            <p:strVal val="ppt_y"/>
                                          </p:val>
                                        </p:tav>
                                        <p:tav tm="100000">
                                          <p:val>
                                            <p:strVal val="1+ppt_h/2"/>
                                          </p:val>
                                        </p:tav>
                                      </p:tavLst>
                                    </p:anim>
                                    <p:set>
                                      <p:cBhvr>
                                        <p:cTn id="664" dur="1" fill="hold">
                                          <p:stCondLst>
                                            <p:cond delay="1999"/>
                                          </p:stCondLst>
                                        </p:cTn>
                                        <p:tgtEl>
                                          <p:spTgt spid="21"/>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2"/>
                                        </p:tgtEl>
                                        <p:attrNameLst>
                                          <p:attrName>ppt_x</p:attrName>
                                        </p:attrNameLst>
                                      </p:cBhvr>
                                      <p:tavLst>
                                        <p:tav tm="0">
                                          <p:val>
                                            <p:strVal val="ppt_x"/>
                                          </p:val>
                                        </p:tav>
                                        <p:tav tm="100000">
                                          <p:val>
                                            <p:strVal val="ppt_x"/>
                                          </p:val>
                                        </p:tav>
                                      </p:tavLst>
                                    </p:anim>
                                    <p:anim calcmode="lin" valueType="num">
                                      <p:cBhvr additive="base">
                                        <p:cTn id="667" dur="2000"/>
                                        <p:tgtEl>
                                          <p:spTgt spid="22"/>
                                        </p:tgtEl>
                                        <p:attrNameLst>
                                          <p:attrName>ppt_y</p:attrName>
                                        </p:attrNameLst>
                                      </p:cBhvr>
                                      <p:tavLst>
                                        <p:tav tm="0">
                                          <p:val>
                                            <p:strVal val="ppt_y"/>
                                          </p:val>
                                        </p:tav>
                                        <p:tav tm="100000">
                                          <p:val>
                                            <p:strVal val="1+ppt_h/2"/>
                                          </p:val>
                                        </p:tav>
                                      </p:tavLst>
                                    </p:anim>
                                    <p:set>
                                      <p:cBhvr>
                                        <p:cTn id="668" dur="1" fill="hold">
                                          <p:stCondLst>
                                            <p:cond delay="1999"/>
                                          </p:stCondLst>
                                        </p:cTn>
                                        <p:tgtEl>
                                          <p:spTgt spid="22"/>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3"/>
                                        </p:tgtEl>
                                        <p:attrNameLst>
                                          <p:attrName>ppt_x</p:attrName>
                                        </p:attrNameLst>
                                      </p:cBhvr>
                                      <p:tavLst>
                                        <p:tav tm="0">
                                          <p:val>
                                            <p:strVal val="ppt_x"/>
                                          </p:val>
                                        </p:tav>
                                        <p:tav tm="100000">
                                          <p:val>
                                            <p:strVal val="ppt_x"/>
                                          </p:val>
                                        </p:tav>
                                      </p:tavLst>
                                    </p:anim>
                                    <p:anim calcmode="lin" valueType="num">
                                      <p:cBhvr additive="base">
                                        <p:cTn id="671" dur="2000"/>
                                        <p:tgtEl>
                                          <p:spTgt spid="23"/>
                                        </p:tgtEl>
                                        <p:attrNameLst>
                                          <p:attrName>ppt_y</p:attrName>
                                        </p:attrNameLst>
                                      </p:cBhvr>
                                      <p:tavLst>
                                        <p:tav tm="0">
                                          <p:val>
                                            <p:strVal val="ppt_y"/>
                                          </p:val>
                                        </p:tav>
                                        <p:tav tm="100000">
                                          <p:val>
                                            <p:strVal val="1+ppt_h/2"/>
                                          </p:val>
                                        </p:tav>
                                      </p:tavLst>
                                    </p:anim>
                                    <p:set>
                                      <p:cBhvr>
                                        <p:cTn id="672" dur="1" fill="hold">
                                          <p:stCondLst>
                                            <p:cond delay="1999"/>
                                          </p:stCondLst>
                                        </p:cTn>
                                        <p:tgtEl>
                                          <p:spTgt spid="23"/>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4"/>
                                        </p:tgtEl>
                                        <p:attrNameLst>
                                          <p:attrName>ppt_x</p:attrName>
                                        </p:attrNameLst>
                                      </p:cBhvr>
                                      <p:tavLst>
                                        <p:tav tm="0">
                                          <p:val>
                                            <p:strVal val="ppt_x"/>
                                          </p:val>
                                        </p:tav>
                                        <p:tav tm="100000">
                                          <p:val>
                                            <p:strVal val="ppt_x"/>
                                          </p:val>
                                        </p:tav>
                                      </p:tavLst>
                                    </p:anim>
                                    <p:anim calcmode="lin" valueType="num">
                                      <p:cBhvr additive="base">
                                        <p:cTn id="675" dur="2000"/>
                                        <p:tgtEl>
                                          <p:spTgt spid="24"/>
                                        </p:tgtEl>
                                        <p:attrNameLst>
                                          <p:attrName>ppt_y</p:attrName>
                                        </p:attrNameLst>
                                      </p:cBhvr>
                                      <p:tavLst>
                                        <p:tav tm="0">
                                          <p:val>
                                            <p:strVal val="ppt_y"/>
                                          </p:val>
                                        </p:tav>
                                        <p:tav tm="100000">
                                          <p:val>
                                            <p:strVal val="1+ppt_h/2"/>
                                          </p:val>
                                        </p:tav>
                                      </p:tavLst>
                                    </p:anim>
                                    <p:set>
                                      <p:cBhvr>
                                        <p:cTn id="676" dur="1" fill="hold">
                                          <p:stCondLst>
                                            <p:cond delay="1999"/>
                                          </p:stCondLst>
                                        </p:cTn>
                                        <p:tgtEl>
                                          <p:spTgt spid="24"/>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5"/>
                                        </p:tgtEl>
                                        <p:attrNameLst>
                                          <p:attrName>ppt_x</p:attrName>
                                        </p:attrNameLst>
                                      </p:cBhvr>
                                      <p:tavLst>
                                        <p:tav tm="0">
                                          <p:val>
                                            <p:strVal val="ppt_x"/>
                                          </p:val>
                                        </p:tav>
                                        <p:tav tm="100000">
                                          <p:val>
                                            <p:strVal val="ppt_x"/>
                                          </p:val>
                                        </p:tav>
                                      </p:tavLst>
                                    </p:anim>
                                    <p:anim calcmode="lin" valueType="num">
                                      <p:cBhvr additive="base">
                                        <p:cTn id="679" dur="2000"/>
                                        <p:tgtEl>
                                          <p:spTgt spid="25"/>
                                        </p:tgtEl>
                                        <p:attrNameLst>
                                          <p:attrName>ppt_y</p:attrName>
                                        </p:attrNameLst>
                                      </p:cBhvr>
                                      <p:tavLst>
                                        <p:tav tm="0">
                                          <p:val>
                                            <p:strVal val="ppt_y"/>
                                          </p:val>
                                        </p:tav>
                                        <p:tav tm="100000">
                                          <p:val>
                                            <p:strVal val="1+ppt_h/2"/>
                                          </p:val>
                                        </p:tav>
                                      </p:tavLst>
                                    </p:anim>
                                    <p:set>
                                      <p:cBhvr>
                                        <p:cTn id="680" dur="1" fill="hold">
                                          <p:stCondLst>
                                            <p:cond delay="1999"/>
                                          </p:stCondLst>
                                        </p:cTn>
                                        <p:tgtEl>
                                          <p:spTgt spid="25"/>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6"/>
                                        </p:tgtEl>
                                        <p:attrNameLst>
                                          <p:attrName>ppt_x</p:attrName>
                                        </p:attrNameLst>
                                      </p:cBhvr>
                                      <p:tavLst>
                                        <p:tav tm="0">
                                          <p:val>
                                            <p:strVal val="ppt_x"/>
                                          </p:val>
                                        </p:tav>
                                        <p:tav tm="100000">
                                          <p:val>
                                            <p:strVal val="ppt_x"/>
                                          </p:val>
                                        </p:tav>
                                      </p:tavLst>
                                    </p:anim>
                                    <p:anim calcmode="lin" valueType="num">
                                      <p:cBhvr additive="base">
                                        <p:cTn id="683" dur="2000"/>
                                        <p:tgtEl>
                                          <p:spTgt spid="26"/>
                                        </p:tgtEl>
                                        <p:attrNameLst>
                                          <p:attrName>ppt_y</p:attrName>
                                        </p:attrNameLst>
                                      </p:cBhvr>
                                      <p:tavLst>
                                        <p:tav tm="0">
                                          <p:val>
                                            <p:strVal val="ppt_y"/>
                                          </p:val>
                                        </p:tav>
                                        <p:tav tm="100000">
                                          <p:val>
                                            <p:strVal val="1+ppt_h/2"/>
                                          </p:val>
                                        </p:tav>
                                      </p:tavLst>
                                    </p:anim>
                                    <p:set>
                                      <p:cBhvr>
                                        <p:cTn id="684" dur="1" fill="hold">
                                          <p:stCondLst>
                                            <p:cond delay="1999"/>
                                          </p:stCondLst>
                                        </p:cTn>
                                        <p:tgtEl>
                                          <p:spTgt spid="26"/>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7"/>
                                        </p:tgtEl>
                                        <p:attrNameLst>
                                          <p:attrName>ppt_x</p:attrName>
                                        </p:attrNameLst>
                                      </p:cBhvr>
                                      <p:tavLst>
                                        <p:tav tm="0">
                                          <p:val>
                                            <p:strVal val="ppt_x"/>
                                          </p:val>
                                        </p:tav>
                                        <p:tav tm="100000">
                                          <p:val>
                                            <p:strVal val="ppt_x"/>
                                          </p:val>
                                        </p:tav>
                                      </p:tavLst>
                                    </p:anim>
                                    <p:anim calcmode="lin" valueType="num">
                                      <p:cBhvr additive="base">
                                        <p:cTn id="687" dur="2000"/>
                                        <p:tgtEl>
                                          <p:spTgt spid="27"/>
                                        </p:tgtEl>
                                        <p:attrNameLst>
                                          <p:attrName>ppt_y</p:attrName>
                                        </p:attrNameLst>
                                      </p:cBhvr>
                                      <p:tavLst>
                                        <p:tav tm="0">
                                          <p:val>
                                            <p:strVal val="ppt_y"/>
                                          </p:val>
                                        </p:tav>
                                        <p:tav tm="100000">
                                          <p:val>
                                            <p:strVal val="1+ppt_h/2"/>
                                          </p:val>
                                        </p:tav>
                                      </p:tavLst>
                                    </p:anim>
                                    <p:set>
                                      <p:cBhvr>
                                        <p:cTn id="688" dur="1" fill="hold">
                                          <p:stCondLst>
                                            <p:cond delay="1999"/>
                                          </p:stCondLst>
                                        </p:cTn>
                                        <p:tgtEl>
                                          <p:spTgt spid="27"/>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8"/>
                                        </p:tgtEl>
                                        <p:attrNameLst>
                                          <p:attrName>ppt_x</p:attrName>
                                        </p:attrNameLst>
                                      </p:cBhvr>
                                      <p:tavLst>
                                        <p:tav tm="0">
                                          <p:val>
                                            <p:strVal val="ppt_x"/>
                                          </p:val>
                                        </p:tav>
                                        <p:tav tm="100000">
                                          <p:val>
                                            <p:strVal val="ppt_x"/>
                                          </p:val>
                                        </p:tav>
                                      </p:tavLst>
                                    </p:anim>
                                    <p:anim calcmode="lin" valueType="num">
                                      <p:cBhvr additive="base">
                                        <p:cTn id="691" dur="2000"/>
                                        <p:tgtEl>
                                          <p:spTgt spid="28"/>
                                        </p:tgtEl>
                                        <p:attrNameLst>
                                          <p:attrName>ppt_y</p:attrName>
                                        </p:attrNameLst>
                                      </p:cBhvr>
                                      <p:tavLst>
                                        <p:tav tm="0">
                                          <p:val>
                                            <p:strVal val="ppt_y"/>
                                          </p:val>
                                        </p:tav>
                                        <p:tav tm="100000">
                                          <p:val>
                                            <p:strVal val="1+ppt_h/2"/>
                                          </p:val>
                                        </p:tav>
                                      </p:tavLst>
                                    </p:anim>
                                    <p:set>
                                      <p:cBhvr>
                                        <p:cTn id="692" dur="1" fill="hold">
                                          <p:stCondLst>
                                            <p:cond delay="1999"/>
                                          </p:stCondLst>
                                        </p:cTn>
                                        <p:tgtEl>
                                          <p:spTgt spid="28"/>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9"/>
                                        </p:tgtEl>
                                        <p:attrNameLst>
                                          <p:attrName>ppt_x</p:attrName>
                                        </p:attrNameLst>
                                      </p:cBhvr>
                                      <p:tavLst>
                                        <p:tav tm="0">
                                          <p:val>
                                            <p:strVal val="ppt_x"/>
                                          </p:val>
                                        </p:tav>
                                        <p:tav tm="100000">
                                          <p:val>
                                            <p:strVal val="ppt_x"/>
                                          </p:val>
                                        </p:tav>
                                      </p:tavLst>
                                    </p:anim>
                                    <p:anim calcmode="lin" valueType="num">
                                      <p:cBhvr additive="base">
                                        <p:cTn id="695" dur="2000"/>
                                        <p:tgtEl>
                                          <p:spTgt spid="29"/>
                                        </p:tgtEl>
                                        <p:attrNameLst>
                                          <p:attrName>ppt_y</p:attrName>
                                        </p:attrNameLst>
                                      </p:cBhvr>
                                      <p:tavLst>
                                        <p:tav tm="0">
                                          <p:val>
                                            <p:strVal val="ppt_y"/>
                                          </p:val>
                                        </p:tav>
                                        <p:tav tm="100000">
                                          <p:val>
                                            <p:strVal val="1+ppt_h/2"/>
                                          </p:val>
                                        </p:tav>
                                      </p:tavLst>
                                    </p:anim>
                                    <p:set>
                                      <p:cBhvr>
                                        <p:cTn id="696" dur="1" fill="hold">
                                          <p:stCondLst>
                                            <p:cond delay="1999"/>
                                          </p:stCondLst>
                                        </p:cTn>
                                        <p:tgtEl>
                                          <p:spTgt spid="29"/>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30"/>
                                        </p:tgtEl>
                                        <p:attrNameLst>
                                          <p:attrName>ppt_x</p:attrName>
                                        </p:attrNameLst>
                                      </p:cBhvr>
                                      <p:tavLst>
                                        <p:tav tm="0">
                                          <p:val>
                                            <p:strVal val="ppt_x"/>
                                          </p:val>
                                        </p:tav>
                                        <p:tav tm="100000">
                                          <p:val>
                                            <p:strVal val="ppt_x"/>
                                          </p:val>
                                        </p:tav>
                                      </p:tavLst>
                                    </p:anim>
                                    <p:anim calcmode="lin" valueType="num">
                                      <p:cBhvr additive="base">
                                        <p:cTn id="699" dur="2000"/>
                                        <p:tgtEl>
                                          <p:spTgt spid="30"/>
                                        </p:tgtEl>
                                        <p:attrNameLst>
                                          <p:attrName>ppt_y</p:attrName>
                                        </p:attrNameLst>
                                      </p:cBhvr>
                                      <p:tavLst>
                                        <p:tav tm="0">
                                          <p:val>
                                            <p:strVal val="ppt_y"/>
                                          </p:val>
                                        </p:tav>
                                        <p:tav tm="100000">
                                          <p:val>
                                            <p:strVal val="1+ppt_h/2"/>
                                          </p:val>
                                        </p:tav>
                                      </p:tavLst>
                                    </p:anim>
                                    <p:set>
                                      <p:cBhvr>
                                        <p:cTn id="700" dur="1" fill="hold">
                                          <p:stCondLst>
                                            <p:cond delay="1999"/>
                                          </p:stCondLst>
                                        </p:cTn>
                                        <p:tgtEl>
                                          <p:spTgt spid="30"/>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1"/>
                                        </p:tgtEl>
                                        <p:attrNameLst>
                                          <p:attrName>ppt_x</p:attrName>
                                        </p:attrNameLst>
                                      </p:cBhvr>
                                      <p:tavLst>
                                        <p:tav tm="0">
                                          <p:val>
                                            <p:strVal val="ppt_x"/>
                                          </p:val>
                                        </p:tav>
                                        <p:tav tm="100000">
                                          <p:val>
                                            <p:strVal val="ppt_x"/>
                                          </p:val>
                                        </p:tav>
                                      </p:tavLst>
                                    </p:anim>
                                    <p:anim calcmode="lin" valueType="num">
                                      <p:cBhvr additive="base">
                                        <p:cTn id="703" dur="2000"/>
                                        <p:tgtEl>
                                          <p:spTgt spid="31"/>
                                        </p:tgtEl>
                                        <p:attrNameLst>
                                          <p:attrName>ppt_y</p:attrName>
                                        </p:attrNameLst>
                                      </p:cBhvr>
                                      <p:tavLst>
                                        <p:tav tm="0">
                                          <p:val>
                                            <p:strVal val="ppt_y"/>
                                          </p:val>
                                        </p:tav>
                                        <p:tav tm="100000">
                                          <p:val>
                                            <p:strVal val="1+ppt_h/2"/>
                                          </p:val>
                                        </p:tav>
                                      </p:tavLst>
                                    </p:anim>
                                    <p:set>
                                      <p:cBhvr>
                                        <p:cTn id="704" dur="1" fill="hold">
                                          <p:stCondLst>
                                            <p:cond delay="1999"/>
                                          </p:stCondLst>
                                        </p:cTn>
                                        <p:tgtEl>
                                          <p:spTgt spid="31"/>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2"/>
                                        </p:tgtEl>
                                        <p:attrNameLst>
                                          <p:attrName>ppt_x</p:attrName>
                                        </p:attrNameLst>
                                      </p:cBhvr>
                                      <p:tavLst>
                                        <p:tav tm="0">
                                          <p:val>
                                            <p:strVal val="ppt_x"/>
                                          </p:val>
                                        </p:tav>
                                        <p:tav tm="100000">
                                          <p:val>
                                            <p:strVal val="ppt_x"/>
                                          </p:val>
                                        </p:tav>
                                      </p:tavLst>
                                    </p:anim>
                                    <p:anim calcmode="lin" valueType="num">
                                      <p:cBhvr additive="base">
                                        <p:cTn id="707" dur="2000"/>
                                        <p:tgtEl>
                                          <p:spTgt spid="32"/>
                                        </p:tgtEl>
                                        <p:attrNameLst>
                                          <p:attrName>ppt_y</p:attrName>
                                        </p:attrNameLst>
                                      </p:cBhvr>
                                      <p:tavLst>
                                        <p:tav tm="0">
                                          <p:val>
                                            <p:strVal val="ppt_y"/>
                                          </p:val>
                                        </p:tav>
                                        <p:tav tm="100000">
                                          <p:val>
                                            <p:strVal val="1+ppt_h/2"/>
                                          </p:val>
                                        </p:tav>
                                      </p:tavLst>
                                    </p:anim>
                                    <p:set>
                                      <p:cBhvr>
                                        <p:cTn id="708" dur="1" fill="hold">
                                          <p:stCondLst>
                                            <p:cond delay="1999"/>
                                          </p:stCondLst>
                                        </p:cTn>
                                        <p:tgtEl>
                                          <p:spTgt spid="32"/>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3"/>
                                        </p:tgtEl>
                                        <p:attrNameLst>
                                          <p:attrName>ppt_x</p:attrName>
                                        </p:attrNameLst>
                                      </p:cBhvr>
                                      <p:tavLst>
                                        <p:tav tm="0">
                                          <p:val>
                                            <p:strVal val="ppt_x"/>
                                          </p:val>
                                        </p:tav>
                                        <p:tav tm="100000">
                                          <p:val>
                                            <p:strVal val="ppt_x"/>
                                          </p:val>
                                        </p:tav>
                                      </p:tavLst>
                                    </p:anim>
                                    <p:anim calcmode="lin" valueType="num">
                                      <p:cBhvr additive="base">
                                        <p:cTn id="711" dur="2000"/>
                                        <p:tgtEl>
                                          <p:spTgt spid="33"/>
                                        </p:tgtEl>
                                        <p:attrNameLst>
                                          <p:attrName>ppt_y</p:attrName>
                                        </p:attrNameLst>
                                      </p:cBhvr>
                                      <p:tavLst>
                                        <p:tav tm="0">
                                          <p:val>
                                            <p:strVal val="ppt_y"/>
                                          </p:val>
                                        </p:tav>
                                        <p:tav tm="100000">
                                          <p:val>
                                            <p:strVal val="1+ppt_h/2"/>
                                          </p:val>
                                        </p:tav>
                                      </p:tavLst>
                                    </p:anim>
                                    <p:set>
                                      <p:cBhvr>
                                        <p:cTn id="712" dur="1" fill="hold">
                                          <p:stCondLst>
                                            <p:cond delay="1999"/>
                                          </p:stCondLst>
                                        </p:cTn>
                                        <p:tgtEl>
                                          <p:spTgt spid="33"/>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4"/>
                                        </p:tgtEl>
                                        <p:attrNameLst>
                                          <p:attrName>ppt_x</p:attrName>
                                        </p:attrNameLst>
                                      </p:cBhvr>
                                      <p:tavLst>
                                        <p:tav tm="0">
                                          <p:val>
                                            <p:strVal val="ppt_x"/>
                                          </p:val>
                                        </p:tav>
                                        <p:tav tm="100000">
                                          <p:val>
                                            <p:strVal val="ppt_x"/>
                                          </p:val>
                                        </p:tav>
                                      </p:tavLst>
                                    </p:anim>
                                    <p:anim calcmode="lin" valueType="num">
                                      <p:cBhvr additive="base">
                                        <p:cTn id="715" dur="2000"/>
                                        <p:tgtEl>
                                          <p:spTgt spid="34"/>
                                        </p:tgtEl>
                                        <p:attrNameLst>
                                          <p:attrName>ppt_y</p:attrName>
                                        </p:attrNameLst>
                                      </p:cBhvr>
                                      <p:tavLst>
                                        <p:tav tm="0">
                                          <p:val>
                                            <p:strVal val="ppt_y"/>
                                          </p:val>
                                        </p:tav>
                                        <p:tav tm="100000">
                                          <p:val>
                                            <p:strVal val="1+ppt_h/2"/>
                                          </p:val>
                                        </p:tav>
                                      </p:tavLst>
                                    </p:anim>
                                    <p:set>
                                      <p:cBhvr>
                                        <p:cTn id="716" dur="1" fill="hold">
                                          <p:stCondLst>
                                            <p:cond delay="1999"/>
                                          </p:stCondLst>
                                        </p:cTn>
                                        <p:tgtEl>
                                          <p:spTgt spid="34"/>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5"/>
                                        </p:tgtEl>
                                        <p:attrNameLst>
                                          <p:attrName>ppt_x</p:attrName>
                                        </p:attrNameLst>
                                      </p:cBhvr>
                                      <p:tavLst>
                                        <p:tav tm="0">
                                          <p:val>
                                            <p:strVal val="ppt_x"/>
                                          </p:val>
                                        </p:tav>
                                        <p:tav tm="100000">
                                          <p:val>
                                            <p:strVal val="ppt_x"/>
                                          </p:val>
                                        </p:tav>
                                      </p:tavLst>
                                    </p:anim>
                                    <p:anim calcmode="lin" valueType="num">
                                      <p:cBhvr additive="base">
                                        <p:cTn id="719" dur="2000"/>
                                        <p:tgtEl>
                                          <p:spTgt spid="35"/>
                                        </p:tgtEl>
                                        <p:attrNameLst>
                                          <p:attrName>ppt_y</p:attrName>
                                        </p:attrNameLst>
                                      </p:cBhvr>
                                      <p:tavLst>
                                        <p:tav tm="0">
                                          <p:val>
                                            <p:strVal val="ppt_y"/>
                                          </p:val>
                                        </p:tav>
                                        <p:tav tm="100000">
                                          <p:val>
                                            <p:strVal val="1+ppt_h/2"/>
                                          </p:val>
                                        </p:tav>
                                      </p:tavLst>
                                    </p:anim>
                                    <p:set>
                                      <p:cBhvr>
                                        <p:cTn id="720" dur="1" fill="hold">
                                          <p:stCondLst>
                                            <p:cond delay="1999"/>
                                          </p:stCondLst>
                                        </p:cTn>
                                        <p:tgtEl>
                                          <p:spTgt spid="35"/>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6"/>
                                        </p:tgtEl>
                                        <p:attrNameLst>
                                          <p:attrName>ppt_x</p:attrName>
                                        </p:attrNameLst>
                                      </p:cBhvr>
                                      <p:tavLst>
                                        <p:tav tm="0">
                                          <p:val>
                                            <p:strVal val="ppt_x"/>
                                          </p:val>
                                        </p:tav>
                                        <p:tav tm="100000">
                                          <p:val>
                                            <p:strVal val="ppt_x"/>
                                          </p:val>
                                        </p:tav>
                                      </p:tavLst>
                                    </p:anim>
                                    <p:anim calcmode="lin" valueType="num">
                                      <p:cBhvr additive="base">
                                        <p:cTn id="723" dur="2000"/>
                                        <p:tgtEl>
                                          <p:spTgt spid="36"/>
                                        </p:tgtEl>
                                        <p:attrNameLst>
                                          <p:attrName>ppt_y</p:attrName>
                                        </p:attrNameLst>
                                      </p:cBhvr>
                                      <p:tavLst>
                                        <p:tav tm="0">
                                          <p:val>
                                            <p:strVal val="ppt_y"/>
                                          </p:val>
                                        </p:tav>
                                        <p:tav tm="100000">
                                          <p:val>
                                            <p:strVal val="1+ppt_h/2"/>
                                          </p:val>
                                        </p:tav>
                                      </p:tavLst>
                                    </p:anim>
                                    <p:set>
                                      <p:cBhvr>
                                        <p:cTn id="724" dur="1" fill="hold">
                                          <p:stCondLst>
                                            <p:cond delay="1999"/>
                                          </p:stCondLst>
                                        </p:cTn>
                                        <p:tgtEl>
                                          <p:spTgt spid="36"/>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7"/>
                                        </p:tgtEl>
                                        <p:attrNameLst>
                                          <p:attrName>ppt_x</p:attrName>
                                        </p:attrNameLst>
                                      </p:cBhvr>
                                      <p:tavLst>
                                        <p:tav tm="0">
                                          <p:val>
                                            <p:strVal val="ppt_x"/>
                                          </p:val>
                                        </p:tav>
                                        <p:tav tm="100000">
                                          <p:val>
                                            <p:strVal val="ppt_x"/>
                                          </p:val>
                                        </p:tav>
                                      </p:tavLst>
                                    </p:anim>
                                    <p:anim calcmode="lin" valueType="num">
                                      <p:cBhvr additive="base">
                                        <p:cTn id="727" dur="2000"/>
                                        <p:tgtEl>
                                          <p:spTgt spid="37"/>
                                        </p:tgtEl>
                                        <p:attrNameLst>
                                          <p:attrName>ppt_y</p:attrName>
                                        </p:attrNameLst>
                                      </p:cBhvr>
                                      <p:tavLst>
                                        <p:tav tm="0">
                                          <p:val>
                                            <p:strVal val="ppt_y"/>
                                          </p:val>
                                        </p:tav>
                                        <p:tav tm="100000">
                                          <p:val>
                                            <p:strVal val="1+ppt_h/2"/>
                                          </p:val>
                                        </p:tav>
                                      </p:tavLst>
                                    </p:anim>
                                    <p:set>
                                      <p:cBhvr>
                                        <p:cTn id="728" dur="1" fill="hold">
                                          <p:stCondLst>
                                            <p:cond delay="1999"/>
                                          </p:stCondLst>
                                        </p:cTn>
                                        <p:tgtEl>
                                          <p:spTgt spid="37"/>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8"/>
                                        </p:tgtEl>
                                        <p:attrNameLst>
                                          <p:attrName>ppt_x</p:attrName>
                                        </p:attrNameLst>
                                      </p:cBhvr>
                                      <p:tavLst>
                                        <p:tav tm="0">
                                          <p:val>
                                            <p:strVal val="ppt_x"/>
                                          </p:val>
                                        </p:tav>
                                        <p:tav tm="100000">
                                          <p:val>
                                            <p:strVal val="ppt_x"/>
                                          </p:val>
                                        </p:tav>
                                      </p:tavLst>
                                    </p:anim>
                                    <p:anim calcmode="lin" valueType="num">
                                      <p:cBhvr additive="base">
                                        <p:cTn id="731" dur="2000"/>
                                        <p:tgtEl>
                                          <p:spTgt spid="38"/>
                                        </p:tgtEl>
                                        <p:attrNameLst>
                                          <p:attrName>ppt_y</p:attrName>
                                        </p:attrNameLst>
                                      </p:cBhvr>
                                      <p:tavLst>
                                        <p:tav tm="0">
                                          <p:val>
                                            <p:strVal val="ppt_y"/>
                                          </p:val>
                                        </p:tav>
                                        <p:tav tm="100000">
                                          <p:val>
                                            <p:strVal val="1+ppt_h/2"/>
                                          </p:val>
                                        </p:tav>
                                      </p:tavLst>
                                    </p:anim>
                                    <p:set>
                                      <p:cBhvr>
                                        <p:cTn id="732" dur="1" fill="hold">
                                          <p:stCondLst>
                                            <p:cond delay="1999"/>
                                          </p:stCondLst>
                                        </p:cTn>
                                        <p:tgtEl>
                                          <p:spTgt spid="38"/>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9"/>
                                        </p:tgtEl>
                                        <p:attrNameLst>
                                          <p:attrName>ppt_x</p:attrName>
                                        </p:attrNameLst>
                                      </p:cBhvr>
                                      <p:tavLst>
                                        <p:tav tm="0">
                                          <p:val>
                                            <p:strVal val="ppt_x"/>
                                          </p:val>
                                        </p:tav>
                                        <p:tav tm="100000">
                                          <p:val>
                                            <p:strVal val="ppt_x"/>
                                          </p:val>
                                        </p:tav>
                                      </p:tavLst>
                                    </p:anim>
                                    <p:anim calcmode="lin" valueType="num">
                                      <p:cBhvr additive="base">
                                        <p:cTn id="735" dur="2000"/>
                                        <p:tgtEl>
                                          <p:spTgt spid="39"/>
                                        </p:tgtEl>
                                        <p:attrNameLst>
                                          <p:attrName>ppt_y</p:attrName>
                                        </p:attrNameLst>
                                      </p:cBhvr>
                                      <p:tavLst>
                                        <p:tav tm="0">
                                          <p:val>
                                            <p:strVal val="ppt_y"/>
                                          </p:val>
                                        </p:tav>
                                        <p:tav tm="100000">
                                          <p:val>
                                            <p:strVal val="1+ppt_h/2"/>
                                          </p:val>
                                        </p:tav>
                                      </p:tavLst>
                                    </p:anim>
                                    <p:set>
                                      <p:cBhvr>
                                        <p:cTn id="736" dur="1" fill="hold">
                                          <p:stCondLst>
                                            <p:cond delay="1999"/>
                                          </p:stCondLst>
                                        </p:cTn>
                                        <p:tgtEl>
                                          <p:spTgt spid="39"/>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40"/>
                                        </p:tgtEl>
                                        <p:attrNameLst>
                                          <p:attrName>ppt_x</p:attrName>
                                        </p:attrNameLst>
                                      </p:cBhvr>
                                      <p:tavLst>
                                        <p:tav tm="0">
                                          <p:val>
                                            <p:strVal val="ppt_x"/>
                                          </p:val>
                                        </p:tav>
                                        <p:tav tm="100000">
                                          <p:val>
                                            <p:strVal val="ppt_x"/>
                                          </p:val>
                                        </p:tav>
                                      </p:tavLst>
                                    </p:anim>
                                    <p:anim calcmode="lin" valueType="num">
                                      <p:cBhvr additive="base">
                                        <p:cTn id="739" dur="2000"/>
                                        <p:tgtEl>
                                          <p:spTgt spid="40"/>
                                        </p:tgtEl>
                                        <p:attrNameLst>
                                          <p:attrName>ppt_y</p:attrName>
                                        </p:attrNameLst>
                                      </p:cBhvr>
                                      <p:tavLst>
                                        <p:tav tm="0">
                                          <p:val>
                                            <p:strVal val="ppt_y"/>
                                          </p:val>
                                        </p:tav>
                                        <p:tav tm="100000">
                                          <p:val>
                                            <p:strVal val="1+ppt_h/2"/>
                                          </p:val>
                                        </p:tav>
                                      </p:tavLst>
                                    </p:anim>
                                    <p:set>
                                      <p:cBhvr>
                                        <p:cTn id="740" dur="1" fill="hold">
                                          <p:stCondLst>
                                            <p:cond delay="1999"/>
                                          </p:stCondLst>
                                        </p:cTn>
                                        <p:tgtEl>
                                          <p:spTgt spid="40"/>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1"/>
                                        </p:tgtEl>
                                        <p:attrNameLst>
                                          <p:attrName>ppt_x</p:attrName>
                                        </p:attrNameLst>
                                      </p:cBhvr>
                                      <p:tavLst>
                                        <p:tav tm="0">
                                          <p:val>
                                            <p:strVal val="ppt_x"/>
                                          </p:val>
                                        </p:tav>
                                        <p:tav tm="100000">
                                          <p:val>
                                            <p:strVal val="ppt_x"/>
                                          </p:val>
                                        </p:tav>
                                      </p:tavLst>
                                    </p:anim>
                                    <p:anim calcmode="lin" valueType="num">
                                      <p:cBhvr additive="base">
                                        <p:cTn id="743" dur="2000"/>
                                        <p:tgtEl>
                                          <p:spTgt spid="41"/>
                                        </p:tgtEl>
                                        <p:attrNameLst>
                                          <p:attrName>ppt_y</p:attrName>
                                        </p:attrNameLst>
                                      </p:cBhvr>
                                      <p:tavLst>
                                        <p:tav tm="0">
                                          <p:val>
                                            <p:strVal val="ppt_y"/>
                                          </p:val>
                                        </p:tav>
                                        <p:tav tm="100000">
                                          <p:val>
                                            <p:strVal val="1+ppt_h/2"/>
                                          </p:val>
                                        </p:tav>
                                      </p:tavLst>
                                    </p:anim>
                                    <p:set>
                                      <p:cBhvr>
                                        <p:cTn id="744" dur="1" fill="hold">
                                          <p:stCondLst>
                                            <p:cond delay="1999"/>
                                          </p:stCondLst>
                                        </p:cTn>
                                        <p:tgtEl>
                                          <p:spTgt spid="41"/>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2"/>
                                        </p:tgtEl>
                                        <p:attrNameLst>
                                          <p:attrName>ppt_x</p:attrName>
                                        </p:attrNameLst>
                                      </p:cBhvr>
                                      <p:tavLst>
                                        <p:tav tm="0">
                                          <p:val>
                                            <p:strVal val="ppt_x"/>
                                          </p:val>
                                        </p:tav>
                                        <p:tav tm="100000">
                                          <p:val>
                                            <p:strVal val="ppt_x"/>
                                          </p:val>
                                        </p:tav>
                                      </p:tavLst>
                                    </p:anim>
                                    <p:anim calcmode="lin" valueType="num">
                                      <p:cBhvr additive="base">
                                        <p:cTn id="747" dur="2000"/>
                                        <p:tgtEl>
                                          <p:spTgt spid="42"/>
                                        </p:tgtEl>
                                        <p:attrNameLst>
                                          <p:attrName>ppt_y</p:attrName>
                                        </p:attrNameLst>
                                      </p:cBhvr>
                                      <p:tavLst>
                                        <p:tav tm="0">
                                          <p:val>
                                            <p:strVal val="ppt_y"/>
                                          </p:val>
                                        </p:tav>
                                        <p:tav tm="100000">
                                          <p:val>
                                            <p:strVal val="1+ppt_h/2"/>
                                          </p:val>
                                        </p:tav>
                                      </p:tavLst>
                                    </p:anim>
                                    <p:set>
                                      <p:cBhvr>
                                        <p:cTn id="748" dur="1" fill="hold">
                                          <p:stCondLst>
                                            <p:cond delay="1999"/>
                                          </p:stCondLst>
                                        </p:cTn>
                                        <p:tgtEl>
                                          <p:spTgt spid="42"/>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3"/>
                                        </p:tgtEl>
                                        <p:attrNameLst>
                                          <p:attrName>ppt_x</p:attrName>
                                        </p:attrNameLst>
                                      </p:cBhvr>
                                      <p:tavLst>
                                        <p:tav tm="0">
                                          <p:val>
                                            <p:strVal val="ppt_x"/>
                                          </p:val>
                                        </p:tav>
                                        <p:tav tm="100000">
                                          <p:val>
                                            <p:strVal val="ppt_x"/>
                                          </p:val>
                                        </p:tav>
                                      </p:tavLst>
                                    </p:anim>
                                    <p:anim calcmode="lin" valueType="num">
                                      <p:cBhvr additive="base">
                                        <p:cTn id="751" dur="2000"/>
                                        <p:tgtEl>
                                          <p:spTgt spid="43"/>
                                        </p:tgtEl>
                                        <p:attrNameLst>
                                          <p:attrName>ppt_y</p:attrName>
                                        </p:attrNameLst>
                                      </p:cBhvr>
                                      <p:tavLst>
                                        <p:tav tm="0">
                                          <p:val>
                                            <p:strVal val="ppt_y"/>
                                          </p:val>
                                        </p:tav>
                                        <p:tav tm="100000">
                                          <p:val>
                                            <p:strVal val="1+ppt_h/2"/>
                                          </p:val>
                                        </p:tav>
                                      </p:tavLst>
                                    </p:anim>
                                    <p:set>
                                      <p:cBhvr>
                                        <p:cTn id="752" dur="1" fill="hold">
                                          <p:stCondLst>
                                            <p:cond delay="1999"/>
                                          </p:stCondLst>
                                        </p:cTn>
                                        <p:tgtEl>
                                          <p:spTgt spid="43"/>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4"/>
                                        </p:tgtEl>
                                        <p:attrNameLst>
                                          <p:attrName>ppt_x</p:attrName>
                                        </p:attrNameLst>
                                      </p:cBhvr>
                                      <p:tavLst>
                                        <p:tav tm="0">
                                          <p:val>
                                            <p:strVal val="ppt_x"/>
                                          </p:val>
                                        </p:tav>
                                        <p:tav tm="100000">
                                          <p:val>
                                            <p:strVal val="ppt_x"/>
                                          </p:val>
                                        </p:tav>
                                      </p:tavLst>
                                    </p:anim>
                                    <p:anim calcmode="lin" valueType="num">
                                      <p:cBhvr additive="base">
                                        <p:cTn id="755" dur="2000"/>
                                        <p:tgtEl>
                                          <p:spTgt spid="44"/>
                                        </p:tgtEl>
                                        <p:attrNameLst>
                                          <p:attrName>ppt_y</p:attrName>
                                        </p:attrNameLst>
                                      </p:cBhvr>
                                      <p:tavLst>
                                        <p:tav tm="0">
                                          <p:val>
                                            <p:strVal val="ppt_y"/>
                                          </p:val>
                                        </p:tav>
                                        <p:tav tm="100000">
                                          <p:val>
                                            <p:strVal val="1+ppt_h/2"/>
                                          </p:val>
                                        </p:tav>
                                      </p:tavLst>
                                    </p:anim>
                                    <p:set>
                                      <p:cBhvr>
                                        <p:cTn id="756" dur="1" fill="hold">
                                          <p:stCondLst>
                                            <p:cond delay="1999"/>
                                          </p:stCondLst>
                                        </p:cTn>
                                        <p:tgtEl>
                                          <p:spTgt spid="44"/>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5"/>
                                        </p:tgtEl>
                                        <p:attrNameLst>
                                          <p:attrName>ppt_x</p:attrName>
                                        </p:attrNameLst>
                                      </p:cBhvr>
                                      <p:tavLst>
                                        <p:tav tm="0">
                                          <p:val>
                                            <p:strVal val="ppt_x"/>
                                          </p:val>
                                        </p:tav>
                                        <p:tav tm="100000">
                                          <p:val>
                                            <p:strVal val="ppt_x"/>
                                          </p:val>
                                        </p:tav>
                                      </p:tavLst>
                                    </p:anim>
                                    <p:anim calcmode="lin" valueType="num">
                                      <p:cBhvr additive="base">
                                        <p:cTn id="759" dur="2000"/>
                                        <p:tgtEl>
                                          <p:spTgt spid="45"/>
                                        </p:tgtEl>
                                        <p:attrNameLst>
                                          <p:attrName>ppt_y</p:attrName>
                                        </p:attrNameLst>
                                      </p:cBhvr>
                                      <p:tavLst>
                                        <p:tav tm="0">
                                          <p:val>
                                            <p:strVal val="ppt_y"/>
                                          </p:val>
                                        </p:tav>
                                        <p:tav tm="100000">
                                          <p:val>
                                            <p:strVal val="1+ppt_h/2"/>
                                          </p:val>
                                        </p:tav>
                                      </p:tavLst>
                                    </p:anim>
                                    <p:set>
                                      <p:cBhvr>
                                        <p:cTn id="760" dur="1" fill="hold">
                                          <p:stCondLst>
                                            <p:cond delay="1999"/>
                                          </p:stCondLst>
                                        </p:cTn>
                                        <p:tgtEl>
                                          <p:spTgt spid="45"/>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6"/>
                                        </p:tgtEl>
                                        <p:attrNameLst>
                                          <p:attrName>ppt_x</p:attrName>
                                        </p:attrNameLst>
                                      </p:cBhvr>
                                      <p:tavLst>
                                        <p:tav tm="0">
                                          <p:val>
                                            <p:strVal val="ppt_x"/>
                                          </p:val>
                                        </p:tav>
                                        <p:tav tm="100000">
                                          <p:val>
                                            <p:strVal val="ppt_x"/>
                                          </p:val>
                                        </p:tav>
                                      </p:tavLst>
                                    </p:anim>
                                    <p:anim calcmode="lin" valueType="num">
                                      <p:cBhvr additive="base">
                                        <p:cTn id="763" dur="2000"/>
                                        <p:tgtEl>
                                          <p:spTgt spid="46"/>
                                        </p:tgtEl>
                                        <p:attrNameLst>
                                          <p:attrName>ppt_y</p:attrName>
                                        </p:attrNameLst>
                                      </p:cBhvr>
                                      <p:tavLst>
                                        <p:tav tm="0">
                                          <p:val>
                                            <p:strVal val="ppt_y"/>
                                          </p:val>
                                        </p:tav>
                                        <p:tav tm="100000">
                                          <p:val>
                                            <p:strVal val="1+ppt_h/2"/>
                                          </p:val>
                                        </p:tav>
                                      </p:tavLst>
                                    </p:anim>
                                    <p:set>
                                      <p:cBhvr>
                                        <p:cTn id="764" dur="1" fill="hold">
                                          <p:stCondLst>
                                            <p:cond delay="1999"/>
                                          </p:stCondLst>
                                        </p:cTn>
                                        <p:tgtEl>
                                          <p:spTgt spid="46"/>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7"/>
                                        </p:tgtEl>
                                        <p:attrNameLst>
                                          <p:attrName>ppt_x</p:attrName>
                                        </p:attrNameLst>
                                      </p:cBhvr>
                                      <p:tavLst>
                                        <p:tav tm="0">
                                          <p:val>
                                            <p:strVal val="ppt_x"/>
                                          </p:val>
                                        </p:tav>
                                        <p:tav tm="100000">
                                          <p:val>
                                            <p:strVal val="ppt_x"/>
                                          </p:val>
                                        </p:tav>
                                      </p:tavLst>
                                    </p:anim>
                                    <p:anim calcmode="lin" valueType="num">
                                      <p:cBhvr additive="base">
                                        <p:cTn id="767" dur="2000"/>
                                        <p:tgtEl>
                                          <p:spTgt spid="47"/>
                                        </p:tgtEl>
                                        <p:attrNameLst>
                                          <p:attrName>ppt_y</p:attrName>
                                        </p:attrNameLst>
                                      </p:cBhvr>
                                      <p:tavLst>
                                        <p:tav tm="0">
                                          <p:val>
                                            <p:strVal val="ppt_y"/>
                                          </p:val>
                                        </p:tav>
                                        <p:tav tm="100000">
                                          <p:val>
                                            <p:strVal val="1+ppt_h/2"/>
                                          </p:val>
                                        </p:tav>
                                      </p:tavLst>
                                    </p:anim>
                                    <p:set>
                                      <p:cBhvr>
                                        <p:cTn id="768" dur="1" fill="hold">
                                          <p:stCondLst>
                                            <p:cond delay="1999"/>
                                          </p:stCondLst>
                                        </p:cTn>
                                        <p:tgtEl>
                                          <p:spTgt spid="47"/>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8"/>
                                        </p:tgtEl>
                                        <p:attrNameLst>
                                          <p:attrName>ppt_x</p:attrName>
                                        </p:attrNameLst>
                                      </p:cBhvr>
                                      <p:tavLst>
                                        <p:tav tm="0">
                                          <p:val>
                                            <p:strVal val="ppt_x"/>
                                          </p:val>
                                        </p:tav>
                                        <p:tav tm="100000">
                                          <p:val>
                                            <p:strVal val="ppt_x"/>
                                          </p:val>
                                        </p:tav>
                                      </p:tavLst>
                                    </p:anim>
                                    <p:anim calcmode="lin" valueType="num">
                                      <p:cBhvr additive="base">
                                        <p:cTn id="771" dur="2000"/>
                                        <p:tgtEl>
                                          <p:spTgt spid="48"/>
                                        </p:tgtEl>
                                        <p:attrNameLst>
                                          <p:attrName>ppt_y</p:attrName>
                                        </p:attrNameLst>
                                      </p:cBhvr>
                                      <p:tavLst>
                                        <p:tav tm="0">
                                          <p:val>
                                            <p:strVal val="ppt_y"/>
                                          </p:val>
                                        </p:tav>
                                        <p:tav tm="100000">
                                          <p:val>
                                            <p:strVal val="1+ppt_h/2"/>
                                          </p:val>
                                        </p:tav>
                                      </p:tavLst>
                                    </p:anim>
                                    <p:set>
                                      <p:cBhvr>
                                        <p:cTn id="772" dur="1" fill="hold">
                                          <p:stCondLst>
                                            <p:cond delay="1999"/>
                                          </p:stCondLst>
                                        </p:cTn>
                                        <p:tgtEl>
                                          <p:spTgt spid="48"/>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9"/>
                                        </p:tgtEl>
                                        <p:attrNameLst>
                                          <p:attrName>ppt_x</p:attrName>
                                        </p:attrNameLst>
                                      </p:cBhvr>
                                      <p:tavLst>
                                        <p:tav tm="0">
                                          <p:val>
                                            <p:strVal val="ppt_x"/>
                                          </p:val>
                                        </p:tav>
                                        <p:tav tm="100000">
                                          <p:val>
                                            <p:strVal val="ppt_x"/>
                                          </p:val>
                                        </p:tav>
                                      </p:tavLst>
                                    </p:anim>
                                    <p:anim calcmode="lin" valueType="num">
                                      <p:cBhvr additive="base">
                                        <p:cTn id="775" dur="2000"/>
                                        <p:tgtEl>
                                          <p:spTgt spid="49"/>
                                        </p:tgtEl>
                                        <p:attrNameLst>
                                          <p:attrName>ppt_y</p:attrName>
                                        </p:attrNameLst>
                                      </p:cBhvr>
                                      <p:tavLst>
                                        <p:tav tm="0">
                                          <p:val>
                                            <p:strVal val="ppt_y"/>
                                          </p:val>
                                        </p:tav>
                                        <p:tav tm="100000">
                                          <p:val>
                                            <p:strVal val="1+ppt_h/2"/>
                                          </p:val>
                                        </p:tav>
                                      </p:tavLst>
                                    </p:anim>
                                    <p:set>
                                      <p:cBhvr>
                                        <p:cTn id="776" dur="1" fill="hold">
                                          <p:stCondLst>
                                            <p:cond delay="1999"/>
                                          </p:stCondLst>
                                        </p:cTn>
                                        <p:tgtEl>
                                          <p:spTgt spid="49"/>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50"/>
                                        </p:tgtEl>
                                        <p:attrNameLst>
                                          <p:attrName>ppt_x</p:attrName>
                                        </p:attrNameLst>
                                      </p:cBhvr>
                                      <p:tavLst>
                                        <p:tav tm="0">
                                          <p:val>
                                            <p:strVal val="ppt_x"/>
                                          </p:val>
                                        </p:tav>
                                        <p:tav tm="100000">
                                          <p:val>
                                            <p:strVal val="ppt_x"/>
                                          </p:val>
                                        </p:tav>
                                      </p:tavLst>
                                    </p:anim>
                                    <p:anim calcmode="lin" valueType="num">
                                      <p:cBhvr additive="base">
                                        <p:cTn id="779" dur="2000"/>
                                        <p:tgtEl>
                                          <p:spTgt spid="50"/>
                                        </p:tgtEl>
                                        <p:attrNameLst>
                                          <p:attrName>ppt_y</p:attrName>
                                        </p:attrNameLst>
                                      </p:cBhvr>
                                      <p:tavLst>
                                        <p:tav tm="0">
                                          <p:val>
                                            <p:strVal val="ppt_y"/>
                                          </p:val>
                                        </p:tav>
                                        <p:tav tm="100000">
                                          <p:val>
                                            <p:strVal val="1+ppt_h/2"/>
                                          </p:val>
                                        </p:tav>
                                      </p:tavLst>
                                    </p:anim>
                                    <p:set>
                                      <p:cBhvr>
                                        <p:cTn id="780" dur="1" fill="hold">
                                          <p:stCondLst>
                                            <p:cond delay="1999"/>
                                          </p:stCondLst>
                                        </p:cTn>
                                        <p:tgtEl>
                                          <p:spTgt spid="50"/>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1"/>
                                        </p:tgtEl>
                                        <p:attrNameLst>
                                          <p:attrName>ppt_x</p:attrName>
                                        </p:attrNameLst>
                                      </p:cBhvr>
                                      <p:tavLst>
                                        <p:tav tm="0">
                                          <p:val>
                                            <p:strVal val="ppt_x"/>
                                          </p:val>
                                        </p:tav>
                                        <p:tav tm="100000">
                                          <p:val>
                                            <p:strVal val="ppt_x"/>
                                          </p:val>
                                        </p:tav>
                                      </p:tavLst>
                                    </p:anim>
                                    <p:anim calcmode="lin" valueType="num">
                                      <p:cBhvr additive="base">
                                        <p:cTn id="783" dur="2000"/>
                                        <p:tgtEl>
                                          <p:spTgt spid="51"/>
                                        </p:tgtEl>
                                        <p:attrNameLst>
                                          <p:attrName>ppt_y</p:attrName>
                                        </p:attrNameLst>
                                      </p:cBhvr>
                                      <p:tavLst>
                                        <p:tav tm="0">
                                          <p:val>
                                            <p:strVal val="ppt_y"/>
                                          </p:val>
                                        </p:tav>
                                        <p:tav tm="100000">
                                          <p:val>
                                            <p:strVal val="1+ppt_h/2"/>
                                          </p:val>
                                        </p:tav>
                                      </p:tavLst>
                                    </p:anim>
                                    <p:set>
                                      <p:cBhvr>
                                        <p:cTn id="784" dur="1" fill="hold">
                                          <p:stCondLst>
                                            <p:cond delay="1999"/>
                                          </p:stCondLst>
                                        </p:cTn>
                                        <p:tgtEl>
                                          <p:spTgt spid="51"/>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2"/>
                                        </p:tgtEl>
                                        <p:attrNameLst>
                                          <p:attrName>ppt_x</p:attrName>
                                        </p:attrNameLst>
                                      </p:cBhvr>
                                      <p:tavLst>
                                        <p:tav tm="0">
                                          <p:val>
                                            <p:strVal val="ppt_x"/>
                                          </p:val>
                                        </p:tav>
                                        <p:tav tm="100000">
                                          <p:val>
                                            <p:strVal val="ppt_x"/>
                                          </p:val>
                                        </p:tav>
                                      </p:tavLst>
                                    </p:anim>
                                    <p:anim calcmode="lin" valueType="num">
                                      <p:cBhvr additive="base">
                                        <p:cTn id="787" dur="2000"/>
                                        <p:tgtEl>
                                          <p:spTgt spid="52"/>
                                        </p:tgtEl>
                                        <p:attrNameLst>
                                          <p:attrName>ppt_y</p:attrName>
                                        </p:attrNameLst>
                                      </p:cBhvr>
                                      <p:tavLst>
                                        <p:tav tm="0">
                                          <p:val>
                                            <p:strVal val="ppt_y"/>
                                          </p:val>
                                        </p:tav>
                                        <p:tav tm="100000">
                                          <p:val>
                                            <p:strVal val="1+ppt_h/2"/>
                                          </p:val>
                                        </p:tav>
                                      </p:tavLst>
                                    </p:anim>
                                    <p:set>
                                      <p:cBhvr>
                                        <p:cTn id="788" dur="1" fill="hold">
                                          <p:stCondLst>
                                            <p:cond delay="1999"/>
                                          </p:stCondLst>
                                        </p:cTn>
                                        <p:tgtEl>
                                          <p:spTgt spid="52"/>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3"/>
                                        </p:tgtEl>
                                        <p:attrNameLst>
                                          <p:attrName>ppt_x</p:attrName>
                                        </p:attrNameLst>
                                      </p:cBhvr>
                                      <p:tavLst>
                                        <p:tav tm="0">
                                          <p:val>
                                            <p:strVal val="ppt_x"/>
                                          </p:val>
                                        </p:tav>
                                        <p:tav tm="100000">
                                          <p:val>
                                            <p:strVal val="ppt_x"/>
                                          </p:val>
                                        </p:tav>
                                      </p:tavLst>
                                    </p:anim>
                                    <p:anim calcmode="lin" valueType="num">
                                      <p:cBhvr additive="base">
                                        <p:cTn id="791" dur="2000"/>
                                        <p:tgtEl>
                                          <p:spTgt spid="53"/>
                                        </p:tgtEl>
                                        <p:attrNameLst>
                                          <p:attrName>ppt_y</p:attrName>
                                        </p:attrNameLst>
                                      </p:cBhvr>
                                      <p:tavLst>
                                        <p:tav tm="0">
                                          <p:val>
                                            <p:strVal val="ppt_y"/>
                                          </p:val>
                                        </p:tav>
                                        <p:tav tm="100000">
                                          <p:val>
                                            <p:strVal val="1+ppt_h/2"/>
                                          </p:val>
                                        </p:tav>
                                      </p:tavLst>
                                    </p:anim>
                                    <p:set>
                                      <p:cBhvr>
                                        <p:cTn id="792" dur="1" fill="hold">
                                          <p:stCondLst>
                                            <p:cond delay="1999"/>
                                          </p:stCondLst>
                                        </p:cTn>
                                        <p:tgtEl>
                                          <p:spTgt spid="53"/>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4"/>
                                        </p:tgtEl>
                                        <p:attrNameLst>
                                          <p:attrName>ppt_x</p:attrName>
                                        </p:attrNameLst>
                                      </p:cBhvr>
                                      <p:tavLst>
                                        <p:tav tm="0">
                                          <p:val>
                                            <p:strVal val="ppt_x"/>
                                          </p:val>
                                        </p:tav>
                                        <p:tav tm="100000">
                                          <p:val>
                                            <p:strVal val="ppt_x"/>
                                          </p:val>
                                        </p:tav>
                                      </p:tavLst>
                                    </p:anim>
                                    <p:anim calcmode="lin" valueType="num">
                                      <p:cBhvr additive="base">
                                        <p:cTn id="795" dur="2000"/>
                                        <p:tgtEl>
                                          <p:spTgt spid="54"/>
                                        </p:tgtEl>
                                        <p:attrNameLst>
                                          <p:attrName>ppt_y</p:attrName>
                                        </p:attrNameLst>
                                      </p:cBhvr>
                                      <p:tavLst>
                                        <p:tav tm="0">
                                          <p:val>
                                            <p:strVal val="ppt_y"/>
                                          </p:val>
                                        </p:tav>
                                        <p:tav tm="100000">
                                          <p:val>
                                            <p:strVal val="1+ppt_h/2"/>
                                          </p:val>
                                        </p:tav>
                                      </p:tavLst>
                                    </p:anim>
                                    <p:set>
                                      <p:cBhvr>
                                        <p:cTn id="796" dur="1" fill="hold">
                                          <p:stCondLst>
                                            <p:cond delay="1999"/>
                                          </p:stCondLst>
                                        </p:cTn>
                                        <p:tgtEl>
                                          <p:spTgt spid="54"/>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5"/>
                                        </p:tgtEl>
                                        <p:attrNameLst>
                                          <p:attrName>ppt_x</p:attrName>
                                        </p:attrNameLst>
                                      </p:cBhvr>
                                      <p:tavLst>
                                        <p:tav tm="0">
                                          <p:val>
                                            <p:strVal val="ppt_x"/>
                                          </p:val>
                                        </p:tav>
                                        <p:tav tm="100000">
                                          <p:val>
                                            <p:strVal val="ppt_x"/>
                                          </p:val>
                                        </p:tav>
                                      </p:tavLst>
                                    </p:anim>
                                    <p:anim calcmode="lin" valueType="num">
                                      <p:cBhvr additive="base">
                                        <p:cTn id="799" dur="2000"/>
                                        <p:tgtEl>
                                          <p:spTgt spid="55"/>
                                        </p:tgtEl>
                                        <p:attrNameLst>
                                          <p:attrName>ppt_y</p:attrName>
                                        </p:attrNameLst>
                                      </p:cBhvr>
                                      <p:tavLst>
                                        <p:tav tm="0">
                                          <p:val>
                                            <p:strVal val="ppt_y"/>
                                          </p:val>
                                        </p:tav>
                                        <p:tav tm="100000">
                                          <p:val>
                                            <p:strVal val="1+ppt_h/2"/>
                                          </p:val>
                                        </p:tav>
                                      </p:tavLst>
                                    </p:anim>
                                    <p:set>
                                      <p:cBhvr>
                                        <p:cTn id="800" dur="1" fill="hold">
                                          <p:stCondLst>
                                            <p:cond delay="1999"/>
                                          </p:stCondLst>
                                        </p:cTn>
                                        <p:tgtEl>
                                          <p:spTgt spid="55"/>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6"/>
                                        </p:tgtEl>
                                        <p:attrNameLst>
                                          <p:attrName>ppt_x</p:attrName>
                                        </p:attrNameLst>
                                      </p:cBhvr>
                                      <p:tavLst>
                                        <p:tav tm="0">
                                          <p:val>
                                            <p:strVal val="ppt_x"/>
                                          </p:val>
                                        </p:tav>
                                        <p:tav tm="100000">
                                          <p:val>
                                            <p:strVal val="ppt_x"/>
                                          </p:val>
                                        </p:tav>
                                      </p:tavLst>
                                    </p:anim>
                                    <p:anim calcmode="lin" valueType="num">
                                      <p:cBhvr additive="base">
                                        <p:cTn id="803" dur="2000"/>
                                        <p:tgtEl>
                                          <p:spTgt spid="56"/>
                                        </p:tgtEl>
                                        <p:attrNameLst>
                                          <p:attrName>ppt_y</p:attrName>
                                        </p:attrNameLst>
                                      </p:cBhvr>
                                      <p:tavLst>
                                        <p:tav tm="0">
                                          <p:val>
                                            <p:strVal val="ppt_y"/>
                                          </p:val>
                                        </p:tav>
                                        <p:tav tm="100000">
                                          <p:val>
                                            <p:strVal val="1+ppt_h/2"/>
                                          </p:val>
                                        </p:tav>
                                      </p:tavLst>
                                    </p:anim>
                                    <p:set>
                                      <p:cBhvr>
                                        <p:cTn id="804" dur="1" fill="hold">
                                          <p:stCondLst>
                                            <p:cond delay="1999"/>
                                          </p:stCondLst>
                                        </p:cTn>
                                        <p:tgtEl>
                                          <p:spTgt spid="56"/>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7"/>
                                        </p:tgtEl>
                                        <p:attrNameLst>
                                          <p:attrName>ppt_x</p:attrName>
                                        </p:attrNameLst>
                                      </p:cBhvr>
                                      <p:tavLst>
                                        <p:tav tm="0">
                                          <p:val>
                                            <p:strVal val="ppt_x"/>
                                          </p:val>
                                        </p:tav>
                                        <p:tav tm="100000">
                                          <p:val>
                                            <p:strVal val="ppt_x"/>
                                          </p:val>
                                        </p:tav>
                                      </p:tavLst>
                                    </p:anim>
                                    <p:anim calcmode="lin" valueType="num">
                                      <p:cBhvr additive="base">
                                        <p:cTn id="807" dur="2000"/>
                                        <p:tgtEl>
                                          <p:spTgt spid="57"/>
                                        </p:tgtEl>
                                        <p:attrNameLst>
                                          <p:attrName>ppt_y</p:attrName>
                                        </p:attrNameLst>
                                      </p:cBhvr>
                                      <p:tavLst>
                                        <p:tav tm="0">
                                          <p:val>
                                            <p:strVal val="ppt_y"/>
                                          </p:val>
                                        </p:tav>
                                        <p:tav tm="100000">
                                          <p:val>
                                            <p:strVal val="1+ppt_h/2"/>
                                          </p:val>
                                        </p:tav>
                                      </p:tavLst>
                                    </p:anim>
                                    <p:set>
                                      <p:cBhvr>
                                        <p:cTn id="808" dur="1" fill="hold">
                                          <p:stCondLst>
                                            <p:cond delay="1999"/>
                                          </p:stCondLst>
                                        </p:cTn>
                                        <p:tgtEl>
                                          <p:spTgt spid="57"/>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8"/>
                                        </p:tgtEl>
                                        <p:attrNameLst>
                                          <p:attrName>ppt_x</p:attrName>
                                        </p:attrNameLst>
                                      </p:cBhvr>
                                      <p:tavLst>
                                        <p:tav tm="0">
                                          <p:val>
                                            <p:strVal val="ppt_x"/>
                                          </p:val>
                                        </p:tav>
                                        <p:tav tm="100000">
                                          <p:val>
                                            <p:strVal val="ppt_x"/>
                                          </p:val>
                                        </p:tav>
                                      </p:tavLst>
                                    </p:anim>
                                    <p:anim calcmode="lin" valueType="num">
                                      <p:cBhvr additive="base">
                                        <p:cTn id="811" dur="2000"/>
                                        <p:tgtEl>
                                          <p:spTgt spid="58"/>
                                        </p:tgtEl>
                                        <p:attrNameLst>
                                          <p:attrName>ppt_y</p:attrName>
                                        </p:attrNameLst>
                                      </p:cBhvr>
                                      <p:tavLst>
                                        <p:tav tm="0">
                                          <p:val>
                                            <p:strVal val="ppt_y"/>
                                          </p:val>
                                        </p:tav>
                                        <p:tav tm="100000">
                                          <p:val>
                                            <p:strVal val="1+ppt_h/2"/>
                                          </p:val>
                                        </p:tav>
                                      </p:tavLst>
                                    </p:anim>
                                    <p:set>
                                      <p:cBhvr>
                                        <p:cTn id="812" dur="1" fill="hold">
                                          <p:stCondLst>
                                            <p:cond delay="1999"/>
                                          </p:stCondLst>
                                        </p:cTn>
                                        <p:tgtEl>
                                          <p:spTgt spid="58"/>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9"/>
                                        </p:tgtEl>
                                        <p:attrNameLst>
                                          <p:attrName>ppt_x</p:attrName>
                                        </p:attrNameLst>
                                      </p:cBhvr>
                                      <p:tavLst>
                                        <p:tav tm="0">
                                          <p:val>
                                            <p:strVal val="ppt_x"/>
                                          </p:val>
                                        </p:tav>
                                        <p:tav tm="100000">
                                          <p:val>
                                            <p:strVal val="ppt_x"/>
                                          </p:val>
                                        </p:tav>
                                      </p:tavLst>
                                    </p:anim>
                                    <p:anim calcmode="lin" valueType="num">
                                      <p:cBhvr additive="base">
                                        <p:cTn id="815" dur="2000"/>
                                        <p:tgtEl>
                                          <p:spTgt spid="59"/>
                                        </p:tgtEl>
                                        <p:attrNameLst>
                                          <p:attrName>ppt_y</p:attrName>
                                        </p:attrNameLst>
                                      </p:cBhvr>
                                      <p:tavLst>
                                        <p:tav tm="0">
                                          <p:val>
                                            <p:strVal val="ppt_y"/>
                                          </p:val>
                                        </p:tav>
                                        <p:tav tm="100000">
                                          <p:val>
                                            <p:strVal val="1+ppt_h/2"/>
                                          </p:val>
                                        </p:tav>
                                      </p:tavLst>
                                    </p:anim>
                                    <p:set>
                                      <p:cBhvr>
                                        <p:cTn id="816" dur="1" fill="hold">
                                          <p:stCondLst>
                                            <p:cond delay="1999"/>
                                          </p:stCondLst>
                                        </p:cTn>
                                        <p:tgtEl>
                                          <p:spTgt spid="59"/>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60"/>
                                        </p:tgtEl>
                                        <p:attrNameLst>
                                          <p:attrName>ppt_x</p:attrName>
                                        </p:attrNameLst>
                                      </p:cBhvr>
                                      <p:tavLst>
                                        <p:tav tm="0">
                                          <p:val>
                                            <p:strVal val="ppt_x"/>
                                          </p:val>
                                        </p:tav>
                                        <p:tav tm="100000">
                                          <p:val>
                                            <p:strVal val="ppt_x"/>
                                          </p:val>
                                        </p:tav>
                                      </p:tavLst>
                                    </p:anim>
                                    <p:anim calcmode="lin" valueType="num">
                                      <p:cBhvr additive="base">
                                        <p:cTn id="819" dur="2000"/>
                                        <p:tgtEl>
                                          <p:spTgt spid="60"/>
                                        </p:tgtEl>
                                        <p:attrNameLst>
                                          <p:attrName>ppt_y</p:attrName>
                                        </p:attrNameLst>
                                      </p:cBhvr>
                                      <p:tavLst>
                                        <p:tav tm="0">
                                          <p:val>
                                            <p:strVal val="ppt_y"/>
                                          </p:val>
                                        </p:tav>
                                        <p:tav tm="100000">
                                          <p:val>
                                            <p:strVal val="1+ppt_h/2"/>
                                          </p:val>
                                        </p:tav>
                                      </p:tavLst>
                                    </p:anim>
                                    <p:set>
                                      <p:cBhvr>
                                        <p:cTn id="820" dur="1" fill="hold">
                                          <p:stCondLst>
                                            <p:cond delay="1999"/>
                                          </p:stCondLst>
                                        </p:cTn>
                                        <p:tgtEl>
                                          <p:spTgt spid="60"/>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1"/>
                                        </p:tgtEl>
                                        <p:attrNameLst>
                                          <p:attrName>ppt_x</p:attrName>
                                        </p:attrNameLst>
                                      </p:cBhvr>
                                      <p:tavLst>
                                        <p:tav tm="0">
                                          <p:val>
                                            <p:strVal val="ppt_x"/>
                                          </p:val>
                                        </p:tav>
                                        <p:tav tm="100000">
                                          <p:val>
                                            <p:strVal val="ppt_x"/>
                                          </p:val>
                                        </p:tav>
                                      </p:tavLst>
                                    </p:anim>
                                    <p:anim calcmode="lin" valueType="num">
                                      <p:cBhvr additive="base">
                                        <p:cTn id="823" dur="2000"/>
                                        <p:tgtEl>
                                          <p:spTgt spid="61"/>
                                        </p:tgtEl>
                                        <p:attrNameLst>
                                          <p:attrName>ppt_y</p:attrName>
                                        </p:attrNameLst>
                                      </p:cBhvr>
                                      <p:tavLst>
                                        <p:tav tm="0">
                                          <p:val>
                                            <p:strVal val="ppt_y"/>
                                          </p:val>
                                        </p:tav>
                                        <p:tav tm="100000">
                                          <p:val>
                                            <p:strVal val="1+ppt_h/2"/>
                                          </p:val>
                                        </p:tav>
                                      </p:tavLst>
                                    </p:anim>
                                    <p:set>
                                      <p:cBhvr>
                                        <p:cTn id="824" dur="1" fill="hold">
                                          <p:stCondLst>
                                            <p:cond delay="1999"/>
                                          </p:stCondLst>
                                        </p:cTn>
                                        <p:tgtEl>
                                          <p:spTgt spid="61"/>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2"/>
                                        </p:tgtEl>
                                        <p:attrNameLst>
                                          <p:attrName>ppt_x</p:attrName>
                                        </p:attrNameLst>
                                      </p:cBhvr>
                                      <p:tavLst>
                                        <p:tav tm="0">
                                          <p:val>
                                            <p:strVal val="ppt_x"/>
                                          </p:val>
                                        </p:tav>
                                        <p:tav tm="100000">
                                          <p:val>
                                            <p:strVal val="ppt_x"/>
                                          </p:val>
                                        </p:tav>
                                      </p:tavLst>
                                    </p:anim>
                                    <p:anim calcmode="lin" valueType="num">
                                      <p:cBhvr additive="base">
                                        <p:cTn id="827" dur="2000"/>
                                        <p:tgtEl>
                                          <p:spTgt spid="62"/>
                                        </p:tgtEl>
                                        <p:attrNameLst>
                                          <p:attrName>ppt_y</p:attrName>
                                        </p:attrNameLst>
                                      </p:cBhvr>
                                      <p:tavLst>
                                        <p:tav tm="0">
                                          <p:val>
                                            <p:strVal val="ppt_y"/>
                                          </p:val>
                                        </p:tav>
                                        <p:tav tm="100000">
                                          <p:val>
                                            <p:strVal val="1+ppt_h/2"/>
                                          </p:val>
                                        </p:tav>
                                      </p:tavLst>
                                    </p:anim>
                                    <p:set>
                                      <p:cBhvr>
                                        <p:cTn id="828" dur="1" fill="hold">
                                          <p:stCondLst>
                                            <p:cond delay="1999"/>
                                          </p:stCondLst>
                                        </p:cTn>
                                        <p:tgtEl>
                                          <p:spTgt spid="62"/>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3"/>
                                        </p:tgtEl>
                                        <p:attrNameLst>
                                          <p:attrName>ppt_x</p:attrName>
                                        </p:attrNameLst>
                                      </p:cBhvr>
                                      <p:tavLst>
                                        <p:tav tm="0">
                                          <p:val>
                                            <p:strVal val="ppt_x"/>
                                          </p:val>
                                        </p:tav>
                                        <p:tav tm="100000">
                                          <p:val>
                                            <p:strVal val="ppt_x"/>
                                          </p:val>
                                        </p:tav>
                                      </p:tavLst>
                                    </p:anim>
                                    <p:anim calcmode="lin" valueType="num">
                                      <p:cBhvr additive="base">
                                        <p:cTn id="831" dur="2000"/>
                                        <p:tgtEl>
                                          <p:spTgt spid="63"/>
                                        </p:tgtEl>
                                        <p:attrNameLst>
                                          <p:attrName>ppt_y</p:attrName>
                                        </p:attrNameLst>
                                      </p:cBhvr>
                                      <p:tavLst>
                                        <p:tav tm="0">
                                          <p:val>
                                            <p:strVal val="ppt_y"/>
                                          </p:val>
                                        </p:tav>
                                        <p:tav tm="100000">
                                          <p:val>
                                            <p:strVal val="1+ppt_h/2"/>
                                          </p:val>
                                        </p:tav>
                                      </p:tavLst>
                                    </p:anim>
                                    <p:set>
                                      <p:cBhvr>
                                        <p:cTn id="832" dur="1" fill="hold">
                                          <p:stCondLst>
                                            <p:cond delay="1999"/>
                                          </p:stCondLst>
                                        </p:cTn>
                                        <p:tgtEl>
                                          <p:spTgt spid="63"/>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4"/>
                                        </p:tgtEl>
                                        <p:attrNameLst>
                                          <p:attrName>ppt_x</p:attrName>
                                        </p:attrNameLst>
                                      </p:cBhvr>
                                      <p:tavLst>
                                        <p:tav tm="0">
                                          <p:val>
                                            <p:strVal val="ppt_x"/>
                                          </p:val>
                                        </p:tav>
                                        <p:tav tm="100000">
                                          <p:val>
                                            <p:strVal val="ppt_x"/>
                                          </p:val>
                                        </p:tav>
                                      </p:tavLst>
                                    </p:anim>
                                    <p:anim calcmode="lin" valueType="num">
                                      <p:cBhvr additive="base">
                                        <p:cTn id="835" dur="2000"/>
                                        <p:tgtEl>
                                          <p:spTgt spid="64"/>
                                        </p:tgtEl>
                                        <p:attrNameLst>
                                          <p:attrName>ppt_y</p:attrName>
                                        </p:attrNameLst>
                                      </p:cBhvr>
                                      <p:tavLst>
                                        <p:tav tm="0">
                                          <p:val>
                                            <p:strVal val="ppt_y"/>
                                          </p:val>
                                        </p:tav>
                                        <p:tav tm="100000">
                                          <p:val>
                                            <p:strVal val="1+ppt_h/2"/>
                                          </p:val>
                                        </p:tav>
                                      </p:tavLst>
                                    </p:anim>
                                    <p:set>
                                      <p:cBhvr>
                                        <p:cTn id="836" dur="1" fill="hold">
                                          <p:stCondLst>
                                            <p:cond delay="1999"/>
                                          </p:stCondLst>
                                        </p:cTn>
                                        <p:tgtEl>
                                          <p:spTgt spid="64"/>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5"/>
                                        </p:tgtEl>
                                        <p:attrNameLst>
                                          <p:attrName>ppt_x</p:attrName>
                                        </p:attrNameLst>
                                      </p:cBhvr>
                                      <p:tavLst>
                                        <p:tav tm="0">
                                          <p:val>
                                            <p:strVal val="ppt_x"/>
                                          </p:val>
                                        </p:tav>
                                        <p:tav tm="100000">
                                          <p:val>
                                            <p:strVal val="ppt_x"/>
                                          </p:val>
                                        </p:tav>
                                      </p:tavLst>
                                    </p:anim>
                                    <p:anim calcmode="lin" valueType="num">
                                      <p:cBhvr additive="base">
                                        <p:cTn id="839" dur="2000"/>
                                        <p:tgtEl>
                                          <p:spTgt spid="65"/>
                                        </p:tgtEl>
                                        <p:attrNameLst>
                                          <p:attrName>ppt_y</p:attrName>
                                        </p:attrNameLst>
                                      </p:cBhvr>
                                      <p:tavLst>
                                        <p:tav tm="0">
                                          <p:val>
                                            <p:strVal val="ppt_y"/>
                                          </p:val>
                                        </p:tav>
                                        <p:tav tm="100000">
                                          <p:val>
                                            <p:strVal val="1+ppt_h/2"/>
                                          </p:val>
                                        </p:tav>
                                      </p:tavLst>
                                    </p:anim>
                                    <p:set>
                                      <p:cBhvr>
                                        <p:cTn id="840" dur="1" fill="hold">
                                          <p:stCondLst>
                                            <p:cond delay="1999"/>
                                          </p:stCondLst>
                                        </p:cTn>
                                        <p:tgtEl>
                                          <p:spTgt spid="65"/>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6"/>
                                        </p:tgtEl>
                                        <p:attrNameLst>
                                          <p:attrName>ppt_x</p:attrName>
                                        </p:attrNameLst>
                                      </p:cBhvr>
                                      <p:tavLst>
                                        <p:tav tm="0">
                                          <p:val>
                                            <p:strVal val="ppt_x"/>
                                          </p:val>
                                        </p:tav>
                                        <p:tav tm="100000">
                                          <p:val>
                                            <p:strVal val="ppt_x"/>
                                          </p:val>
                                        </p:tav>
                                      </p:tavLst>
                                    </p:anim>
                                    <p:anim calcmode="lin" valueType="num">
                                      <p:cBhvr additive="base">
                                        <p:cTn id="843" dur="2000"/>
                                        <p:tgtEl>
                                          <p:spTgt spid="66"/>
                                        </p:tgtEl>
                                        <p:attrNameLst>
                                          <p:attrName>ppt_y</p:attrName>
                                        </p:attrNameLst>
                                      </p:cBhvr>
                                      <p:tavLst>
                                        <p:tav tm="0">
                                          <p:val>
                                            <p:strVal val="ppt_y"/>
                                          </p:val>
                                        </p:tav>
                                        <p:tav tm="100000">
                                          <p:val>
                                            <p:strVal val="1+ppt_h/2"/>
                                          </p:val>
                                        </p:tav>
                                      </p:tavLst>
                                    </p:anim>
                                    <p:set>
                                      <p:cBhvr>
                                        <p:cTn id="844" dur="1" fill="hold">
                                          <p:stCondLst>
                                            <p:cond delay="1999"/>
                                          </p:stCondLst>
                                        </p:cTn>
                                        <p:tgtEl>
                                          <p:spTgt spid="66"/>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7"/>
                                        </p:tgtEl>
                                        <p:attrNameLst>
                                          <p:attrName>ppt_x</p:attrName>
                                        </p:attrNameLst>
                                      </p:cBhvr>
                                      <p:tavLst>
                                        <p:tav tm="0">
                                          <p:val>
                                            <p:strVal val="ppt_x"/>
                                          </p:val>
                                        </p:tav>
                                        <p:tav tm="100000">
                                          <p:val>
                                            <p:strVal val="ppt_x"/>
                                          </p:val>
                                        </p:tav>
                                      </p:tavLst>
                                    </p:anim>
                                    <p:anim calcmode="lin" valueType="num">
                                      <p:cBhvr additive="base">
                                        <p:cTn id="847" dur="2000"/>
                                        <p:tgtEl>
                                          <p:spTgt spid="67"/>
                                        </p:tgtEl>
                                        <p:attrNameLst>
                                          <p:attrName>ppt_y</p:attrName>
                                        </p:attrNameLst>
                                      </p:cBhvr>
                                      <p:tavLst>
                                        <p:tav tm="0">
                                          <p:val>
                                            <p:strVal val="ppt_y"/>
                                          </p:val>
                                        </p:tav>
                                        <p:tav tm="100000">
                                          <p:val>
                                            <p:strVal val="1+ppt_h/2"/>
                                          </p:val>
                                        </p:tav>
                                      </p:tavLst>
                                    </p:anim>
                                    <p:set>
                                      <p:cBhvr>
                                        <p:cTn id="848" dur="1" fill="hold">
                                          <p:stCondLst>
                                            <p:cond delay="1999"/>
                                          </p:stCondLst>
                                        </p:cTn>
                                        <p:tgtEl>
                                          <p:spTgt spid="67"/>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8"/>
                                        </p:tgtEl>
                                        <p:attrNameLst>
                                          <p:attrName>ppt_x</p:attrName>
                                        </p:attrNameLst>
                                      </p:cBhvr>
                                      <p:tavLst>
                                        <p:tav tm="0">
                                          <p:val>
                                            <p:strVal val="ppt_x"/>
                                          </p:val>
                                        </p:tav>
                                        <p:tav tm="100000">
                                          <p:val>
                                            <p:strVal val="ppt_x"/>
                                          </p:val>
                                        </p:tav>
                                      </p:tavLst>
                                    </p:anim>
                                    <p:anim calcmode="lin" valueType="num">
                                      <p:cBhvr additive="base">
                                        <p:cTn id="851" dur="2000"/>
                                        <p:tgtEl>
                                          <p:spTgt spid="68"/>
                                        </p:tgtEl>
                                        <p:attrNameLst>
                                          <p:attrName>ppt_y</p:attrName>
                                        </p:attrNameLst>
                                      </p:cBhvr>
                                      <p:tavLst>
                                        <p:tav tm="0">
                                          <p:val>
                                            <p:strVal val="ppt_y"/>
                                          </p:val>
                                        </p:tav>
                                        <p:tav tm="100000">
                                          <p:val>
                                            <p:strVal val="1+ppt_h/2"/>
                                          </p:val>
                                        </p:tav>
                                      </p:tavLst>
                                    </p:anim>
                                    <p:set>
                                      <p:cBhvr>
                                        <p:cTn id="852" dur="1" fill="hold">
                                          <p:stCondLst>
                                            <p:cond delay="1999"/>
                                          </p:stCondLst>
                                        </p:cTn>
                                        <p:tgtEl>
                                          <p:spTgt spid="68"/>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4"/>
                                        </p:tgtEl>
                                        <p:attrNameLst>
                                          <p:attrName>ppt_h</p:attrName>
                                        </p:attrNameLst>
                                      </p:cBhvr>
                                      <p:tavLst>
                                        <p:tav tm="0">
                                          <p:val>
                                            <p:strVal val="ppt_h"/>
                                          </p:val>
                                        </p:tav>
                                        <p:tav tm="100000">
                                          <p:val>
                                            <p:strVal val="ppt_h"/>
                                          </p:val>
                                        </p:tav>
                                      </p:tavLst>
                                    </p:anim>
                                    <p:anim calcmode="lin" valueType="num">
                                      <p:cBhvr>
                                        <p:cTn id="85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4"/>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5"/>
                                        </p:tgtEl>
                                        <p:attrNameLst>
                                          <p:attrName>ppt_h</p:attrName>
                                        </p:attrNameLst>
                                      </p:cBhvr>
                                      <p:tavLst>
                                        <p:tav tm="0">
                                          <p:val>
                                            <p:strVal val="ppt_h"/>
                                          </p:val>
                                        </p:tav>
                                        <p:tav tm="100000">
                                          <p:val>
                                            <p:strVal val="ppt_h"/>
                                          </p:val>
                                        </p:tav>
                                      </p:tavLst>
                                    </p:anim>
                                    <p:anim calcmode="lin" valueType="num">
                                      <p:cBhvr>
                                        <p:cTn id="85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5"/>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6"/>
                                        </p:tgtEl>
                                        <p:attrNameLst>
                                          <p:attrName>ppt_h</p:attrName>
                                        </p:attrNameLst>
                                      </p:cBhvr>
                                      <p:tavLst>
                                        <p:tav tm="0">
                                          <p:val>
                                            <p:strVal val="ppt_h"/>
                                          </p:val>
                                        </p:tav>
                                        <p:tav tm="100000">
                                          <p:val>
                                            <p:strVal val="ppt_h"/>
                                          </p:val>
                                        </p:tav>
                                      </p:tavLst>
                                    </p:anim>
                                    <p:anim calcmode="lin" valueType="num">
                                      <p:cBhvr>
                                        <p:cTn id="86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6"/>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7"/>
                                        </p:tgtEl>
                                        <p:attrNameLst>
                                          <p:attrName>ppt_h</p:attrName>
                                        </p:attrNameLst>
                                      </p:cBhvr>
                                      <p:tavLst>
                                        <p:tav tm="0">
                                          <p:val>
                                            <p:strVal val="ppt_h"/>
                                          </p:val>
                                        </p:tav>
                                        <p:tav tm="100000">
                                          <p:val>
                                            <p:strVal val="ppt_h"/>
                                          </p:val>
                                        </p:tav>
                                      </p:tavLst>
                                    </p:anim>
                                    <p:anim calcmode="lin" valueType="num">
                                      <p:cBhvr>
                                        <p:cTn id="86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7"/>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8"/>
                                        </p:tgtEl>
                                        <p:attrNameLst>
                                          <p:attrName>ppt_h</p:attrName>
                                        </p:attrNameLst>
                                      </p:cBhvr>
                                      <p:tavLst>
                                        <p:tav tm="0">
                                          <p:val>
                                            <p:strVal val="ppt_h"/>
                                          </p:val>
                                        </p:tav>
                                        <p:tav tm="100000">
                                          <p:val>
                                            <p:strVal val="ppt_h"/>
                                          </p:val>
                                        </p:tav>
                                      </p:tavLst>
                                    </p:anim>
                                    <p:anim calcmode="lin" valueType="num">
                                      <p:cBhvr>
                                        <p:cTn id="87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8"/>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9"/>
                                        </p:tgtEl>
                                        <p:attrNameLst>
                                          <p:attrName>ppt_h</p:attrName>
                                        </p:attrNameLst>
                                      </p:cBhvr>
                                      <p:tavLst>
                                        <p:tav tm="0">
                                          <p:val>
                                            <p:strVal val="ppt_h"/>
                                          </p:val>
                                        </p:tav>
                                        <p:tav tm="100000">
                                          <p:val>
                                            <p:strVal val="ppt_h"/>
                                          </p:val>
                                        </p:tav>
                                      </p:tavLst>
                                    </p:anim>
                                    <p:anim calcmode="lin" valueType="num">
                                      <p:cBhvr>
                                        <p:cTn id="87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9"/>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10"/>
                                        </p:tgtEl>
                                        <p:attrNameLst>
                                          <p:attrName>ppt_h</p:attrName>
                                        </p:attrNameLst>
                                      </p:cBhvr>
                                      <p:tavLst>
                                        <p:tav tm="0">
                                          <p:val>
                                            <p:strVal val="ppt_h"/>
                                          </p:val>
                                        </p:tav>
                                        <p:tav tm="100000">
                                          <p:val>
                                            <p:strVal val="ppt_h"/>
                                          </p:val>
                                        </p:tav>
                                      </p:tavLst>
                                    </p:anim>
                                    <p:anim calcmode="lin" valueType="num">
                                      <p:cBhvr>
                                        <p:cTn id="87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10"/>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1"/>
                                        </p:tgtEl>
                                        <p:attrNameLst>
                                          <p:attrName>ppt_h</p:attrName>
                                        </p:attrNameLst>
                                      </p:cBhvr>
                                      <p:tavLst>
                                        <p:tav tm="0">
                                          <p:val>
                                            <p:strVal val="ppt_h"/>
                                          </p:val>
                                        </p:tav>
                                        <p:tav tm="100000">
                                          <p:val>
                                            <p:strVal val="ppt_h"/>
                                          </p:val>
                                        </p:tav>
                                      </p:tavLst>
                                    </p:anim>
                                    <p:anim calcmode="lin" valueType="num">
                                      <p:cBhvr>
                                        <p:cTn id="88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1"/>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2"/>
                                        </p:tgtEl>
                                        <p:attrNameLst>
                                          <p:attrName>ppt_h</p:attrName>
                                        </p:attrNameLst>
                                      </p:cBhvr>
                                      <p:tavLst>
                                        <p:tav tm="0">
                                          <p:val>
                                            <p:strVal val="ppt_h"/>
                                          </p:val>
                                        </p:tav>
                                        <p:tav tm="100000">
                                          <p:val>
                                            <p:strVal val="ppt_h"/>
                                          </p:val>
                                        </p:tav>
                                      </p:tavLst>
                                    </p:anim>
                                    <p:anim calcmode="lin" valueType="num">
                                      <p:cBhvr>
                                        <p:cTn id="88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2"/>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3"/>
                                        </p:tgtEl>
                                        <p:attrNameLst>
                                          <p:attrName>ppt_h</p:attrName>
                                        </p:attrNameLst>
                                      </p:cBhvr>
                                      <p:tavLst>
                                        <p:tav tm="0">
                                          <p:val>
                                            <p:strVal val="ppt_h"/>
                                          </p:val>
                                        </p:tav>
                                        <p:tav tm="100000">
                                          <p:val>
                                            <p:strVal val="ppt_h"/>
                                          </p:val>
                                        </p:tav>
                                      </p:tavLst>
                                    </p:anim>
                                    <p:anim calcmode="lin" valueType="num">
                                      <p:cBhvr>
                                        <p:cTn id="89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3"/>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4"/>
                                        </p:tgtEl>
                                        <p:attrNameLst>
                                          <p:attrName>ppt_h</p:attrName>
                                        </p:attrNameLst>
                                      </p:cBhvr>
                                      <p:tavLst>
                                        <p:tav tm="0">
                                          <p:val>
                                            <p:strVal val="ppt_h"/>
                                          </p:val>
                                        </p:tav>
                                        <p:tav tm="100000">
                                          <p:val>
                                            <p:strVal val="ppt_h"/>
                                          </p:val>
                                        </p:tav>
                                      </p:tavLst>
                                    </p:anim>
                                    <p:anim calcmode="lin" valueType="num">
                                      <p:cBhvr>
                                        <p:cTn id="89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4"/>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5"/>
                                        </p:tgtEl>
                                        <p:attrNameLst>
                                          <p:attrName>ppt_h</p:attrName>
                                        </p:attrNameLst>
                                      </p:cBhvr>
                                      <p:tavLst>
                                        <p:tav tm="0">
                                          <p:val>
                                            <p:strVal val="ppt_h"/>
                                          </p:val>
                                        </p:tav>
                                        <p:tav tm="100000">
                                          <p:val>
                                            <p:strVal val="ppt_h"/>
                                          </p:val>
                                        </p:tav>
                                      </p:tavLst>
                                    </p:anim>
                                    <p:anim calcmode="lin" valueType="num">
                                      <p:cBhvr>
                                        <p:cTn id="89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5"/>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6"/>
                                        </p:tgtEl>
                                        <p:attrNameLst>
                                          <p:attrName>ppt_h</p:attrName>
                                        </p:attrNameLst>
                                      </p:cBhvr>
                                      <p:tavLst>
                                        <p:tav tm="0">
                                          <p:val>
                                            <p:strVal val="ppt_h"/>
                                          </p:val>
                                        </p:tav>
                                        <p:tav tm="100000">
                                          <p:val>
                                            <p:strVal val="ppt_h"/>
                                          </p:val>
                                        </p:tav>
                                      </p:tavLst>
                                    </p:anim>
                                    <p:anim calcmode="lin" valueType="num">
                                      <p:cBhvr>
                                        <p:cTn id="90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6"/>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7"/>
                                        </p:tgtEl>
                                        <p:attrNameLst>
                                          <p:attrName>ppt_h</p:attrName>
                                        </p:attrNameLst>
                                      </p:cBhvr>
                                      <p:tavLst>
                                        <p:tav tm="0">
                                          <p:val>
                                            <p:strVal val="ppt_h"/>
                                          </p:val>
                                        </p:tav>
                                        <p:tav tm="100000">
                                          <p:val>
                                            <p:strVal val="ppt_h"/>
                                          </p:val>
                                        </p:tav>
                                      </p:tavLst>
                                    </p:anim>
                                    <p:anim calcmode="lin" valueType="num">
                                      <p:cBhvr>
                                        <p:cTn id="90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7"/>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8"/>
                                        </p:tgtEl>
                                        <p:attrNameLst>
                                          <p:attrName>ppt_h</p:attrName>
                                        </p:attrNameLst>
                                      </p:cBhvr>
                                      <p:tavLst>
                                        <p:tav tm="0">
                                          <p:val>
                                            <p:strVal val="ppt_h"/>
                                          </p:val>
                                        </p:tav>
                                        <p:tav tm="100000">
                                          <p:val>
                                            <p:strVal val="ppt_h"/>
                                          </p:val>
                                        </p:tav>
                                      </p:tavLst>
                                    </p:anim>
                                    <p:anim calcmode="lin" valueType="num">
                                      <p:cBhvr>
                                        <p:cTn id="91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8"/>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9"/>
                                        </p:tgtEl>
                                        <p:attrNameLst>
                                          <p:attrName>ppt_h</p:attrName>
                                        </p:attrNameLst>
                                      </p:cBhvr>
                                      <p:tavLst>
                                        <p:tav tm="0">
                                          <p:val>
                                            <p:strVal val="ppt_h"/>
                                          </p:val>
                                        </p:tav>
                                        <p:tav tm="100000">
                                          <p:val>
                                            <p:strVal val="ppt_h"/>
                                          </p:val>
                                        </p:tav>
                                      </p:tavLst>
                                    </p:anim>
                                    <p:anim calcmode="lin" valueType="num">
                                      <p:cBhvr>
                                        <p:cTn id="91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9"/>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20"/>
                                        </p:tgtEl>
                                        <p:attrNameLst>
                                          <p:attrName>ppt_h</p:attrName>
                                        </p:attrNameLst>
                                      </p:cBhvr>
                                      <p:tavLst>
                                        <p:tav tm="0">
                                          <p:val>
                                            <p:strVal val="ppt_h"/>
                                          </p:val>
                                        </p:tav>
                                        <p:tav tm="100000">
                                          <p:val>
                                            <p:strVal val="ppt_h"/>
                                          </p:val>
                                        </p:tav>
                                      </p:tavLst>
                                    </p:anim>
                                    <p:anim calcmode="lin" valueType="num">
                                      <p:cBhvr>
                                        <p:cTn id="91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20"/>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1"/>
                                        </p:tgtEl>
                                        <p:attrNameLst>
                                          <p:attrName>ppt_h</p:attrName>
                                        </p:attrNameLst>
                                      </p:cBhvr>
                                      <p:tavLst>
                                        <p:tav tm="0">
                                          <p:val>
                                            <p:strVal val="ppt_h"/>
                                          </p:val>
                                        </p:tav>
                                        <p:tav tm="100000">
                                          <p:val>
                                            <p:strVal val="ppt_h"/>
                                          </p:val>
                                        </p:tav>
                                      </p:tavLst>
                                    </p:anim>
                                    <p:anim calcmode="lin" valueType="num">
                                      <p:cBhvr>
                                        <p:cTn id="92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1"/>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2"/>
                                        </p:tgtEl>
                                        <p:attrNameLst>
                                          <p:attrName>ppt_h</p:attrName>
                                        </p:attrNameLst>
                                      </p:cBhvr>
                                      <p:tavLst>
                                        <p:tav tm="0">
                                          <p:val>
                                            <p:strVal val="ppt_h"/>
                                          </p:val>
                                        </p:tav>
                                        <p:tav tm="100000">
                                          <p:val>
                                            <p:strVal val="ppt_h"/>
                                          </p:val>
                                        </p:tav>
                                      </p:tavLst>
                                    </p:anim>
                                    <p:anim calcmode="lin" valueType="num">
                                      <p:cBhvr>
                                        <p:cTn id="92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2"/>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3"/>
                                        </p:tgtEl>
                                        <p:attrNameLst>
                                          <p:attrName>ppt_h</p:attrName>
                                        </p:attrNameLst>
                                      </p:cBhvr>
                                      <p:tavLst>
                                        <p:tav tm="0">
                                          <p:val>
                                            <p:strVal val="ppt_h"/>
                                          </p:val>
                                        </p:tav>
                                        <p:tav tm="100000">
                                          <p:val>
                                            <p:strVal val="ppt_h"/>
                                          </p:val>
                                        </p:tav>
                                      </p:tavLst>
                                    </p:anim>
                                    <p:anim calcmode="lin" valueType="num">
                                      <p:cBhvr>
                                        <p:cTn id="93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3"/>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4"/>
                                        </p:tgtEl>
                                        <p:attrNameLst>
                                          <p:attrName>ppt_h</p:attrName>
                                        </p:attrNameLst>
                                      </p:cBhvr>
                                      <p:tavLst>
                                        <p:tav tm="0">
                                          <p:val>
                                            <p:strVal val="ppt_h"/>
                                          </p:val>
                                        </p:tav>
                                        <p:tav tm="100000">
                                          <p:val>
                                            <p:strVal val="ppt_h"/>
                                          </p:val>
                                        </p:tav>
                                      </p:tavLst>
                                    </p:anim>
                                    <p:anim calcmode="lin" valueType="num">
                                      <p:cBhvr>
                                        <p:cTn id="93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4"/>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5"/>
                                        </p:tgtEl>
                                        <p:attrNameLst>
                                          <p:attrName>ppt_h</p:attrName>
                                        </p:attrNameLst>
                                      </p:cBhvr>
                                      <p:tavLst>
                                        <p:tav tm="0">
                                          <p:val>
                                            <p:strVal val="ppt_h"/>
                                          </p:val>
                                        </p:tav>
                                        <p:tav tm="100000">
                                          <p:val>
                                            <p:strVal val="ppt_h"/>
                                          </p:val>
                                        </p:tav>
                                      </p:tavLst>
                                    </p:anim>
                                    <p:anim calcmode="lin" valueType="num">
                                      <p:cBhvr>
                                        <p:cTn id="939"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5"/>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6"/>
                                        </p:tgtEl>
                                        <p:attrNameLst>
                                          <p:attrName>ppt_h</p:attrName>
                                        </p:attrNameLst>
                                      </p:cBhvr>
                                      <p:tavLst>
                                        <p:tav tm="0">
                                          <p:val>
                                            <p:strVal val="ppt_h"/>
                                          </p:val>
                                        </p:tav>
                                        <p:tav tm="100000">
                                          <p:val>
                                            <p:strVal val="ppt_h"/>
                                          </p:val>
                                        </p:tav>
                                      </p:tavLst>
                                    </p:anim>
                                    <p:anim calcmode="lin" valueType="num">
                                      <p:cBhvr>
                                        <p:cTn id="943"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6"/>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7"/>
                                        </p:tgtEl>
                                        <p:attrNameLst>
                                          <p:attrName>ppt_h</p:attrName>
                                        </p:attrNameLst>
                                      </p:cBhvr>
                                      <p:tavLst>
                                        <p:tav tm="0">
                                          <p:val>
                                            <p:strVal val="ppt_h"/>
                                          </p:val>
                                        </p:tav>
                                        <p:tav tm="100000">
                                          <p:val>
                                            <p:strVal val="ppt_h"/>
                                          </p:val>
                                        </p:tav>
                                      </p:tavLst>
                                    </p:anim>
                                    <p:anim calcmode="lin" valueType="num">
                                      <p:cBhvr>
                                        <p:cTn id="947"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7"/>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8"/>
                                        </p:tgtEl>
                                        <p:attrNameLst>
                                          <p:attrName>ppt_h</p:attrName>
                                        </p:attrNameLst>
                                      </p:cBhvr>
                                      <p:tavLst>
                                        <p:tav tm="0">
                                          <p:val>
                                            <p:strVal val="ppt_h"/>
                                          </p:val>
                                        </p:tav>
                                        <p:tav tm="100000">
                                          <p:val>
                                            <p:strVal val="ppt_h"/>
                                          </p:val>
                                        </p:tav>
                                      </p:tavLst>
                                    </p:anim>
                                    <p:anim calcmode="lin" valueType="num">
                                      <p:cBhvr>
                                        <p:cTn id="951"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8"/>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9"/>
                                        </p:tgtEl>
                                        <p:attrNameLst>
                                          <p:attrName>ppt_h</p:attrName>
                                        </p:attrNameLst>
                                      </p:cBhvr>
                                      <p:tavLst>
                                        <p:tav tm="0">
                                          <p:val>
                                            <p:strVal val="ppt_h"/>
                                          </p:val>
                                        </p:tav>
                                        <p:tav tm="100000">
                                          <p:val>
                                            <p:strVal val="ppt_h"/>
                                          </p:val>
                                        </p:tav>
                                      </p:tavLst>
                                    </p:anim>
                                    <p:anim calcmode="lin" valueType="num">
                                      <p:cBhvr>
                                        <p:cTn id="955"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9"/>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30"/>
                                        </p:tgtEl>
                                        <p:attrNameLst>
                                          <p:attrName>ppt_h</p:attrName>
                                        </p:attrNameLst>
                                      </p:cBhvr>
                                      <p:tavLst>
                                        <p:tav tm="0">
                                          <p:val>
                                            <p:strVal val="ppt_h"/>
                                          </p:val>
                                        </p:tav>
                                        <p:tav tm="100000">
                                          <p:val>
                                            <p:strVal val="ppt_h"/>
                                          </p:val>
                                        </p:tav>
                                      </p:tavLst>
                                    </p:anim>
                                    <p:anim calcmode="lin" valueType="num">
                                      <p:cBhvr>
                                        <p:cTn id="959"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30"/>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1"/>
                                        </p:tgtEl>
                                        <p:attrNameLst>
                                          <p:attrName>ppt_h</p:attrName>
                                        </p:attrNameLst>
                                      </p:cBhvr>
                                      <p:tavLst>
                                        <p:tav tm="0">
                                          <p:val>
                                            <p:strVal val="ppt_h"/>
                                          </p:val>
                                        </p:tav>
                                        <p:tav tm="100000">
                                          <p:val>
                                            <p:strVal val="ppt_h"/>
                                          </p:val>
                                        </p:tav>
                                      </p:tavLst>
                                    </p:anim>
                                    <p:anim calcmode="lin" valueType="num">
                                      <p:cBhvr>
                                        <p:cTn id="963"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1"/>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2"/>
                                        </p:tgtEl>
                                        <p:attrNameLst>
                                          <p:attrName>ppt_h</p:attrName>
                                        </p:attrNameLst>
                                      </p:cBhvr>
                                      <p:tavLst>
                                        <p:tav tm="0">
                                          <p:val>
                                            <p:strVal val="ppt_h"/>
                                          </p:val>
                                        </p:tav>
                                        <p:tav tm="100000">
                                          <p:val>
                                            <p:strVal val="ppt_h"/>
                                          </p:val>
                                        </p:tav>
                                      </p:tavLst>
                                    </p:anim>
                                    <p:anim calcmode="lin" valueType="num">
                                      <p:cBhvr>
                                        <p:cTn id="967"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2"/>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3"/>
                                        </p:tgtEl>
                                        <p:attrNameLst>
                                          <p:attrName>ppt_h</p:attrName>
                                        </p:attrNameLst>
                                      </p:cBhvr>
                                      <p:tavLst>
                                        <p:tav tm="0">
                                          <p:val>
                                            <p:strVal val="ppt_h"/>
                                          </p:val>
                                        </p:tav>
                                        <p:tav tm="100000">
                                          <p:val>
                                            <p:strVal val="ppt_h"/>
                                          </p:val>
                                        </p:tav>
                                      </p:tavLst>
                                    </p:anim>
                                    <p:anim calcmode="lin" valueType="num">
                                      <p:cBhvr>
                                        <p:cTn id="971"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3"/>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4"/>
                                        </p:tgtEl>
                                        <p:attrNameLst>
                                          <p:attrName>ppt_h</p:attrName>
                                        </p:attrNameLst>
                                      </p:cBhvr>
                                      <p:tavLst>
                                        <p:tav tm="0">
                                          <p:val>
                                            <p:strVal val="ppt_h"/>
                                          </p:val>
                                        </p:tav>
                                        <p:tav tm="100000">
                                          <p:val>
                                            <p:strVal val="ppt_h"/>
                                          </p:val>
                                        </p:tav>
                                      </p:tavLst>
                                    </p:anim>
                                    <p:anim calcmode="lin" valueType="num">
                                      <p:cBhvr>
                                        <p:cTn id="975"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4"/>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5"/>
                                        </p:tgtEl>
                                        <p:attrNameLst>
                                          <p:attrName>ppt_h</p:attrName>
                                        </p:attrNameLst>
                                      </p:cBhvr>
                                      <p:tavLst>
                                        <p:tav tm="0">
                                          <p:val>
                                            <p:strVal val="ppt_h"/>
                                          </p:val>
                                        </p:tav>
                                        <p:tav tm="100000">
                                          <p:val>
                                            <p:strVal val="ppt_h"/>
                                          </p:val>
                                        </p:tav>
                                      </p:tavLst>
                                    </p:anim>
                                    <p:anim calcmode="lin" valueType="num">
                                      <p:cBhvr>
                                        <p:cTn id="979"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5"/>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6"/>
                                        </p:tgtEl>
                                        <p:attrNameLst>
                                          <p:attrName>ppt_h</p:attrName>
                                        </p:attrNameLst>
                                      </p:cBhvr>
                                      <p:tavLst>
                                        <p:tav tm="0">
                                          <p:val>
                                            <p:strVal val="ppt_h"/>
                                          </p:val>
                                        </p:tav>
                                        <p:tav tm="100000">
                                          <p:val>
                                            <p:strVal val="ppt_h"/>
                                          </p:val>
                                        </p:tav>
                                      </p:tavLst>
                                    </p:anim>
                                    <p:anim calcmode="lin" valueType="num">
                                      <p:cBhvr>
                                        <p:cTn id="983"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6"/>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7"/>
                                        </p:tgtEl>
                                        <p:attrNameLst>
                                          <p:attrName>ppt_h</p:attrName>
                                        </p:attrNameLst>
                                      </p:cBhvr>
                                      <p:tavLst>
                                        <p:tav tm="0">
                                          <p:val>
                                            <p:strVal val="ppt_h"/>
                                          </p:val>
                                        </p:tav>
                                        <p:tav tm="100000">
                                          <p:val>
                                            <p:strVal val="ppt_h"/>
                                          </p:val>
                                        </p:tav>
                                      </p:tavLst>
                                    </p:anim>
                                    <p:anim calcmode="lin" valueType="num">
                                      <p:cBhvr>
                                        <p:cTn id="987"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7"/>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8"/>
                                        </p:tgtEl>
                                        <p:attrNameLst>
                                          <p:attrName>ppt_h</p:attrName>
                                        </p:attrNameLst>
                                      </p:cBhvr>
                                      <p:tavLst>
                                        <p:tav tm="0">
                                          <p:val>
                                            <p:strVal val="ppt_h"/>
                                          </p:val>
                                        </p:tav>
                                        <p:tav tm="100000">
                                          <p:val>
                                            <p:strVal val="ppt_h"/>
                                          </p:val>
                                        </p:tav>
                                      </p:tavLst>
                                    </p:anim>
                                    <p:anim calcmode="lin" valueType="num">
                                      <p:cBhvr>
                                        <p:cTn id="991"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8"/>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9"/>
                                        </p:tgtEl>
                                        <p:attrNameLst>
                                          <p:attrName>ppt_h</p:attrName>
                                        </p:attrNameLst>
                                      </p:cBhvr>
                                      <p:tavLst>
                                        <p:tav tm="0">
                                          <p:val>
                                            <p:strVal val="ppt_h"/>
                                          </p:val>
                                        </p:tav>
                                        <p:tav tm="100000">
                                          <p:val>
                                            <p:strVal val="ppt_h"/>
                                          </p:val>
                                        </p:tav>
                                      </p:tavLst>
                                    </p:anim>
                                    <p:anim calcmode="lin" valueType="num">
                                      <p:cBhvr>
                                        <p:cTn id="995"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9"/>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40"/>
                                        </p:tgtEl>
                                        <p:attrNameLst>
                                          <p:attrName>ppt_h</p:attrName>
                                        </p:attrNameLst>
                                      </p:cBhvr>
                                      <p:tavLst>
                                        <p:tav tm="0">
                                          <p:val>
                                            <p:strVal val="ppt_h"/>
                                          </p:val>
                                        </p:tav>
                                        <p:tav tm="100000">
                                          <p:val>
                                            <p:strVal val="ppt_h"/>
                                          </p:val>
                                        </p:tav>
                                      </p:tavLst>
                                    </p:anim>
                                    <p:anim calcmode="lin" valueType="num">
                                      <p:cBhvr>
                                        <p:cTn id="999"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40"/>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1"/>
                                        </p:tgtEl>
                                        <p:attrNameLst>
                                          <p:attrName>ppt_h</p:attrName>
                                        </p:attrNameLst>
                                      </p:cBhvr>
                                      <p:tavLst>
                                        <p:tav tm="0">
                                          <p:val>
                                            <p:strVal val="ppt_h"/>
                                          </p:val>
                                        </p:tav>
                                        <p:tav tm="100000">
                                          <p:val>
                                            <p:strVal val="ppt_h"/>
                                          </p:val>
                                        </p:tav>
                                      </p:tavLst>
                                    </p:anim>
                                    <p:anim calcmode="lin" valueType="num">
                                      <p:cBhvr>
                                        <p:cTn id="1003"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1"/>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2"/>
                                        </p:tgtEl>
                                        <p:attrNameLst>
                                          <p:attrName>ppt_h</p:attrName>
                                        </p:attrNameLst>
                                      </p:cBhvr>
                                      <p:tavLst>
                                        <p:tav tm="0">
                                          <p:val>
                                            <p:strVal val="ppt_h"/>
                                          </p:val>
                                        </p:tav>
                                        <p:tav tm="100000">
                                          <p:val>
                                            <p:strVal val="ppt_h"/>
                                          </p:val>
                                        </p:tav>
                                      </p:tavLst>
                                    </p:anim>
                                    <p:anim calcmode="lin" valueType="num">
                                      <p:cBhvr>
                                        <p:cTn id="1007"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2"/>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3"/>
                                        </p:tgtEl>
                                        <p:attrNameLst>
                                          <p:attrName>ppt_h</p:attrName>
                                        </p:attrNameLst>
                                      </p:cBhvr>
                                      <p:tavLst>
                                        <p:tav tm="0">
                                          <p:val>
                                            <p:strVal val="ppt_h"/>
                                          </p:val>
                                        </p:tav>
                                        <p:tav tm="100000">
                                          <p:val>
                                            <p:strVal val="ppt_h"/>
                                          </p:val>
                                        </p:tav>
                                      </p:tavLst>
                                    </p:anim>
                                    <p:anim calcmode="lin" valueType="num">
                                      <p:cBhvr>
                                        <p:cTn id="1011"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3"/>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4"/>
                                        </p:tgtEl>
                                        <p:attrNameLst>
                                          <p:attrName>ppt_h</p:attrName>
                                        </p:attrNameLst>
                                      </p:cBhvr>
                                      <p:tavLst>
                                        <p:tav tm="0">
                                          <p:val>
                                            <p:strVal val="ppt_h"/>
                                          </p:val>
                                        </p:tav>
                                        <p:tav tm="100000">
                                          <p:val>
                                            <p:strVal val="ppt_h"/>
                                          </p:val>
                                        </p:tav>
                                      </p:tavLst>
                                    </p:anim>
                                    <p:anim calcmode="lin" valueType="num">
                                      <p:cBhvr>
                                        <p:cTn id="1015"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4"/>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5"/>
                                        </p:tgtEl>
                                        <p:attrNameLst>
                                          <p:attrName>ppt_h</p:attrName>
                                        </p:attrNameLst>
                                      </p:cBhvr>
                                      <p:tavLst>
                                        <p:tav tm="0">
                                          <p:val>
                                            <p:strVal val="ppt_h"/>
                                          </p:val>
                                        </p:tav>
                                        <p:tav tm="100000">
                                          <p:val>
                                            <p:strVal val="ppt_h"/>
                                          </p:val>
                                        </p:tav>
                                      </p:tavLst>
                                    </p:anim>
                                    <p:anim calcmode="lin" valueType="num">
                                      <p:cBhvr>
                                        <p:cTn id="1019"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5"/>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6"/>
                                        </p:tgtEl>
                                        <p:attrNameLst>
                                          <p:attrName>ppt_h</p:attrName>
                                        </p:attrNameLst>
                                      </p:cBhvr>
                                      <p:tavLst>
                                        <p:tav tm="0">
                                          <p:val>
                                            <p:strVal val="ppt_h"/>
                                          </p:val>
                                        </p:tav>
                                        <p:tav tm="100000">
                                          <p:val>
                                            <p:strVal val="ppt_h"/>
                                          </p:val>
                                        </p:tav>
                                      </p:tavLst>
                                    </p:anim>
                                    <p:anim calcmode="lin" valueType="num">
                                      <p:cBhvr>
                                        <p:cTn id="1023"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6"/>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7"/>
                                        </p:tgtEl>
                                        <p:attrNameLst>
                                          <p:attrName>ppt_h</p:attrName>
                                        </p:attrNameLst>
                                      </p:cBhvr>
                                      <p:tavLst>
                                        <p:tav tm="0">
                                          <p:val>
                                            <p:strVal val="ppt_h"/>
                                          </p:val>
                                        </p:tav>
                                        <p:tav tm="100000">
                                          <p:val>
                                            <p:strVal val="ppt_h"/>
                                          </p:val>
                                        </p:tav>
                                      </p:tavLst>
                                    </p:anim>
                                    <p:anim calcmode="lin" valueType="num">
                                      <p:cBhvr>
                                        <p:cTn id="1027"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7"/>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8"/>
                                        </p:tgtEl>
                                        <p:attrNameLst>
                                          <p:attrName>ppt_h</p:attrName>
                                        </p:attrNameLst>
                                      </p:cBhvr>
                                      <p:tavLst>
                                        <p:tav tm="0">
                                          <p:val>
                                            <p:strVal val="ppt_h"/>
                                          </p:val>
                                        </p:tav>
                                        <p:tav tm="100000">
                                          <p:val>
                                            <p:strVal val="ppt_h"/>
                                          </p:val>
                                        </p:tav>
                                      </p:tavLst>
                                    </p:anim>
                                    <p:anim calcmode="lin" valueType="num">
                                      <p:cBhvr>
                                        <p:cTn id="1031"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8"/>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9"/>
                                        </p:tgtEl>
                                        <p:attrNameLst>
                                          <p:attrName>ppt_h</p:attrName>
                                        </p:attrNameLst>
                                      </p:cBhvr>
                                      <p:tavLst>
                                        <p:tav tm="0">
                                          <p:val>
                                            <p:strVal val="ppt_h"/>
                                          </p:val>
                                        </p:tav>
                                        <p:tav tm="100000">
                                          <p:val>
                                            <p:strVal val="ppt_h"/>
                                          </p:val>
                                        </p:tav>
                                      </p:tavLst>
                                    </p:anim>
                                    <p:anim calcmode="lin" valueType="num">
                                      <p:cBhvr>
                                        <p:cTn id="1035"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9"/>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50"/>
                                        </p:tgtEl>
                                        <p:attrNameLst>
                                          <p:attrName>ppt_h</p:attrName>
                                        </p:attrNameLst>
                                      </p:cBhvr>
                                      <p:tavLst>
                                        <p:tav tm="0">
                                          <p:val>
                                            <p:strVal val="ppt_h"/>
                                          </p:val>
                                        </p:tav>
                                        <p:tav tm="100000">
                                          <p:val>
                                            <p:strVal val="ppt_h"/>
                                          </p:val>
                                        </p:tav>
                                      </p:tavLst>
                                    </p:anim>
                                    <p:anim calcmode="lin" valueType="num">
                                      <p:cBhvr>
                                        <p:cTn id="1039"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50"/>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1"/>
                                        </p:tgtEl>
                                        <p:attrNameLst>
                                          <p:attrName>ppt_h</p:attrName>
                                        </p:attrNameLst>
                                      </p:cBhvr>
                                      <p:tavLst>
                                        <p:tav tm="0">
                                          <p:val>
                                            <p:strVal val="ppt_h"/>
                                          </p:val>
                                        </p:tav>
                                        <p:tav tm="100000">
                                          <p:val>
                                            <p:strVal val="ppt_h"/>
                                          </p:val>
                                        </p:tav>
                                      </p:tavLst>
                                    </p:anim>
                                    <p:anim calcmode="lin" valueType="num">
                                      <p:cBhvr>
                                        <p:cTn id="1043"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1"/>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2"/>
                                        </p:tgtEl>
                                        <p:attrNameLst>
                                          <p:attrName>ppt_h</p:attrName>
                                        </p:attrNameLst>
                                      </p:cBhvr>
                                      <p:tavLst>
                                        <p:tav tm="0">
                                          <p:val>
                                            <p:strVal val="ppt_h"/>
                                          </p:val>
                                        </p:tav>
                                        <p:tav tm="100000">
                                          <p:val>
                                            <p:strVal val="ppt_h"/>
                                          </p:val>
                                        </p:tav>
                                      </p:tavLst>
                                    </p:anim>
                                    <p:anim calcmode="lin" valueType="num">
                                      <p:cBhvr>
                                        <p:cTn id="1047"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2"/>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3"/>
                                        </p:tgtEl>
                                        <p:attrNameLst>
                                          <p:attrName>ppt_h</p:attrName>
                                        </p:attrNameLst>
                                      </p:cBhvr>
                                      <p:tavLst>
                                        <p:tav tm="0">
                                          <p:val>
                                            <p:strVal val="ppt_h"/>
                                          </p:val>
                                        </p:tav>
                                        <p:tav tm="100000">
                                          <p:val>
                                            <p:strVal val="ppt_h"/>
                                          </p:val>
                                        </p:tav>
                                      </p:tavLst>
                                    </p:anim>
                                    <p:anim calcmode="lin" valueType="num">
                                      <p:cBhvr>
                                        <p:cTn id="1051"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3"/>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4"/>
                                        </p:tgtEl>
                                        <p:attrNameLst>
                                          <p:attrName>ppt_h</p:attrName>
                                        </p:attrNameLst>
                                      </p:cBhvr>
                                      <p:tavLst>
                                        <p:tav tm="0">
                                          <p:val>
                                            <p:strVal val="ppt_h"/>
                                          </p:val>
                                        </p:tav>
                                        <p:tav tm="100000">
                                          <p:val>
                                            <p:strVal val="ppt_h"/>
                                          </p:val>
                                        </p:tav>
                                      </p:tavLst>
                                    </p:anim>
                                    <p:anim calcmode="lin" valueType="num">
                                      <p:cBhvr>
                                        <p:cTn id="1055"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4"/>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5"/>
                                        </p:tgtEl>
                                        <p:attrNameLst>
                                          <p:attrName>ppt_h</p:attrName>
                                        </p:attrNameLst>
                                      </p:cBhvr>
                                      <p:tavLst>
                                        <p:tav tm="0">
                                          <p:val>
                                            <p:strVal val="ppt_h"/>
                                          </p:val>
                                        </p:tav>
                                        <p:tav tm="100000">
                                          <p:val>
                                            <p:strVal val="ppt_h"/>
                                          </p:val>
                                        </p:tav>
                                      </p:tavLst>
                                    </p:anim>
                                    <p:anim calcmode="lin" valueType="num">
                                      <p:cBhvr>
                                        <p:cTn id="1059"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5"/>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6"/>
                                        </p:tgtEl>
                                        <p:attrNameLst>
                                          <p:attrName>ppt_h</p:attrName>
                                        </p:attrNameLst>
                                      </p:cBhvr>
                                      <p:tavLst>
                                        <p:tav tm="0">
                                          <p:val>
                                            <p:strVal val="ppt_h"/>
                                          </p:val>
                                        </p:tav>
                                        <p:tav tm="100000">
                                          <p:val>
                                            <p:strVal val="ppt_h"/>
                                          </p:val>
                                        </p:tav>
                                      </p:tavLst>
                                    </p:anim>
                                    <p:anim calcmode="lin" valueType="num">
                                      <p:cBhvr>
                                        <p:cTn id="1063"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6"/>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7"/>
                                        </p:tgtEl>
                                        <p:attrNameLst>
                                          <p:attrName>ppt_h</p:attrName>
                                        </p:attrNameLst>
                                      </p:cBhvr>
                                      <p:tavLst>
                                        <p:tav tm="0">
                                          <p:val>
                                            <p:strVal val="ppt_h"/>
                                          </p:val>
                                        </p:tav>
                                        <p:tav tm="100000">
                                          <p:val>
                                            <p:strVal val="ppt_h"/>
                                          </p:val>
                                        </p:tav>
                                      </p:tavLst>
                                    </p:anim>
                                    <p:anim calcmode="lin" valueType="num">
                                      <p:cBhvr>
                                        <p:cTn id="1067"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7"/>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8"/>
                                        </p:tgtEl>
                                        <p:attrNameLst>
                                          <p:attrName>ppt_h</p:attrName>
                                        </p:attrNameLst>
                                      </p:cBhvr>
                                      <p:tavLst>
                                        <p:tav tm="0">
                                          <p:val>
                                            <p:strVal val="ppt_h"/>
                                          </p:val>
                                        </p:tav>
                                        <p:tav tm="100000">
                                          <p:val>
                                            <p:strVal val="ppt_h"/>
                                          </p:val>
                                        </p:tav>
                                      </p:tavLst>
                                    </p:anim>
                                    <p:anim calcmode="lin" valueType="num">
                                      <p:cBhvr>
                                        <p:cTn id="1071"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8"/>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9"/>
                                        </p:tgtEl>
                                        <p:attrNameLst>
                                          <p:attrName>ppt_h</p:attrName>
                                        </p:attrNameLst>
                                      </p:cBhvr>
                                      <p:tavLst>
                                        <p:tav tm="0">
                                          <p:val>
                                            <p:strVal val="ppt_h"/>
                                          </p:val>
                                        </p:tav>
                                        <p:tav tm="100000">
                                          <p:val>
                                            <p:strVal val="ppt_h"/>
                                          </p:val>
                                        </p:tav>
                                      </p:tavLst>
                                    </p:anim>
                                    <p:anim calcmode="lin" valueType="num">
                                      <p:cBhvr>
                                        <p:cTn id="1075"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9"/>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60"/>
                                        </p:tgtEl>
                                        <p:attrNameLst>
                                          <p:attrName>ppt_h</p:attrName>
                                        </p:attrNameLst>
                                      </p:cBhvr>
                                      <p:tavLst>
                                        <p:tav tm="0">
                                          <p:val>
                                            <p:strVal val="ppt_h"/>
                                          </p:val>
                                        </p:tav>
                                        <p:tav tm="100000">
                                          <p:val>
                                            <p:strVal val="ppt_h"/>
                                          </p:val>
                                        </p:tav>
                                      </p:tavLst>
                                    </p:anim>
                                    <p:anim calcmode="lin" valueType="num">
                                      <p:cBhvr>
                                        <p:cTn id="1079"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60"/>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1"/>
                                        </p:tgtEl>
                                        <p:attrNameLst>
                                          <p:attrName>ppt_h</p:attrName>
                                        </p:attrNameLst>
                                      </p:cBhvr>
                                      <p:tavLst>
                                        <p:tav tm="0">
                                          <p:val>
                                            <p:strVal val="ppt_h"/>
                                          </p:val>
                                        </p:tav>
                                        <p:tav tm="100000">
                                          <p:val>
                                            <p:strVal val="ppt_h"/>
                                          </p:val>
                                        </p:tav>
                                      </p:tavLst>
                                    </p:anim>
                                    <p:anim calcmode="lin" valueType="num">
                                      <p:cBhvr>
                                        <p:cTn id="1083"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1"/>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2"/>
                                        </p:tgtEl>
                                        <p:attrNameLst>
                                          <p:attrName>ppt_h</p:attrName>
                                        </p:attrNameLst>
                                      </p:cBhvr>
                                      <p:tavLst>
                                        <p:tav tm="0">
                                          <p:val>
                                            <p:strVal val="ppt_h"/>
                                          </p:val>
                                        </p:tav>
                                        <p:tav tm="100000">
                                          <p:val>
                                            <p:strVal val="ppt_h"/>
                                          </p:val>
                                        </p:tav>
                                      </p:tavLst>
                                    </p:anim>
                                    <p:anim calcmode="lin" valueType="num">
                                      <p:cBhvr>
                                        <p:cTn id="1087"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2"/>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3"/>
                                        </p:tgtEl>
                                        <p:attrNameLst>
                                          <p:attrName>ppt_h</p:attrName>
                                        </p:attrNameLst>
                                      </p:cBhvr>
                                      <p:tavLst>
                                        <p:tav tm="0">
                                          <p:val>
                                            <p:strVal val="ppt_h"/>
                                          </p:val>
                                        </p:tav>
                                        <p:tav tm="100000">
                                          <p:val>
                                            <p:strVal val="ppt_h"/>
                                          </p:val>
                                        </p:tav>
                                      </p:tavLst>
                                    </p:anim>
                                    <p:anim calcmode="lin" valueType="num">
                                      <p:cBhvr>
                                        <p:cTn id="1091"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3"/>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4"/>
                                        </p:tgtEl>
                                        <p:attrNameLst>
                                          <p:attrName>ppt_h</p:attrName>
                                        </p:attrNameLst>
                                      </p:cBhvr>
                                      <p:tavLst>
                                        <p:tav tm="0">
                                          <p:val>
                                            <p:strVal val="ppt_h"/>
                                          </p:val>
                                        </p:tav>
                                        <p:tav tm="100000">
                                          <p:val>
                                            <p:strVal val="ppt_h"/>
                                          </p:val>
                                        </p:tav>
                                      </p:tavLst>
                                    </p:anim>
                                    <p:anim calcmode="lin" valueType="num">
                                      <p:cBhvr>
                                        <p:cTn id="1095"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4"/>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5"/>
                                        </p:tgtEl>
                                        <p:attrNameLst>
                                          <p:attrName>ppt_h</p:attrName>
                                        </p:attrNameLst>
                                      </p:cBhvr>
                                      <p:tavLst>
                                        <p:tav tm="0">
                                          <p:val>
                                            <p:strVal val="ppt_h"/>
                                          </p:val>
                                        </p:tav>
                                        <p:tav tm="100000">
                                          <p:val>
                                            <p:strVal val="ppt_h"/>
                                          </p:val>
                                        </p:tav>
                                      </p:tavLst>
                                    </p:anim>
                                    <p:anim calcmode="lin" valueType="num">
                                      <p:cBhvr>
                                        <p:cTn id="1099"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5"/>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6"/>
                                        </p:tgtEl>
                                        <p:attrNameLst>
                                          <p:attrName>ppt_h</p:attrName>
                                        </p:attrNameLst>
                                      </p:cBhvr>
                                      <p:tavLst>
                                        <p:tav tm="0">
                                          <p:val>
                                            <p:strVal val="ppt_h"/>
                                          </p:val>
                                        </p:tav>
                                        <p:tav tm="100000">
                                          <p:val>
                                            <p:strVal val="ppt_h"/>
                                          </p:val>
                                        </p:tav>
                                      </p:tavLst>
                                    </p:anim>
                                    <p:anim calcmode="lin" valueType="num">
                                      <p:cBhvr>
                                        <p:cTn id="1103"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6"/>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7"/>
                                        </p:tgtEl>
                                        <p:attrNameLst>
                                          <p:attrName>ppt_h</p:attrName>
                                        </p:attrNameLst>
                                      </p:cBhvr>
                                      <p:tavLst>
                                        <p:tav tm="0">
                                          <p:val>
                                            <p:strVal val="ppt_h"/>
                                          </p:val>
                                        </p:tav>
                                        <p:tav tm="100000">
                                          <p:val>
                                            <p:strVal val="ppt_h"/>
                                          </p:val>
                                        </p:tav>
                                      </p:tavLst>
                                    </p:anim>
                                    <p:anim calcmode="lin" valueType="num">
                                      <p:cBhvr>
                                        <p:cTn id="1107"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7"/>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8"/>
                                        </p:tgtEl>
                                        <p:attrNameLst>
                                          <p:attrName>ppt_h</p:attrName>
                                        </p:attrNameLst>
                                      </p:cBhvr>
                                      <p:tavLst>
                                        <p:tav tm="0">
                                          <p:val>
                                            <p:strVal val="ppt_h"/>
                                          </p:val>
                                        </p:tav>
                                        <p:tav tm="100000">
                                          <p:val>
                                            <p:strVal val="ppt_h"/>
                                          </p:val>
                                        </p:tav>
                                      </p:tavLst>
                                    </p:anim>
                                    <p:anim calcmode="lin" valueType="num">
                                      <p:cBhvr>
                                        <p:cTn id="1111"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8"/>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stock-photo-1974058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4572000" y="0"/>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2857488" y="0"/>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4572000" y="571486"/>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2857488" y="571486"/>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572000" y="1142990"/>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2857488" y="1142990"/>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572000" y="1714476"/>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2857488" y="1714476"/>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2286034"/>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2857488" y="2286034"/>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2857520"/>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2857488" y="2857520"/>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4572000" y="3429024"/>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2857488" y="3429024"/>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4572000" y="4000510"/>
            <a:ext cx="1785950"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2857488" y="4000510"/>
            <a:ext cx="1714512" cy="642942"/>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4572000" y="4572014"/>
            <a:ext cx="1785950" cy="571486"/>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2857488" y="4572014"/>
            <a:ext cx="1714512" cy="571486"/>
          </a:xfrm>
          <a:prstGeom prst="wave">
            <a:avLst>
              <a:gd name="adj1" fmla="val 20000"/>
              <a:gd name="adj2" fmla="val -10000"/>
            </a:avLst>
          </a:prstGeom>
          <a:gradFill flip="none" rotWithShape="1">
            <a:gsLst>
              <a:gs pos="41000">
                <a:srgbClr val="FF3300"/>
              </a:gs>
              <a:gs pos="25000">
                <a:srgbClr val="21D6E0"/>
              </a:gs>
              <a:gs pos="75000">
                <a:srgbClr val="0087E6"/>
              </a:gs>
              <a:gs pos="100000">
                <a:srgbClr val="005CBF"/>
              </a:gs>
            </a:gsLst>
            <a:lin ang="0" scaled="0"/>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2000"/>
                            </p:stCondLst>
                            <p:childTnLst>
                              <p:par>
                                <p:cTn id="116" presetID="2" presetClass="exit" presetSubtype="2" fill="hold" grpId="2"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0000">
              <a:schemeClr val="tx1"/>
            </a:gs>
            <a:gs pos="50000">
              <a:srgbClr val="FF3300">
                <a:shade val="67500"/>
                <a:satMod val="115000"/>
              </a:srgbClr>
            </a:gs>
            <a:gs pos="100000">
              <a:srgbClr val="FF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01418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flipV="1">
            <a:off x="3000364" y="-162487"/>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rot="10800000">
            <a:off x="1500166" y="-16248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6000760" y="-162487"/>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0800000">
            <a:off x="4500562" y="-16248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3000364" y="408993"/>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0800000">
            <a:off x="1500166" y="408993"/>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6000760" y="408993"/>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0800000">
            <a:off x="4500562" y="408993"/>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000364" y="980521"/>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0800000">
            <a:off x="1500166" y="980521"/>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6000760" y="980521"/>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0800000">
            <a:off x="4500562" y="980521"/>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3000364" y="1552001"/>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0800000">
            <a:off x="1500166" y="1552001"/>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6000760" y="1552001"/>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0800000">
            <a:off x="4500562" y="1552001"/>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3000364" y="2123529"/>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10800000">
            <a:off x="1500166" y="2123529"/>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6000760" y="2123529"/>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10800000">
            <a:off x="4500562" y="2123529"/>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V="1">
            <a:off x="3000364" y="2695009"/>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10800000">
            <a:off x="1500166" y="2695009"/>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V="1">
            <a:off x="6000760" y="2695009"/>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10800000">
            <a:off x="4500562" y="2695009"/>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V="1">
            <a:off x="3000364" y="3266537"/>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10800000">
            <a:off x="1500166" y="326653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V="1">
            <a:off x="6000760" y="3266537"/>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10800000">
            <a:off x="4500562" y="326653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V="1">
            <a:off x="3000364" y="3838017"/>
            <a:ext cx="1571636"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10800000">
            <a:off x="1500166" y="383801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V="1">
            <a:off x="6000760" y="3838017"/>
            <a:ext cx="1500198" cy="1305483"/>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rot="10800000">
            <a:off x="4500562" y="3838017"/>
            <a:ext cx="1500198" cy="1285860"/>
          </a:xfrm>
          <a:prstGeom prst="diagStripe">
            <a:avLst>
              <a:gd name="adj" fmla="val 65764"/>
            </a:avLst>
          </a:prstGeom>
          <a:gradFill flip="none" rotWithShape="1">
            <a:gsLst>
              <a:gs pos="8000">
                <a:srgbClr val="00B050"/>
              </a:gs>
              <a:gs pos="25000">
                <a:srgbClr val="21D6E0"/>
              </a:gs>
              <a:gs pos="75000">
                <a:srgbClr val="0087E6"/>
              </a:gs>
              <a:gs pos="100000">
                <a:srgbClr val="005CBF"/>
              </a:gs>
            </a:gsLst>
            <a:lin ang="5400000" scaled="0"/>
            <a:tileRect r="-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13" presetClass="entr" presetSubtype="16" fill="hold" grpId="1"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plus(in)">
                                      <p:cBhvr>
                                        <p:cTn id="137" dur="2000"/>
                                        <p:tgtEl>
                                          <p:spTgt spid="4"/>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plus(in)">
                                      <p:cBhvr>
                                        <p:cTn id="140" dur="2000"/>
                                        <p:tgtEl>
                                          <p:spTgt spid="5"/>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plus(in)">
                                      <p:cBhvr>
                                        <p:cTn id="143" dur="2000"/>
                                        <p:tgtEl>
                                          <p:spTgt spid="6"/>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plus(in)">
                                      <p:cBhvr>
                                        <p:cTn id="146" dur="2000"/>
                                        <p:tgtEl>
                                          <p:spTgt spid="7"/>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plus(in)">
                                      <p:cBhvr>
                                        <p:cTn id="149" dur="2000"/>
                                        <p:tgtEl>
                                          <p:spTgt spid="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plus(in)">
                                      <p:cBhvr>
                                        <p:cTn id="152" dur="2000"/>
                                        <p:tgtEl>
                                          <p:spTgt spid="9"/>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plus(in)">
                                      <p:cBhvr>
                                        <p:cTn id="155" dur="2000"/>
                                        <p:tgtEl>
                                          <p:spTgt spid="10"/>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plus(in)">
                                      <p:cBhvr>
                                        <p:cTn id="158" dur="2000"/>
                                        <p:tgtEl>
                                          <p:spTgt spid="11"/>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plus(in)">
                                      <p:cBhvr>
                                        <p:cTn id="161" dur="2000"/>
                                        <p:tgtEl>
                                          <p:spTgt spid="12"/>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plus(in)">
                                      <p:cBhvr>
                                        <p:cTn id="170" dur="2000"/>
                                        <p:tgtEl>
                                          <p:spTgt spid="15"/>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plus(in)">
                                      <p:cBhvr>
                                        <p:cTn id="173" dur="2000"/>
                                        <p:tgtEl>
                                          <p:spTgt spid="16"/>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plus(in)">
                                      <p:cBhvr>
                                        <p:cTn id="176" dur="2000"/>
                                        <p:tgtEl>
                                          <p:spTgt spid="17"/>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plus(in)">
                                      <p:cBhvr>
                                        <p:cTn id="179" dur="2000"/>
                                        <p:tgtEl>
                                          <p:spTgt spid="18"/>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plus(in)">
                                      <p:cBhvr>
                                        <p:cTn id="182" dur="2000"/>
                                        <p:tgtEl>
                                          <p:spTgt spid="19"/>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plus(in)">
                                      <p:cBhvr>
                                        <p:cTn id="185" dur="2000"/>
                                        <p:tgtEl>
                                          <p:spTgt spid="20"/>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plus(in)">
                                      <p:cBhvr>
                                        <p:cTn id="188" dur="2000"/>
                                        <p:tgtEl>
                                          <p:spTgt spid="21"/>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plus(in)">
                                      <p:cBhvr>
                                        <p:cTn id="191" dur="2000"/>
                                        <p:tgtEl>
                                          <p:spTgt spid="22"/>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plus(in)">
                                      <p:cBhvr>
                                        <p:cTn id="194" dur="2000"/>
                                        <p:tgtEl>
                                          <p:spTgt spid="23"/>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plus(in)">
                                      <p:cBhvr>
                                        <p:cTn id="197" dur="2000"/>
                                        <p:tgtEl>
                                          <p:spTgt spid="24"/>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plus(in)">
                                      <p:cBhvr>
                                        <p:cTn id="200" dur="2000"/>
                                        <p:tgtEl>
                                          <p:spTgt spid="25"/>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plus(in)">
                                      <p:cBhvr>
                                        <p:cTn id="203" dur="2000"/>
                                        <p:tgtEl>
                                          <p:spTgt spid="26"/>
                                        </p:tgtEl>
                                      </p:cBhvr>
                                    </p:animEffect>
                                  </p:childTnLst>
                                </p:cTn>
                              </p:par>
                              <p:par>
                                <p:cTn id="204" presetID="13" presetClass="entr" presetSubtype="16" fill="hold" grpId="1"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plus(in)">
                                      <p:cBhvr>
                                        <p:cTn id="206" dur="2000"/>
                                        <p:tgtEl>
                                          <p:spTgt spid="27"/>
                                        </p:tgtEl>
                                      </p:cBhvr>
                                    </p:animEffect>
                                  </p:childTnLst>
                                </p:cTn>
                              </p:par>
                              <p:par>
                                <p:cTn id="207" presetID="13" presetClass="entr" presetSubtype="16" fill="hold" grpId="1"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plus(in)">
                                      <p:cBhvr>
                                        <p:cTn id="209" dur="2000"/>
                                        <p:tgtEl>
                                          <p:spTgt spid="28"/>
                                        </p:tgtEl>
                                      </p:cBhvr>
                                    </p:animEffect>
                                  </p:childTnLst>
                                </p:cTn>
                              </p:par>
                              <p:par>
                                <p:cTn id="210" presetID="13" presetClass="entr" presetSubtype="16" fill="hold" grpId="1"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plus(in)">
                                      <p:cBhvr>
                                        <p:cTn id="212" dur="2000"/>
                                        <p:tgtEl>
                                          <p:spTgt spid="29"/>
                                        </p:tgtEl>
                                      </p:cBhvr>
                                    </p:animEffect>
                                  </p:childTnLst>
                                </p:cTn>
                              </p:par>
                              <p:par>
                                <p:cTn id="213" presetID="13" presetClass="entr" presetSubtype="16" fill="hold" grpId="1"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plus(in)">
                                      <p:cBhvr>
                                        <p:cTn id="215" dur="2000"/>
                                        <p:tgtEl>
                                          <p:spTgt spid="30"/>
                                        </p:tgtEl>
                                      </p:cBhvr>
                                    </p:animEffect>
                                  </p:childTnLst>
                                </p:cTn>
                              </p:par>
                              <p:par>
                                <p:cTn id="216" presetID="13" presetClass="entr" presetSubtype="16" fill="hold" grpId="1"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plus(in)">
                                      <p:cBhvr>
                                        <p:cTn id="218" dur="2000"/>
                                        <p:tgtEl>
                                          <p:spTgt spid="31"/>
                                        </p:tgtEl>
                                      </p:cBhvr>
                                    </p:animEffect>
                                  </p:childTnLst>
                                </p:cTn>
                              </p:par>
                              <p:par>
                                <p:cTn id="219" presetID="13" presetClass="entr" presetSubtype="16" fill="hold" grpId="1"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plus(in)">
                                      <p:cBhvr>
                                        <p:cTn id="221" dur="2000"/>
                                        <p:tgtEl>
                                          <p:spTgt spid="32"/>
                                        </p:tgtEl>
                                      </p:cBhvr>
                                    </p:animEffect>
                                  </p:childTnLst>
                                </p:cTn>
                              </p:par>
                              <p:par>
                                <p:cTn id="222" presetID="13" presetClass="entr" presetSubtype="16" fill="hold" grpId="1"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plus(in)">
                                      <p:cBhvr>
                                        <p:cTn id="224" dur="2000"/>
                                        <p:tgtEl>
                                          <p:spTgt spid="33"/>
                                        </p:tgtEl>
                                      </p:cBhvr>
                                    </p:animEffect>
                                  </p:childTnLst>
                                </p:cTn>
                              </p:par>
                              <p:par>
                                <p:cTn id="225" presetID="13" presetClass="entr" presetSubtype="16" fill="hold" grpId="1"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plus(in)">
                                      <p:cBhvr>
                                        <p:cTn id="227" dur="2000"/>
                                        <p:tgtEl>
                                          <p:spTgt spid="34"/>
                                        </p:tgtEl>
                                      </p:cBhvr>
                                    </p:animEffect>
                                  </p:childTnLst>
                                </p:cTn>
                              </p:par>
                              <p:par>
                                <p:cTn id="228" presetID="13" presetClass="entr" presetSubtype="16" fill="hold" grpId="1"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plus(in)">
                                      <p:cBhvr>
                                        <p:cTn id="230" dur="2000"/>
                                        <p:tgtEl>
                                          <p:spTgt spid="35"/>
                                        </p:tgtEl>
                                      </p:cBhvr>
                                    </p:animEffect>
                                  </p:childTnLst>
                                </p:cTn>
                              </p:par>
                              <p:par>
                                <p:cTn id="231" presetID="8" presetClass="emph" presetSubtype="0" fill="hold" grpId="2" nodeType="withEffect">
                                  <p:stCondLst>
                                    <p:cond delay="0"/>
                                  </p:stCondLst>
                                  <p:childTnLst>
                                    <p:animRot by="21600000">
                                      <p:cBhvr>
                                        <p:cTn id="232" dur="2000" fill="hold"/>
                                        <p:tgtEl>
                                          <p:spTgt spid="5"/>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13"/>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17"/>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5"/>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9"/>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33"/>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4"/>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8"/>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2"/>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6"/>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20"/>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24"/>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28"/>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32"/>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7"/>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5"/>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9"/>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3"/>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7"/>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35"/>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6"/>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0"/>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4"/>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8"/>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22"/>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26"/>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4"/>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ppt_x"/>
                                          </p:val>
                                        </p:tav>
                                      </p:tavLst>
                                    </p:anim>
                                    <p:anim calcmode="lin" valueType="num">
                                      <p:cBhvr additive="base">
                                        <p:cTn id="298" dur="2000"/>
                                        <p:tgtEl>
                                          <p:spTgt spid="4"/>
                                        </p:tgtEl>
                                        <p:attrNameLst>
                                          <p:attrName>ppt_y</p:attrName>
                                        </p:attrNameLst>
                                      </p:cBhvr>
                                      <p:tavLst>
                                        <p:tav tm="0">
                                          <p:val>
                                            <p:strVal val="ppt_y"/>
                                          </p:val>
                                        </p:tav>
                                        <p:tav tm="100000">
                                          <p:val>
                                            <p:strVal val="1+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ppt_x"/>
                                          </p:val>
                                        </p:tav>
                                      </p:tavLst>
                                    </p:anim>
                                    <p:anim calcmode="lin" valueType="num">
                                      <p:cBhvr additive="base">
                                        <p:cTn id="302" dur="2000"/>
                                        <p:tgtEl>
                                          <p:spTgt spid="5"/>
                                        </p:tgtEl>
                                        <p:attrNameLst>
                                          <p:attrName>ppt_y</p:attrName>
                                        </p:attrNameLst>
                                      </p:cBhvr>
                                      <p:tavLst>
                                        <p:tav tm="0">
                                          <p:val>
                                            <p:strVal val="ppt_y"/>
                                          </p:val>
                                        </p:tav>
                                        <p:tav tm="100000">
                                          <p:val>
                                            <p:strVal val="1+ppt_h/2"/>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6"/>
                                        </p:tgtEl>
                                        <p:attrNameLst>
                                          <p:attrName>ppt_x</p:attrName>
                                        </p:attrNameLst>
                                      </p:cBhvr>
                                      <p:tavLst>
                                        <p:tav tm="0">
                                          <p:val>
                                            <p:strVal val="ppt_x"/>
                                          </p:val>
                                        </p:tav>
                                        <p:tav tm="100000">
                                          <p:val>
                                            <p:strVal val="ppt_x"/>
                                          </p:val>
                                        </p:tav>
                                      </p:tavLst>
                                    </p:anim>
                                    <p:anim calcmode="lin" valueType="num">
                                      <p:cBhvr additive="base">
                                        <p:cTn id="306" dur="2000"/>
                                        <p:tgtEl>
                                          <p:spTgt spid="6"/>
                                        </p:tgtEl>
                                        <p:attrNameLst>
                                          <p:attrName>ppt_y</p:attrName>
                                        </p:attrNameLst>
                                      </p:cBhvr>
                                      <p:tavLst>
                                        <p:tav tm="0">
                                          <p:val>
                                            <p:strVal val="ppt_y"/>
                                          </p:val>
                                        </p:tav>
                                        <p:tav tm="100000">
                                          <p:val>
                                            <p:strVal val="1+ppt_h/2"/>
                                          </p:val>
                                        </p:tav>
                                      </p:tavLst>
                                    </p:anim>
                                    <p:set>
                                      <p:cBhvr>
                                        <p:cTn id="307" dur="1" fill="hold">
                                          <p:stCondLst>
                                            <p:cond delay="1999"/>
                                          </p:stCondLst>
                                        </p:cTn>
                                        <p:tgtEl>
                                          <p:spTgt spid="6"/>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7"/>
                                        </p:tgtEl>
                                        <p:attrNameLst>
                                          <p:attrName>ppt_x</p:attrName>
                                        </p:attrNameLst>
                                      </p:cBhvr>
                                      <p:tavLst>
                                        <p:tav tm="0">
                                          <p:val>
                                            <p:strVal val="ppt_x"/>
                                          </p:val>
                                        </p:tav>
                                        <p:tav tm="100000">
                                          <p:val>
                                            <p:strVal val="ppt_x"/>
                                          </p:val>
                                        </p:tav>
                                      </p:tavLst>
                                    </p:anim>
                                    <p:anim calcmode="lin" valueType="num">
                                      <p:cBhvr additive="base">
                                        <p:cTn id="310" dur="2000"/>
                                        <p:tgtEl>
                                          <p:spTgt spid="7"/>
                                        </p:tgtEl>
                                        <p:attrNameLst>
                                          <p:attrName>ppt_y</p:attrName>
                                        </p:attrNameLst>
                                      </p:cBhvr>
                                      <p:tavLst>
                                        <p:tav tm="0">
                                          <p:val>
                                            <p:strVal val="ppt_y"/>
                                          </p:val>
                                        </p:tav>
                                        <p:tav tm="100000">
                                          <p:val>
                                            <p:strVal val="1+ppt_h/2"/>
                                          </p:val>
                                        </p:tav>
                                      </p:tavLst>
                                    </p:anim>
                                    <p:set>
                                      <p:cBhvr>
                                        <p:cTn id="311" dur="1" fill="hold">
                                          <p:stCondLst>
                                            <p:cond delay="1999"/>
                                          </p:stCondLst>
                                        </p:cTn>
                                        <p:tgtEl>
                                          <p:spTgt spid="7"/>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8"/>
                                        </p:tgtEl>
                                        <p:attrNameLst>
                                          <p:attrName>ppt_x</p:attrName>
                                        </p:attrNameLst>
                                      </p:cBhvr>
                                      <p:tavLst>
                                        <p:tav tm="0">
                                          <p:val>
                                            <p:strVal val="ppt_x"/>
                                          </p:val>
                                        </p:tav>
                                        <p:tav tm="100000">
                                          <p:val>
                                            <p:strVal val="ppt_x"/>
                                          </p:val>
                                        </p:tav>
                                      </p:tavLst>
                                    </p:anim>
                                    <p:anim calcmode="lin" valueType="num">
                                      <p:cBhvr additive="base">
                                        <p:cTn id="314" dur="2000"/>
                                        <p:tgtEl>
                                          <p:spTgt spid="8"/>
                                        </p:tgtEl>
                                        <p:attrNameLst>
                                          <p:attrName>ppt_y</p:attrName>
                                        </p:attrNameLst>
                                      </p:cBhvr>
                                      <p:tavLst>
                                        <p:tav tm="0">
                                          <p:val>
                                            <p:strVal val="ppt_y"/>
                                          </p:val>
                                        </p:tav>
                                        <p:tav tm="100000">
                                          <p:val>
                                            <p:strVal val="1+ppt_h/2"/>
                                          </p:val>
                                        </p:tav>
                                      </p:tavLst>
                                    </p:anim>
                                    <p:set>
                                      <p:cBhvr>
                                        <p:cTn id="315" dur="1" fill="hold">
                                          <p:stCondLst>
                                            <p:cond delay="1999"/>
                                          </p:stCondLst>
                                        </p:cTn>
                                        <p:tgtEl>
                                          <p:spTgt spid="8"/>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9"/>
                                        </p:tgtEl>
                                        <p:attrNameLst>
                                          <p:attrName>ppt_x</p:attrName>
                                        </p:attrNameLst>
                                      </p:cBhvr>
                                      <p:tavLst>
                                        <p:tav tm="0">
                                          <p:val>
                                            <p:strVal val="ppt_x"/>
                                          </p:val>
                                        </p:tav>
                                        <p:tav tm="100000">
                                          <p:val>
                                            <p:strVal val="ppt_x"/>
                                          </p:val>
                                        </p:tav>
                                      </p:tavLst>
                                    </p:anim>
                                    <p:anim calcmode="lin" valueType="num">
                                      <p:cBhvr additive="base">
                                        <p:cTn id="318" dur="2000"/>
                                        <p:tgtEl>
                                          <p:spTgt spid="9"/>
                                        </p:tgtEl>
                                        <p:attrNameLst>
                                          <p:attrName>ppt_y</p:attrName>
                                        </p:attrNameLst>
                                      </p:cBhvr>
                                      <p:tavLst>
                                        <p:tav tm="0">
                                          <p:val>
                                            <p:strVal val="ppt_y"/>
                                          </p:val>
                                        </p:tav>
                                        <p:tav tm="100000">
                                          <p:val>
                                            <p:strVal val="1+ppt_h/2"/>
                                          </p:val>
                                        </p:tav>
                                      </p:tavLst>
                                    </p:anim>
                                    <p:set>
                                      <p:cBhvr>
                                        <p:cTn id="319" dur="1" fill="hold">
                                          <p:stCondLst>
                                            <p:cond delay="1999"/>
                                          </p:stCondLst>
                                        </p:cTn>
                                        <p:tgtEl>
                                          <p:spTgt spid="9"/>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10"/>
                                        </p:tgtEl>
                                        <p:attrNameLst>
                                          <p:attrName>ppt_x</p:attrName>
                                        </p:attrNameLst>
                                      </p:cBhvr>
                                      <p:tavLst>
                                        <p:tav tm="0">
                                          <p:val>
                                            <p:strVal val="ppt_x"/>
                                          </p:val>
                                        </p:tav>
                                        <p:tav tm="100000">
                                          <p:val>
                                            <p:strVal val="ppt_x"/>
                                          </p:val>
                                        </p:tav>
                                      </p:tavLst>
                                    </p:anim>
                                    <p:anim calcmode="lin" valueType="num">
                                      <p:cBhvr additive="base">
                                        <p:cTn id="322" dur="2000"/>
                                        <p:tgtEl>
                                          <p:spTgt spid="10"/>
                                        </p:tgtEl>
                                        <p:attrNameLst>
                                          <p:attrName>ppt_y</p:attrName>
                                        </p:attrNameLst>
                                      </p:cBhvr>
                                      <p:tavLst>
                                        <p:tav tm="0">
                                          <p:val>
                                            <p:strVal val="ppt_y"/>
                                          </p:val>
                                        </p:tav>
                                        <p:tav tm="100000">
                                          <p:val>
                                            <p:strVal val="1+ppt_h/2"/>
                                          </p:val>
                                        </p:tav>
                                      </p:tavLst>
                                    </p:anim>
                                    <p:set>
                                      <p:cBhvr>
                                        <p:cTn id="323" dur="1" fill="hold">
                                          <p:stCondLst>
                                            <p:cond delay="1999"/>
                                          </p:stCondLst>
                                        </p:cTn>
                                        <p:tgtEl>
                                          <p:spTgt spid="10"/>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1"/>
                                        </p:tgtEl>
                                        <p:attrNameLst>
                                          <p:attrName>ppt_x</p:attrName>
                                        </p:attrNameLst>
                                      </p:cBhvr>
                                      <p:tavLst>
                                        <p:tav tm="0">
                                          <p:val>
                                            <p:strVal val="ppt_x"/>
                                          </p:val>
                                        </p:tav>
                                        <p:tav tm="100000">
                                          <p:val>
                                            <p:strVal val="ppt_x"/>
                                          </p:val>
                                        </p:tav>
                                      </p:tavLst>
                                    </p:anim>
                                    <p:anim calcmode="lin" valueType="num">
                                      <p:cBhvr additive="base">
                                        <p:cTn id="326" dur="2000"/>
                                        <p:tgtEl>
                                          <p:spTgt spid="11"/>
                                        </p:tgtEl>
                                        <p:attrNameLst>
                                          <p:attrName>ppt_y</p:attrName>
                                        </p:attrNameLst>
                                      </p:cBhvr>
                                      <p:tavLst>
                                        <p:tav tm="0">
                                          <p:val>
                                            <p:strVal val="ppt_y"/>
                                          </p:val>
                                        </p:tav>
                                        <p:tav tm="100000">
                                          <p:val>
                                            <p:strVal val="1+ppt_h/2"/>
                                          </p:val>
                                        </p:tav>
                                      </p:tavLst>
                                    </p:anim>
                                    <p:set>
                                      <p:cBhvr>
                                        <p:cTn id="327" dur="1" fill="hold">
                                          <p:stCondLst>
                                            <p:cond delay="1999"/>
                                          </p:stCondLst>
                                        </p:cTn>
                                        <p:tgtEl>
                                          <p:spTgt spid="11"/>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2"/>
                                        </p:tgtEl>
                                        <p:attrNameLst>
                                          <p:attrName>ppt_x</p:attrName>
                                        </p:attrNameLst>
                                      </p:cBhvr>
                                      <p:tavLst>
                                        <p:tav tm="0">
                                          <p:val>
                                            <p:strVal val="ppt_x"/>
                                          </p:val>
                                        </p:tav>
                                        <p:tav tm="100000">
                                          <p:val>
                                            <p:strVal val="ppt_x"/>
                                          </p:val>
                                        </p:tav>
                                      </p:tavLst>
                                    </p:anim>
                                    <p:anim calcmode="lin" valueType="num">
                                      <p:cBhvr additive="base">
                                        <p:cTn id="330" dur="2000"/>
                                        <p:tgtEl>
                                          <p:spTgt spid="12"/>
                                        </p:tgtEl>
                                        <p:attrNameLst>
                                          <p:attrName>ppt_y</p:attrName>
                                        </p:attrNameLst>
                                      </p:cBhvr>
                                      <p:tavLst>
                                        <p:tav tm="0">
                                          <p:val>
                                            <p:strVal val="ppt_y"/>
                                          </p:val>
                                        </p:tav>
                                        <p:tav tm="100000">
                                          <p:val>
                                            <p:strVal val="1+ppt_h/2"/>
                                          </p:val>
                                        </p:tav>
                                      </p:tavLst>
                                    </p:anim>
                                    <p:set>
                                      <p:cBhvr>
                                        <p:cTn id="331" dur="1" fill="hold">
                                          <p:stCondLst>
                                            <p:cond delay="1999"/>
                                          </p:stCondLst>
                                        </p:cTn>
                                        <p:tgtEl>
                                          <p:spTgt spid="12"/>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3"/>
                                        </p:tgtEl>
                                        <p:attrNameLst>
                                          <p:attrName>ppt_x</p:attrName>
                                        </p:attrNameLst>
                                      </p:cBhvr>
                                      <p:tavLst>
                                        <p:tav tm="0">
                                          <p:val>
                                            <p:strVal val="ppt_x"/>
                                          </p:val>
                                        </p:tav>
                                        <p:tav tm="100000">
                                          <p:val>
                                            <p:strVal val="ppt_x"/>
                                          </p:val>
                                        </p:tav>
                                      </p:tavLst>
                                    </p:anim>
                                    <p:anim calcmode="lin" valueType="num">
                                      <p:cBhvr additive="base">
                                        <p:cTn id="334" dur="2000"/>
                                        <p:tgtEl>
                                          <p:spTgt spid="13"/>
                                        </p:tgtEl>
                                        <p:attrNameLst>
                                          <p:attrName>ppt_y</p:attrName>
                                        </p:attrNameLst>
                                      </p:cBhvr>
                                      <p:tavLst>
                                        <p:tav tm="0">
                                          <p:val>
                                            <p:strVal val="ppt_y"/>
                                          </p:val>
                                        </p:tav>
                                        <p:tav tm="100000">
                                          <p:val>
                                            <p:strVal val="1+ppt_h/2"/>
                                          </p:val>
                                        </p:tav>
                                      </p:tavLst>
                                    </p:anim>
                                    <p:set>
                                      <p:cBhvr>
                                        <p:cTn id="335" dur="1" fill="hold">
                                          <p:stCondLst>
                                            <p:cond delay="1999"/>
                                          </p:stCondLst>
                                        </p:cTn>
                                        <p:tgtEl>
                                          <p:spTgt spid="1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4"/>
                                        </p:tgtEl>
                                        <p:attrNameLst>
                                          <p:attrName>ppt_x</p:attrName>
                                        </p:attrNameLst>
                                      </p:cBhvr>
                                      <p:tavLst>
                                        <p:tav tm="0">
                                          <p:val>
                                            <p:strVal val="ppt_x"/>
                                          </p:val>
                                        </p:tav>
                                        <p:tav tm="100000">
                                          <p:val>
                                            <p:strVal val="ppt_x"/>
                                          </p:val>
                                        </p:tav>
                                      </p:tavLst>
                                    </p:anim>
                                    <p:anim calcmode="lin" valueType="num">
                                      <p:cBhvr additive="base">
                                        <p:cTn id="338" dur="2000"/>
                                        <p:tgtEl>
                                          <p:spTgt spid="14"/>
                                        </p:tgtEl>
                                        <p:attrNameLst>
                                          <p:attrName>ppt_y</p:attrName>
                                        </p:attrNameLst>
                                      </p:cBhvr>
                                      <p:tavLst>
                                        <p:tav tm="0">
                                          <p:val>
                                            <p:strVal val="ppt_y"/>
                                          </p:val>
                                        </p:tav>
                                        <p:tav tm="100000">
                                          <p:val>
                                            <p:strVal val="1+ppt_h/2"/>
                                          </p:val>
                                        </p:tav>
                                      </p:tavLst>
                                    </p:anim>
                                    <p:set>
                                      <p:cBhvr>
                                        <p:cTn id="339" dur="1" fill="hold">
                                          <p:stCondLst>
                                            <p:cond delay="1999"/>
                                          </p:stCondLst>
                                        </p:cTn>
                                        <p:tgtEl>
                                          <p:spTgt spid="14"/>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ppt_x"/>
                                          </p:val>
                                        </p:tav>
                                      </p:tavLst>
                                    </p:anim>
                                    <p:anim calcmode="lin" valueType="num">
                                      <p:cBhvr additive="base">
                                        <p:cTn id="342" dur="2000"/>
                                        <p:tgtEl>
                                          <p:spTgt spid="15"/>
                                        </p:tgtEl>
                                        <p:attrNameLst>
                                          <p:attrName>ppt_y</p:attrName>
                                        </p:attrNameLst>
                                      </p:cBhvr>
                                      <p:tavLst>
                                        <p:tav tm="0">
                                          <p:val>
                                            <p:strVal val="ppt_y"/>
                                          </p:val>
                                        </p:tav>
                                        <p:tav tm="100000">
                                          <p:val>
                                            <p:strVal val="1+ppt_h/2"/>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ppt_x"/>
                                          </p:val>
                                        </p:tav>
                                      </p:tavLst>
                                    </p:anim>
                                    <p:anim calcmode="lin" valueType="num">
                                      <p:cBhvr additive="base">
                                        <p:cTn id="346" dur="2000"/>
                                        <p:tgtEl>
                                          <p:spTgt spid="16"/>
                                        </p:tgtEl>
                                        <p:attrNameLst>
                                          <p:attrName>ppt_y</p:attrName>
                                        </p:attrNameLst>
                                      </p:cBhvr>
                                      <p:tavLst>
                                        <p:tav tm="0">
                                          <p:val>
                                            <p:strVal val="ppt_y"/>
                                          </p:val>
                                        </p:tav>
                                        <p:tav tm="100000">
                                          <p:val>
                                            <p:strVal val="1+ppt_h/2"/>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7"/>
                                        </p:tgtEl>
                                        <p:attrNameLst>
                                          <p:attrName>ppt_x</p:attrName>
                                        </p:attrNameLst>
                                      </p:cBhvr>
                                      <p:tavLst>
                                        <p:tav tm="0">
                                          <p:val>
                                            <p:strVal val="ppt_x"/>
                                          </p:val>
                                        </p:tav>
                                        <p:tav tm="100000">
                                          <p:val>
                                            <p:strVal val="ppt_x"/>
                                          </p:val>
                                        </p:tav>
                                      </p:tavLst>
                                    </p:anim>
                                    <p:anim calcmode="lin" valueType="num">
                                      <p:cBhvr additive="base">
                                        <p:cTn id="350" dur="2000"/>
                                        <p:tgtEl>
                                          <p:spTgt spid="17"/>
                                        </p:tgtEl>
                                        <p:attrNameLst>
                                          <p:attrName>ppt_y</p:attrName>
                                        </p:attrNameLst>
                                      </p:cBhvr>
                                      <p:tavLst>
                                        <p:tav tm="0">
                                          <p:val>
                                            <p:strVal val="ppt_y"/>
                                          </p:val>
                                        </p:tav>
                                        <p:tav tm="100000">
                                          <p:val>
                                            <p:strVal val="1+ppt_h/2"/>
                                          </p:val>
                                        </p:tav>
                                      </p:tavLst>
                                    </p:anim>
                                    <p:set>
                                      <p:cBhvr>
                                        <p:cTn id="351" dur="1" fill="hold">
                                          <p:stCondLst>
                                            <p:cond delay="1999"/>
                                          </p:stCondLst>
                                        </p:cTn>
                                        <p:tgtEl>
                                          <p:spTgt spid="17"/>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8"/>
                                        </p:tgtEl>
                                        <p:attrNameLst>
                                          <p:attrName>ppt_x</p:attrName>
                                        </p:attrNameLst>
                                      </p:cBhvr>
                                      <p:tavLst>
                                        <p:tav tm="0">
                                          <p:val>
                                            <p:strVal val="ppt_x"/>
                                          </p:val>
                                        </p:tav>
                                        <p:tav tm="100000">
                                          <p:val>
                                            <p:strVal val="ppt_x"/>
                                          </p:val>
                                        </p:tav>
                                      </p:tavLst>
                                    </p:anim>
                                    <p:anim calcmode="lin" valueType="num">
                                      <p:cBhvr additive="base">
                                        <p:cTn id="354" dur="2000"/>
                                        <p:tgtEl>
                                          <p:spTgt spid="18"/>
                                        </p:tgtEl>
                                        <p:attrNameLst>
                                          <p:attrName>ppt_y</p:attrName>
                                        </p:attrNameLst>
                                      </p:cBhvr>
                                      <p:tavLst>
                                        <p:tav tm="0">
                                          <p:val>
                                            <p:strVal val="ppt_y"/>
                                          </p:val>
                                        </p:tav>
                                        <p:tav tm="100000">
                                          <p:val>
                                            <p:strVal val="1+ppt_h/2"/>
                                          </p:val>
                                        </p:tav>
                                      </p:tavLst>
                                    </p:anim>
                                    <p:set>
                                      <p:cBhvr>
                                        <p:cTn id="355" dur="1" fill="hold">
                                          <p:stCondLst>
                                            <p:cond delay="1999"/>
                                          </p:stCondLst>
                                        </p:cTn>
                                        <p:tgtEl>
                                          <p:spTgt spid="18"/>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9"/>
                                        </p:tgtEl>
                                        <p:attrNameLst>
                                          <p:attrName>ppt_x</p:attrName>
                                        </p:attrNameLst>
                                      </p:cBhvr>
                                      <p:tavLst>
                                        <p:tav tm="0">
                                          <p:val>
                                            <p:strVal val="ppt_x"/>
                                          </p:val>
                                        </p:tav>
                                        <p:tav tm="100000">
                                          <p:val>
                                            <p:strVal val="ppt_x"/>
                                          </p:val>
                                        </p:tav>
                                      </p:tavLst>
                                    </p:anim>
                                    <p:anim calcmode="lin" valueType="num">
                                      <p:cBhvr additive="base">
                                        <p:cTn id="358" dur="2000"/>
                                        <p:tgtEl>
                                          <p:spTgt spid="19"/>
                                        </p:tgtEl>
                                        <p:attrNameLst>
                                          <p:attrName>ppt_y</p:attrName>
                                        </p:attrNameLst>
                                      </p:cBhvr>
                                      <p:tavLst>
                                        <p:tav tm="0">
                                          <p:val>
                                            <p:strVal val="ppt_y"/>
                                          </p:val>
                                        </p:tav>
                                        <p:tav tm="100000">
                                          <p:val>
                                            <p:strVal val="1+ppt_h/2"/>
                                          </p:val>
                                        </p:tav>
                                      </p:tavLst>
                                    </p:anim>
                                    <p:set>
                                      <p:cBhvr>
                                        <p:cTn id="359" dur="1" fill="hold">
                                          <p:stCondLst>
                                            <p:cond delay="1999"/>
                                          </p:stCondLst>
                                        </p:cTn>
                                        <p:tgtEl>
                                          <p:spTgt spid="19"/>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20"/>
                                        </p:tgtEl>
                                        <p:attrNameLst>
                                          <p:attrName>ppt_x</p:attrName>
                                        </p:attrNameLst>
                                      </p:cBhvr>
                                      <p:tavLst>
                                        <p:tav tm="0">
                                          <p:val>
                                            <p:strVal val="ppt_x"/>
                                          </p:val>
                                        </p:tav>
                                        <p:tav tm="100000">
                                          <p:val>
                                            <p:strVal val="ppt_x"/>
                                          </p:val>
                                        </p:tav>
                                      </p:tavLst>
                                    </p:anim>
                                    <p:anim calcmode="lin" valueType="num">
                                      <p:cBhvr additive="base">
                                        <p:cTn id="362" dur="2000"/>
                                        <p:tgtEl>
                                          <p:spTgt spid="20"/>
                                        </p:tgtEl>
                                        <p:attrNameLst>
                                          <p:attrName>ppt_y</p:attrName>
                                        </p:attrNameLst>
                                      </p:cBhvr>
                                      <p:tavLst>
                                        <p:tav tm="0">
                                          <p:val>
                                            <p:strVal val="ppt_y"/>
                                          </p:val>
                                        </p:tav>
                                        <p:tav tm="100000">
                                          <p:val>
                                            <p:strVal val="1+ppt_h/2"/>
                                          </p:val>
                                        </p:tav>
                                      </p:tavLst>
                                    </p:anim>
                                    <p:set>
                                      <p:cBhvr>
                                        <p:cTn id="363" dur="1" fill="hold">
                                          <p:stCondLst>
                                            <p:cond delay="1999"/>
                                          </p:stCondLst>
                                        </p:cTn>
                                        <p:tgtEl>
                                          <p:spTgt spid="20"/>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1"/>
                                        </p:tgtEl>
                                        <p:attrNameLst>
                                          <p:attrName>ppt_x</p:attrName>
                                        </p:attrNameLst>
                                      </p:cBhvr>
                                      <p:tavLst>
                                        <p:tav tm="0">
                                          <p:val>
                                            <p:strVal val="ppt_x"/>
                                          </p:val>
                                        </p:tav>
                                        <p:tav tm="100000">
                                          <p:val>
                                            <p:strVal val="ppt_x"/>
                                          </p:val>
                                        </p:tav>
                                      </p:tavLst>
                                    </p:anim>
                                    <p:anim calcmode="lin" valueType="num">
                                      <p:cBhvr additive="base">
                                        <p:cTn id="366" dur="2000"/>
                                        <p:tgtEl>
                                          <p:spTgt spid="21"/>
                                        </p:tgtEl>
                                        <p:attrNameLst>
                                          <p:attrName>ppt_y</p:attrName>
                                        </p:attrNameLst>
                                      </p:cBhvr>
                                      <p:tavLst>
                                        <p:tav tm="0">
                                          <p:val>
                                            <p:strVal val="ppt_y"/>
                                          </p:val>
                                        </p:tav>
                                        <p:tav tm="100000">
                                          <p:val>
                                            <p:strVal val="1+ppt_h/2"/>
                                          </p:val>
                                        </p:tav>
                                      </p:tavLst>
                                    </p:anim>
                                    <p:set>
                                      <p:cBhvr>
                                        <p:cTn id="367" dur="1" fill="hold">
                                          <p:stCondLst>
                                            <p:cond delay="1999"/>
                                          </p:stCondLst>
                                        </p:cTn>
                                        <p:tgtEl>
                                          <p:spTgt spid="21"/>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2"/>
                                        </p:tgtEl>
                                        <p:attrNameLst>
                                          <p:attrName>ppt_x</p:attrName>
                                        </p:attrNameLst>
                                      </p:cBhvr>
                                      <p:tavLst>
                                        <p:tav tm="0">
                                          <p:val>
                                            <p:strVal val="ppt_x"/>
                                          </p:val>
                                        </p:tav>
                                        <p:tav tm="100000">
                                          <p:val>
                                            <p:strVal val="ppt_x"/>
                                          </p:val>
                                        </p:tav>
                                      </p:tavLst>
                                    </p:anim>
                                    <p:anim calcmode="lin" valueType="num">
                                      <p:cBhvr additive="base">
                                        <p:cTn id="370" dur="2000"/>
                                        <p:tgtEl>
                                          <p:spTgt spid="22"/>
                                        </p:tgtEl>
                                        <p:attrNameLst>
                                          <p:attrName>ppt_y</p:attrName>
                                        </p:attrNameLst>
                                      </p:cBhvr>
                                      <p:tavLst>
                                        <p:tav tm="0">
                                          <p:val>
                                            <p:strVal val="ppt_y"/>
                                          </p:val>
                                        </p:tav>
                                        <p:tav tm="100000">
                                          <p:val>
                                            <p:strVal val="1+ppt_h/2"/>
                                          </p:val>
                                        </p:tav>
                                      </p:tavLst>
                                    </p:anim>
                                    <p:set>
                                      <p:cBhvr>
                                        <p:cTn id="371" dur="1" fill="hold">
                                          <p:stCondLst>
                                            <p:cond delay="1999"/>
                                          </p:stCondLst>
                                        </p:cTn>
                                        <p:tgtEl>
                                          <p:spTgt spid="22"/>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4"/>
                                        </p:tgtEl>
                                        <p:attrNameLst>
                                          <p:attrName>ppt_x</p:attrName>
                                        </p:attrNameLst>
                                      </p:cBhvr>
                                      <p:tavLst>
                                        <p:tav tm="0">
                                          <p:val>
                                            <p:strVal val="ppt_x"/>
                                          </p:val>
                                        </p:tav>
                                        <p:tav tm="100000">
                                          <p:val>
                                            <p:strVal val="ppt_x"/>
                                          </p:val>
                                        </p:tav>
                                      </p:tavLst>
                                    </p:anim>
                                    <p:anim calcmode="lin" valueType="num">
                                      <p:cBhvr additive="base">
                                        <p:cTn id="378" dur="2000"/>
                                        <p:tgtEl>
                                          <p:spTgt spid="24"/>
                                        </p:tgtEl>
                                        <p:attrNameLst>
                                          <p:attrName>ppt_y</p:attrName>
                                        </p:attrNameLst>
                                      </p:cBhvr>
                                      <p:tavLst>
                                        <p:tav tm="0">
                                          <p:val>
                                            <p:strVal val="ppt_y"/>
                                          </p:val>
                                        </p:tav>
                                        <p:tav tm="100000">
                                          <p:val>
                                            <p:strVal val="1+ppt_h/2"/>
                                          </p:val>
                                        </p:tav>
                                      </p:tavLst>
                                    </p:anim>
                                    <p:set>
                                      <p:cBhvr>
                                        <p:cTn id="379" dur="1" fill="hold">
                                          <p:stCondLst>
                                            <p:cond delay="1999"/>
                                          </p:stCondLst>
                                        </p:cTn>
                                        <p:tgtEl>
                                          <p:spTgt spid="24"/>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5"/>
                                        </p:tgtEl>
                                        <p:attrNameLst>
                                          <p:attrName>ppt_x</p:attrName>
                                        </p:attrNameLst>
                                      </p:cBhvr>
                                      <p:tavLst>
                                        <p:tav tm="0">
                                          <p:val>
                                            <p:strVal val="ppt_x"/>
                                          </p:val>
                                        </p:tav>
                                        <p:tav tm="100000">
                                          <p:val>
                                            <p:strVal val="ppt_x"/>
                                          </p:val>
                                        </p:tav>
                                      </p:tavLst>
                                    </p:anim>
                                    <p:anim calcmode="lin" valueType="num">
                                      <p:cBhvr additive="base">
                                        <p:cTn id="382" dur="2000"/>
                                        <p:tgtEl>
                                          <p:spTgt spid="25"/>
                                        </p:tgtEl>
                                        <p:attrNameLst>
                                          <p:attrName>ppt_y</p:attrName>
                                        </p:attrNameLst>
                                      </p:cBhvr>
                                      <p:tavLst>
                                        <p:tav tm="0">
                                          <p:val>
                                            <p:strVal val="ppt_y"/>
                                          </p:val>
                                        </p:tav>
                                        <p:tav tm="100000">
                                          <p:val>
                                            <p:strVal val="1+ppt_h/2"/>
                                          </p:val>
                                        </p:tav>
                                      </p:tavLst>
                                    </p:anim>
                                    <p:set>
                                      <p:cBhvr>
                                        <p:cTn id="383" dur="1" fill="hold">
                                          <p:stCondLst>
                                            <p:cond delay="1999"/>
                                          </p:stCondLst>
                                        </p:cTn>
                                        <p:tgtEl>
                                          <p:spTgt spid="25"/>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6"/>
                                        </p:tgtEl>
                                        <p:attrNameLst>
                                          <p:attrName>ppt_x</p:attrName>
                                        </p:attrNameLst>
                                      </p:cBhvr>
                                      <p:tavLst>
                                        <p:tav tm="0">
                                          <p:val>
                                            <p:strVal val="ppt_x"/>
                                          </p:val>
                                        </p:tav>
                                        <p:tav tm="100000">
                                          <p:val>
                                            <p:strVal val="ppt_x"/>
                                          </p:val>
                                        </p:tav>
                                      </p:tavLst>
                                    </p:anim>
                                    <p:anim calcmode="lin" valueType="num">
                                      <p:cBhvr additive="base">
                                        <p:cTn id="386" dur="2000"/>
                                        <p:tgtEl>
                                          <p:spTgt spid="26"/>
                                        </p:tgtEl>
                                        <p:attrNameLst>
                                          <p:attrName>ppt_y</p:attrName>
                                        </p:attrNameLst>
                                      </p:cBhvr>
                                      <p:tavLst>
                                        <p:tav tm="0">
                                          <p:val>
                                            <p:strVal val="ppt_y"/>
                                          </p:val>
                                        </p:tav>
                                        <p:tav tm="100000">
                                          <p:val>
                                            <p:strVal val="1+ppt_h/2"/>
                                          </p:val>
                                        </p:tav>
                                      </p:tavLst>
                                    </p:anim>
                                    <p:set>
                                      <p:cBhvr>
                                        <p:cTn id="387" dur="1" fill="hold">
                                          <p:stCondLst>
                                            <p:cond delay="1999"/>
                                          </p:stCondLst>
                                        </p:cTn>
                                        <p:tgtEl>
                                          <p:spTgt spid="26"/>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27"/>
                                        </p:tgtEl>
                                        <p:attrNameLst>
                                          <p:attrName>ppt_x</p:attrName>
                                        </p:attrNameLst>
                                      </p:cBhvr>
                                      <p:tavLst>
                                        <p:tav tm="0">
                                          <p:val>
                                            <p:strVal val="ppt_x"/>
                                          </p:val>
                                        </p:tav>
                                        <p:tav tm="100000">
                                          <p:val>
                                            <p:strVal val="ppt_x"/>
                                          </p:val>
                                        </p:tav>
                                      </p:tavLst>
                                    </p:anim>
                                    <p:anim calcmode="lin" valueType="num">
                                      <p:cBhvr additive="base">
                                        <p:cTn id="390" dur="2000"/>
                                        <p:tgtEl>
                                          <p:spTgt spid="27"/>
                                        </p:tgtEl>
                                        <p:attrNameLst>
                                          <p:attrName>ppt_y</p:attrName>
                                        </p:attrNameLst>
                                      </p:cBhvr>
                                      <p:tavLst>
                                        <p:tav tm="0">
                                          <p:val>
                                            <p:strVal val="ppt_y"/>
                                          </p:val>
                                        </p:tav>
                                        <p:tav tm="100000">
                                          <p:val>
                                            <p:strVal val="1+ppt_h/2"/>
                                          </p:val>
                                        </p:tav>
                                      </p:tavLst>
                                    </p:anim>
                                    <p:set>
                                      <p:cBhvr>
                                        <p:cTn id="391" dur="1" fill="hold">
                                          <p:stCondLst>
                                            <p:cond delay="1999"/>
                                          </p:stCondLst>
                                        </p:cTn>
                                        <p:tgtEl>
                                          <p:spTgt spid="27"/>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28"/>
                                        </p:tgtEl>
                                        <p:attrNameLst>
                                          <p:attrName>ppt_x</p:attrName>
                                        </p:attrNameLst>
                                      </p:cBhvr>
                                      <p:tavLst>
                                        <p:tav tm="0">
                                          <p:val>
                                            <p:strVal val="ppt_x"/>
                                          </p:val>
                                        </p:tav>
                                        <p:tav tm="100000">
                                          <p:val>
                                            <p:strVal val="ppt_x"/>
                                          </p:val>
                                        </p:tav>
                                      </p:tavLst>
                                    </p:anim>
                                    <p:anim calcmode="lin" valueType="num">
                                      <p:cBhvr additive="base">
                                        <p:cTn id="394" dur="2000"/>
                                        <p:tgtEl>
                                          <p:spTgt spid="28"/>
                                        </p:tgtEl>
                                        <p:attrNameLst>
                                          <p:attrName>ppt_y</p:attrName>
                                        </p:attrNameLst>
                                      </p:cBhvr>
                                      <p:tavLst>
                                        <p:tav tm="0">
                                          <p:val>
                                            <p:strVal val="ppt_y"/>
                                          </p:val>
                                        </p:tav>
                                        <p:tav tm="100000">
                                          <p:val>
                                            <p:strVal val="1+ppt_h/2"/>
                                          </p:val>
                                        </p:tav>
                                      </p:tavLst>
                                    </p:anim>
                                    <p:set>
                                      <p:cBhvr>
                                        <p:cTn id="395" dur="1" fill="hold">
                                          <p:stCondLst>
                                            <p:cond delay="1999"/>
                                          </p:stCondLst>
                                        </p:cTn>
                                        <p:tgtEl>
                                          <p:spTgt spid="28"/>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29"/>
                                        </p:tgtEl>
                                        <p:attrNameLst>
                                          <p:attrName>ppt_x</p:attrName>
                                        </p:attrNameLst>
                                      </p:cBhvr>
                                      <p:tavLst>
                                        <p:tav tm="0">
                                          <p:val>
                                            <p:strVal val="ppt_x"/>
                                          </p:val>
                                        </p:tav>
                                        <p:tav tm="100000">
                                          <p:val>
                                            <p:strVal val="ppt_x"/>
                                          </p:val>
                                        </p:tav>
                                      </p:tavLst>
                                    </p:anim>
                                    <p:anim calcmode="lin" valueType="num">
                                      <p:cBhvr additive="base">
                                        <p:cTn id="398" dur="2000"/>
                                        <p:tgtEl>
                                          <p:spTgt spid="29"/>
                                        </p:tgtEl>
                                        <p:attrNameLst>
                                          <p:attrName>ppt_y</p:attrName>
                                        </p:attrNameLst>
                                      </p:cBhvr>
                                      <p:tavLst>
                                        <p:tav tm="0">
                                          <p:val>
                                            <p:strVal val="ppt_y"/>
                                          </p:val>
                                        </p:tav>
                                        <p:tav tm="100000">
                                          <p:val>
                                            <p:strVal val="1+ppt_h/2"/>
                                          </p:val>
                                        </p:tav>
                                      </p:tavLst>
                                    </p:anim>
                                    <p:set>
                                      <p:cBhvr>
                                        <p:cTn id="399" dur="1" fill="hold">
                                          <p:stCondLst>
                                            <p:cond delay="1999"/>
                                          </p:stCondLst>
                                        </p:cTn>
                                        <p:tgtEl>
                                          <p:spTgt spid="29"/>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0"/>
                                        </p:tgtEl>
                                        <p:attrNameLst>
                                          <p:attrName>ppt_x</p:attrName>
                                        </p:attrNameLst>
                                      </p:cBhvr>
                                      <p:tavLst>
                                        <p:tav tm="0">
                                          <p:val>
                                            <p:strVal val="ppt_x"/>
                                          </p:val>
                                        </p:tav>
                                        <p:tav tm="100000">
                                          <p:val>
                                            <p:strVal val="ppt_x"/>
                                          </p:val>
                                        </p:tav>
                                      </p:tavLst>
                                    </p:anim>
                                    <p:anim calcmode="lin" valueType="num">
                                      <p:cBhvr additive="base">
                                        <p:cTn id="402" dur="2000"/>
                                        <p:tgtEl>
                                          <p:spTgt spid="30"/>
                                        </p:tgtEl>
                                        <p:attrNameLst>
                                          <p:attrName>ppt_y</p:attrName>
                                        </p:attrNameLst>
                                      </p:cBhvr>
                                      <p:tavLst>
                                        <p:tav tm="0">
                                          <p:val>
                                            <p:strVal val="ppt_y"/>
                                          </p:val>
                                        </p:tav>
                                        <p:tav tm="100000">
                                          <p:val>
                                            <p:strVal val="1+ppt_h/2"/>
                                          </p:val>
                                        </p:tav>
                                      </p:tavLst>
                                    </p:anim>
                                    <p:set>
                                      <p:cBhvr>
                                        <p:cTn id="403" dur="1" fill="hold">
                                          <p:stCondLst>
                                            <p:cond delay="1999"/>
                                          </p:stCondLst>
                                        </p:cTn>
                                        <p:tgtEl>
                                          <p:spTgt spid="30"/>
                                        </p:tgtEl>
                                        <p:attrNameLst>
                                          <p:attrName>style.visibility</p:attrName>
                                        </p:attrNameLst>
                                      </p:cBhvr>
                                      <p:to>
                                        <p:strVal val="hidden"/>
                                      </p:to>
                                    </p:set>
                                  </p:childTnLst>
                                </p:cTn>
                              </p:par>
                              <p:par>
                                <p:cTn id="404" presetID="2" presetClass="exit" presetSubtype="4" fill="hold" grpId="3" nodeType="withEffect">
                                  <p:stCondLst>
                                    <p:cond delay="0"/>
                                  </p:stCondLst>
                                  <p:childTnLst>
                                    <p:anim calcmode="lin" valueType="num">
                                      <p:cBhvr additive="base">
                                        <p:cTn id="405" dur="2000"/>
                                        <p:tgtEl>
                                          <p:spTgt spid="31"/>
                                        </p:tgtEl>
                                        <p:attrNameLst>
                                          <p:attrName>ppt_x</p:attrName>
                                        </p:attrNameLst>
                                      </p:cBhvr>
                                      <p:tavLst>
                                        <p:tav tm="0">
                                          <p:val>
                                            <p:strVal val="ppt_x"/>
                                          </p:val>
                                        </p:tav>
                                        <p:tav tm="100000">
                                          <p:val>
                                            <p:strVal val="ppt_x"/>
                                          </p:val>
                                        </p:tav>
                                      </p:tavLst>
                                    </p:anim>
                                    <p:anim calcmode="lin" valueType="num">
                                      <p:cBhvr additive="base">
                                        <p:cTn id="406" dur="2000"/>
                                        <p:tgtEl>
                                          <p:spTgt spid="31"/>
                                        </p:tgtEl>
                                        <p:attrNameLst>
                                          <p:attrName>ppt_y</p:attrName>
                                        </p:attrNameLst>
                                      </p:cBhvr>
                                      <p:tavLst>
                                        <p:tav tm="0">
                                          <p:val>
                                            <p:strVal val="ppt_y"/>
                                          </p:val>
                                        </p:tav>
                                        <p:tav tm="100000">
                                          <p:val>
                                            <p:strVal val="1+ppt_h/2"/>
                                          </p:val>
                                        </p:tav>
                                      </p:tavLst>
                                    </p:anim>
                                    <p:set>
                                      <p:cBhvr>
                                        <p:cTn id="407" dur="1" fill="hold">
                                          <p:stCondLst>
                                            <p:cond delay="1999"/>
                                          </p:stCondLst>
                                        </p:cTn>
                                        <p:tgtEl>
                                          <p:spTgt spid="31"/>
                                        </p:tgtEl>
                                        <p:attrNameLst>
                                          <p:attrName>style.visibility</p:attrName>
                                        </p:attrNameLst>
                                      </p:cBhvr>
                                      <p:to>
                                        <p:strVal val="hidden"/>
                                      </p:to>
                                    </p:set>
                                  </p:childTnLst>
                                </p:cTn>
                              </p:par>
                              <p:par>
                                <p:cTn id="408" presetID="2" presetClass="exit" presetSubtype="4" fill="hold" grpId="3" nodeType="withEffect">
                                  <p:stCondLst>
                                    <p:cond delay="0"/>
                                  </p:stCondLst>
                                  <p:childTnLst>
                                    <p:anim calcmode="lin" valueType="num">
                                      <p:cBhvr additive="base">
                                        <p:cTn id="409" dur="2000"/>
                                        <p:tgtEl>
                                          <p:spTgt spid="32"/>
                                        </p:tgtEl>
                                        <p:attrNameLst>
                                          <p:attrName>ppt_x</p:attrName>
                                        </p:attrNameLst>
                                      </p:cBhvr>
                                      <p:tavLst>
                                        <p:tav tm="0">
                                          <p:val>
                                            <p:strVal val="ppt_x"/>
                                          </p:val>
                                        </p:tav>
                                        <p:tav tm="100000">
                                          <p:val>
                                            <p:strVal val="ppt_x"/>
                                          </p:val>
                                        </p:tav>
                                      </p:tavLst>
                                    </p:anim>
                                    <p:anim calcmode="lin" valueType="num">
                                      <p:cBhvr additive="base">
                                        <p:cTn id="410" dur="2000"/>
                                        <p:tgtEl>
                                          <p:spTgt spid="32"/>
                                        </p:tgtEl>
                                        <p:attrNameLst>
                                          <p:attrName>ppt_y</p:attrName>
                                        </p:attrNameLst>
                                      </p:cBhvr>
                                      <p:tavLst>
                                        <p:tav tm="0">
                                          <p:val>
                                            <p:strVal val="ppt_y"/>
                                          </p:val>
                                        </p:tav>
                                        <p:tav tm="100000">
                                          <p:val>
                                            <p:strVal val="1+ppt_h/2"/>
                                          </p:val>
                                        </p:tav>
                                      </p:tavLst>
                                    </p:anim>
                                    <p:set>
                                      <p:cBhvr>
                                        <p:cTn id="411" dur="1" fill="hold">
                                          <p:stCondLst>
                                            <p:cond delay="1999"/>
                                          </p:stCondLst>
                                        </p:cTn>
                                        <p:tgtEl>
                                          <p:spTgt spid="32"/>
                                        </p:tgtEl>
                                        <p:attrNameLst>
                                          <p:attrName>style.visibility</p:attrName>
                                        </p:attrNameLst>
                                      </p:cBhvr>
                                      <p:to>
                                        <p:strVal val="hidden"/>
                                      </p:to>
                                    </p:set>
                                  </p:childTnLst>
                                </p:cTn>
                              </p:par>
                              <p:par>
                                <p:cTn id="412" presetID="2" presetClass="exit" presetSubtype="4" fill="hold" grpId="3" nodeType="withEffect">
                                  <p:stCondLst>
                                    <p:cond delay="0"/>
                                  </p:stCondLst>
                                  <p:childTnLst>
                                    <p:anim calcmode="lin" valueType="num">
                                      <p:cBhvr additive="base">
                                        <p:cTn id="413" dur="2000"/>
                                        <p:tgtEl>
                                          <p:spTgt spid="33"/>
                                        </p:tgtEl>
                                        <p:attrNameLst>
                                          <p:attrName>ppt_x</p:attrName>
                                        </p:attrNameLst>
                                      </p:cBhvr>
                                      <p:tavLst>
                                        <p:tav tm="0">
                                          <p:val>
                                            <p:strVal val="ppt_x"/>
                                          </p:val>
                                        </p:tav>
                                        <p:tav tm="100000">
                                          <p:val>
                                            <p:strVal val="ppt_x"/>
                                          </p:val>
                                        </p:tav>
                                      </p:tavLst>
                                    </p:anim>
                                    <p:anim calcmode="lin" valueType="num">
                                      <p:cBhvr additive="base">
                                        <p:cTn id="414" dur="2000"/>
                                        <p:tgtEl>
                                          <p:spTgt spid="33"/>
                                        </p:tgtEl>
                                        <p:attrNameLst>
                                          <p:attrName>ppt_y</p:attrName>
                                        </p:attrNameLst>
                                      </p:cBhvr>
                                      <p:tavLst>
                                        <p:tav tm="0">
                                          <p:val>
                                            <p:strVal val="ppt_y"/>
                                          </p:val>
                                        </p:tav>
                                        <p:tav tm="100000">
                                          <p:val>
                                            <p:strVal val="1+ppt_h/2"/>
                                          </p:val>
                                        </p:tav>
                                      </p:tavLst>
                                    </p:anim>
                                    <p:set>
                                      <p:cBhvr>
                                        <p:cTn id="415" dur="1" fill="hold">
                                          <p:stCondLst>
                                            <p:cond delay="1999"/>
                                          </p:stCondLst>
                                        </p:cTn>
                                        <p:tgtEl>
                                          <p:spTgt spid="33"/>
                                        </p:tgtEl>
                                        <p:attrNameLst>
                                          <p:attrName>style.visibility</p:attrName>
                                        </p:attrNameLst>
                                      </p:cBhvr>
                                      <p:to>
                                        <p:strVal val="hidden"/>
                                      </p:to>
                                    </p:set>
                                  </p:childTnLst>
                                </p:cTn>
                              </p:par>
                              <p:par>
                                <p:cTn id="416" presetID="2" presetClass="exit" presetSubtype="4" fill="hold" grpId="3" nodeType="withEffect">
                                  <p:stCondLst>
                                    <p:cond delay="0"/>
                                  </p:stCondLst>
                                  <p:childTnLst>
                                    <p:anim calcmode="lin" valueType="num">
                                      <p:cBhvr additive="base">
                                        <p:cTn id="417" dur="2000"/>
                                        <p:tgtEl>
                                          <p:spTgt spid="34"/>
                                        </p:tgtEl>
                                        <p:attrNameLst>
                                          <p:attrName>ppt_x</p:attrName>
                                        </p:attrNameLst>
                                      </p:cBhvr>
                                      <p:tavLst>
                                        <p:tav tm="0">
                                          <p:val>
                                            <p:strVal val="ppt_x"/>
                                          </p:val>
                                        </p:tav>
                                        <p:tav tm="100000">
                                          <p:val>
                                            <p:strVal val="ppt_x"/>
                                          </p:val>
                                        </p:tav>
                                      </p:tavLst>
                                    </p:anim>
                                    <p:anim calcmode="lin" valueType="num">
                                      <p:cBhvr additive="base">
                                        <p:cTn id="418" dur="2000"/>
                                        <p:tgtEl>
                                          <p:spTgt spid="34"/>
                                        </p:tgtEl>
                                        <p:attrNameLst>
                                          <p:attrName>ppt_y</p:attrName>
                                        </p:attrNameLst>
                                      </p:cBhvr>
                                      <p:tavLst>
                                        <p:tav tm="0">
                                          <p:val>
                                            <p:strVal val="ppt_y"/>
                                          </p:val>
                                        </p:tav>
                                        <p:tav tm="100000">
                                          <p:val>
                                            <p:strVal val="1+ppt_h/2"/>
                                          </p:val>
                                        </p:tav>
                                      </p:tavLst>
                                    </p:anim>
                                    <p:set>
                                      <p:cBhvr>
                                        <p:cTn id="419" dur="1" fill="hold">
                                          <p:stCondLst>
                                            <p:cond delay="1999"/>
                                          </p:stCondLst>
                                        </p:cTn>
                                        <p:tgtEl>
                                          <p:spTgt spid="34"/>
                                        </p:tgtEl>
                                        <p:attrNameLst>
                                          <p:attrName>style.visibility</p:attrName>
                                        </p:attrNameLst>
                                      </p:cBhvr>
                                      <p:to>
                                        <p:strVal val="hidden"/>
                                      </p:to>
                                    </p:set>
                                  </p:childTnLst>
                                </p:cTn>
                              </p:par>
                              <p:par>
                                <p:cTn id="420" presetID="2" presetClass="exit" presetSubtype="4" fill="hold" grpId="3" nodeType="withEffect">
                                  <p:stCondLst>
                                    <p:cond delay="0"/>
                                  </p:stCondLst>
                                  <p:childTnLst>
                                    <p:anim calcmode="lin" valueType="num">
                                      <p:cBhvr additive="base">
                                        <p:cTn id="421" dur="2000"/>
                                        <p:tgtEl>
                                          <p:spTgt spid="35"/>
                                        </p:tgtEl>
                                        <p:attrNameLst>
                                          <p:attrName>ppt_x</p:attrName>
                                        </p:attrNameLst>
                                      </p:cBhvr>
                                      <p:tavLst>
                                        <p:tav tm="0">
                                          <p:val>
                                            <p:strVal val="ppt_x"/>
                                          </p:val>
                                        </p:tav>
                                        <p:tav tm="100000">
                                          <p:val>
                                            <p:strVal val="ppt_x"/>
                                          </p:val>
                                        </p:tav>
                                      </p:tavLst>
                                    </p:anim>
                                    <p:anim calcmode="lin" valueType="num">
                                      <p:cBhvr additive="base">
                                        <p:cTn id="422" dur="2000"/>
                                        <p:tgtEl>
                                          <p:spTgt spid="35"/>
                                        </p:tgtEl>
                                        <p:attrNameLst>
                                          <p:attrName>ppt_y</p:attrName>
                                        </p:attrNameLst>
                                      </p:cBhvr>
                                      <p:tavLst>
                                        <p:tav tm="0">
                                          <p:val>
                                            <p:strVal val="ppt_y"/>
                                          </p:val>
                                        </p:tav>
                                        <p:tav tm="100000">
                                          <p:val>
                                            <p:strVal val="1+ppt_h/2"/>
                                          </p:val>
                                        </p:tav>
                                      </p:tavLst>
                                    </p:anim>
                                    <p:set>
                                      <p:cBhvr>
                                        <p:cTn id="423" dur="1" fill="hold">
                                          <p:stCondLst>
                                            <p:cond delay="1999"/>
                                          </p:stCondLst>
                                        </p:cTn>
                                        <p:tgtEl>
                                          <p:spTgt spid="35"/>
                                        </p:tgtEl>
                                        <p:attrNameLst>
                                          <p:attrName>style.visibility</p:attrName>
                                        </p:attrNameLst>
                                      </p:cBhvr>
                                      <p:to>
                                        <p:strVal val="hidden"/>
                                      </p:to>
                                    </p:set>
                                  </p:childTnLst>
                                </p:cTn>
                              </p:par>
                              <p:par>
                                <p:cTn id="424" presetID="8" presetClass="emph" presetSubtype="0" fill="hold" grpId="4" nodeType="withEffect">
                                  <p:stCondLst>
                                    <p:cond delay="0"/>
                                  </p:stCondLst>
                                  <p:childTnLst>
                                    <p:animRot by="21600000">
                                      <p:cBhvr>
                                        <p:cTn id="425" dur="2000" fill="hold"/>
                                        <p:tgtEl>
                                          <p:spTgt spid="5"/>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9"/>
                                        </p:tgtEl>
                                        <p:attrNameLst>
                                          <p:attrName>r</p:attrName>
                                        </p:attrNameLst>
                                      </p:cBhvr>
                                    </p:animRot>
                                  </p:childTnLst>
                                </p:cTn>
                              </p:par>
                              <p:par>
                                <p:cTn id="428" presetID="8" presetClass="emph" presetSubtype="0" fill="hold" grpId="4" nodeType="withEffect">
                                  <p:stCondLst>
                                    <p:cond delay="0"/>
                                  </p:stCondLst>
                                  <p:childTnLst>
                                    <p:animRot by="21600000">
                                      <p:cBhvr>
                                        <p:cTn id="429" dur="2000" fill="hold"/>
                                        <p:tgtEl>
                                          <p:spTgt spid="13"/>
                                        </p:tgtEl>
                                        <p:attrNameLst>
                                          <p:attrName>r</p:attrName>
                                        </p:attrNameLst>
                                      </p:cBhvr>
                                    </p:animRot>
                                  </p:childTnLst>
                                </p:cTn>
                              </p:par>
                              <p:par>
                                <p:cTn id="430" presetID="8" presetClass="emph" presetSubtype="0" fill="hold" grpId="4" nodeType="withEffect">
                                  <p:stCondLst>
                                    <p:cond delay="0"/>
                                  </p:stCondLst>
                                  <p:childTnLst>
                                    <p:animRot by="21600000">
                                      <p:cBhvr>
                                        <p:cTn id="431" dur="2000" fill="hold"/>
                                        <p:tgtEl>
                                          <p:spTgt spid="17"/>
                                        </p:tgtEl>
                                        <p:attrNameLst>
                                          <p:attrName>r</p:attrName>
                                        </p:attrNameLst>
                                      </p:cBhvr>
                                    </p:animRot>
                                  </p:childTnLst>
                                </p:cTn>
                              </p:par>
                              <p:par>
                                <p:cTn id="432" presetID="8" presetClass="emph" presetSubtype="0" fill="hold" grpId="4" nodeType="withEffect">
                                  <p:stCondLst>
                                    <p:cond delay="0"/>
                                  </p:stCondLst>
                                  <p:childTnLst>
                                    <p:animRot by="21600000">
                                      <p:cBhvr>
                                        <p:cTn id="433" dur="2000" fill="hold"/>
                                        <p:tgtEl>
                                          <p:spTgt spid="21"/>
                                        </p:tgtEl>
                                        <p:attrNameLst>
                                          <p:attrName>r</p:attrName>
                                        </p:attrNameLst>
                                      </p:cBhvr>
                                    </p:animRot>
                                  </p:childTnLst>
                                </p:cTn>
                              </p:par>
                              <p:par>
                                <p:cTn id="434" presetID="8" presetClass="emph" presetSubtype="0" fill="hold" grpId="4" nodeType="withEffect">
                                  <p:stCondLst>
                                    <p:cond delay="0"/>
                                  </p:stCondLst>
                                  <p:childTnLst>
                                    <p:animRot by="21600000">
                                      <p:cBhvr>
                                        <p:cTn id="435" dur="2000" fill="hold"/>
                                        <p:tgtEl>
                                          <p:spTgt spid="25"/>
                                        </p:tgtEl>
                                        <p:attrNameLst>
                                          <p:attrName>r</p:attrName>
                                        </p:attrNameLst>
                                      </p:cBhvr>
                                    </p:animRot>
                                  </p:childTnLst>
                                </p:cTn>
                              </p:par>
                              <p:par>
                                <p:cTn id="436" presetID="8" presetClass="emph" presetSubtype="0" fill="hold" grpId="4" nodeType="withEffect">
                                  <p:stCondLst>
                                    <p:cond delay="0"/>
                                  </p:stCondLst>
                                  <p:childTnLst>
                                    <p:animRot by="21600000">
                                      <p:cBhvr>
                                        <p:cTn id="437" dur="2000" fill="hold"/>
                                        <p:tgtEl>
                                          <p:spTgt spid="29"/>
                                        </p:tgtEl>
                                        <p:attrNameLst>
                                          <p:attrName>r</p:attrName>
                                        </p:attrNameLst>
                                      </p:cBhvr>
                                    </p:animRot>
                                  </p:childTnLst>
                                </p:cTn>
                              </p:par>
                              <p:par>
                                <p:cTn id="438" presetID="8" presetClass="emph" presetSubtype="0" fill="hold" grpId="4" nodeType="withEffect">
                                  <p:stCondLst>
                                    <p:cond delay="0"/>
                                  </p:stCondLst>
                                  <p:childTnLst>
                                    <p:animRot by="21600000">
                                      <p:cBhvr>
                                        <p:cTn id="439" dur="2000" fill="hold"/>
                                        <p:tgtEl>
                                          <p:spTgt spid="33"/>
                                        </p:tgtEl>
                                        <p:attrNameLst>
                                          <p:attrName>r</p:attrName>
                                        </p:attrNameLst>
                                      </p:cBhvr>
                                    </p:animRot>
                                  </p:childTnLst>
                                </p:cTn>
                              </p:par>
                              <p:par>
                                <p:cTn id="440" presetID="8" presetClass="emph" presetSubtype="0" fill="hold" grpId="4" nodeType="withEffect">
                                  <p:stCondLst>
                                    <p:cond delay="0"/>
                                  </p:stCondLst>
                                  <p:childTnLst>
                                    <p:animRot by="-21600000">
                                      <p:cBhvr>
                                        <p:cTn id="441" dur="2000" fill="hold"/>
                                        <p:tgtEl>
                                          <p:spTgt spid="4"/>
                                        </p:tgtEl>
                                        <p:attrNameLst>
                                          <p:attrName>r</p:attrName>
                                        </p:attrNameLst>
                                      </p:cBhvr>
                                    </p:animRot>
                                  </p:childTnLst>
                                </p:cTn>
                              </p:par>
                              <p:par>
                                <p:cTn id="442" presetID="8" presetClass="emph" presetSubtype="0" fill="hold" grpId="4" nodeType="withEffect">
                                  <p:stCondLst>
                                    <p:cond delay="0"/>
                                  </p:stCondLst>
                                  <p:childTnLst>
                                    <p:animRot by="-21600000">
                                      <p:cBhvr>
                                        <p:cTn id="443" dur="2000" fill="hold"/>
                                        <p:tgtEl>
                                          <p:spTgt spid="8"/>
                                        </p:tgtEl>
                                        <p:attrNameLst>
                                          <p:attrName>r</p:attrName>
                                        </p:attrNameLst>
                                      </p:cBhvr>
                                    </p:animRot>
                                  </p:childTnLst>
                                </p:cTn>
                              </p:par>
                              <p:par>
                                <p:cTn id="444" presetID="8" presetClass="emph" presetSubtype="0" fill="hold" grpId="4" nodeType="withEffect">
                                  <p:stCondLst>
                                    <p:cond delay="0"/>
                                  </p:stCondLst>
                                  <p:childTnLst>
                                    <p:animRot by="-21600000">
                                      <p:cBhvr>
                                        <p:cTn id="445" dur="2000" fill="hold"/>
                                        <p:tgtEl>
                                          <p:spTgt spid="12"/>
                                        </p:tgtEl>
                                        <p:attrNameLst>
                                          <p:attrName>r</p:attrName>
                                        </p:attrNameLst>
                                      </p:cBhvr>
                                    </p:animRot>
                                  </p:childTnLst>
                                </p:cTn>
                              </p:par>
                              <p:par>
                                <p:cTn id="446" presetID="8" presetClass="emph" presetSubtype="0" fill="hold" grpId="4" nodeType="withEffect">
                                  <p:stCondLst>
                                    <p:cond delay="0"/>
                                  </p:stCondLst>
                                  <p:childTnLst>
                                    <p:animRot by="-21600000">
                                      <p:cBhvr>
                                        <p:cTn id="447" dur="2000" fill="hold"/>
                                        <p:tgtEl>
                                          <p:spTgt spid="16"/>
                                        </p:tgtEl>
                                        <p:attrNameLst>
                                          <p:attrName>r</p:attrName>
                                        </p:attrNameLst>
                                      </p:cBhvr>
                                    </p:animRot>
                                  </p:childTnLst>
                                </p:cTn>
                              </p:par>
                              <p:par>
                                <p:cTn id="448" presetID="8" presetClass="emph" presetSubtype="0" fill="hold" grpId="4" nodeType="withEffect">
                                  <p:stCondLst>
                                    <p:cond delay="0"/>
                                  </p:stCondLst>
                                  <p:childTnLst>
                                    <p:animRot by="-21600000">
                                      <p:cBhvr>
                                        <p:cTn id="449" dur="2000" fill="hold"/>
                                        <p:tgtEl>
                                          <p:spTgt spid="20"/>
                                        </p:tgtEl>
                                        <p:attrNameLst>
                                          <p:attrName>r</p:attrName>
                                        </p:attrNameLst>
                                      </p:cBhvr>
                                    </p:animRot>
                                  </p:childTnLst>
                                </p:cTn>
                              </p:par>
                              <p:par>
                                <p:cTn id="450" presetID="8" presetClass="emph" presetSubtype="0" fill="hold" grpId="4" nodeType="withEffect">
                                  <p:stCondLst>
                                    <p:cond delay="0"/>
                                  </p:stCondLst>
                                  <p:childTnLst>
                                    <p:animRot by="-21600000">
                                      <p:cBhvr>
                                        <p:cTn id="451" dur="2000" fill="hold"/>
                                        <p:tgtEl>
                                          <p:spTgt spid="24"/>
                                        </p:tgtEl>
                                        <p:attrNameLst>
                                          <p:attrName>r</p:attrName>
                                        </p:attrNameLst>
                                      </p:cBhvr>
                                    </p:animRot>
                                  </p:childTnLst>
                                </p:cTn>
                              </p:par>
                              <p:par>
                                <p:cTn id="452" presetID="8" presetClass="emph" presetSubtype="0" fill="hold" grpId="4" nodeType="withEffect">
                                  <p:stCondLst>
                                    <p:cond delay="0"/>
                                  </p:stCondLst>
                                  <p:childTnLst>
                                    <p:animRot by="-21600000">
                                      <p:cBhvr>
                                        <p:cTn id="453" dur="2000" fill="hold"/>
                                        <p:tgtEl>
                                          <p:spTgt spid="28"/>
                                        </p:tgtEl>
                                        <p:attrNameLst>
                                          <p:attrName>r</p:attrName>
                                        </p:attrNameLst>
                                      </p:cBhvr>
                                    </p:animRot>
                                  </p:childTnLst>
                                </p:cTn>
                              </p:par>
                              <p:par>
                                <p:cTn id="454" presetID="8" presetClass="emph" presetSubtype="0" fill="hold" grpId="4" nodeType="withEffect">
                                  <p:stCondLst>
                                    <p:cond delay="0"/>
                                  </p:stCondLst>
                                  <p:childTnLst>
                                    <p:animRot by="-21600000">
                                      <p:cBhvr>
                                        <p:cTn id="455" dur="2000" fill="hold"/>
                                        <p:tgtEl>
                                          <p:spTgt spid="32"/>
                                        </p:tgtEl>
                                        <p:attrNameLst>
                                          <p:attrName>r</p:attrName>
                                        </p:attrNameLst>
                                      </p:cBhvr>
                                    </p:animRot>
                                  </p:childTnLst>
                                </p:cTn>
                              </p:par>
                              <p:par>
                                <p:cTn id="456" presetID="8" presetClass="emph" presetSubtype="0" fill="hold" grpId="4" nodeType="withEffect">
                                  <p:stCondLst>
                                    <p:cond delay="0"/>
                                  </p:stCondLst>
                                  <p:childTnLst>
                                    <p:animRot by="21600000">
                                      <p:cBhvr>
                                        <p:cTn id="457" dur="2000" fill="hold"/>
                                        <p:tgtEl>
                                          <p:spTgt spid="7"/>
                                        </p:tgtEl>
                                        <p:attrNameLst>
                                          <p:attrName>r</p:attrName>
                                        </p:attrNameLst>
                                      </p:cBhvr>
                                    </p:animRot>
                                  </p:childTnLst>
                                </p:cTn>
                              </p:par>
                              <p:par>
                                <p:cTn id="458" presetID="8" presetClass="emph" presetSubtype="0" fill="hold" grpId="4" nodeType="withEffect">
                                  <p:stCondLst>
                                    <p:cond delay="0"/>
                                  </p:stCondLst>
                                  <p:childTnLst>
                                    <p:animRot by="21600000">
                                      <p:cBhvr>
                                        <p:cTn id="459" dur="2000" fill="hold"/>
                                        <p:tgtEl>
                                          <p:spTgt spid="11"/>
                                        </p:tgtEl>
                                        <p:attrNameLst>
                                          <p:attrName>r</p:attrName>
                                        </p:attrNameLst>
                                      </p:cBhvr>
                                    </p:animRot>
                                  </p:childTnLst>
                                </p:cTn>
                              </p:par>
                              <p:par>
                                <p:cTn id="460" presetID="8" presetClass="emph" presetSubtype="0" fill="hold" grpId="4" nodeType="withEffect">
                                  <p:stCondLst>
                                    <p:cond delay="0"/>
                                  </p:stCondLst>
                                  <p:childTnLst>
                                    <p:animRot by="21600000">
                                      <p:cBhvr>
                                        <p:cTn id="461" dur="2000" fill="hold"/>
                                        <p:tgtEl>
                                          <p:spTgt spid="15"/>
                                        </p:tgtEl>
                                        <p:attrNameLst>
                                          <p:attrName>r</p:attrName>
                                        </p:attrNameLst>
                                      </p:cBhvr>
                                    </p:animRot>
                                  </p:childTnLst>
                                </p:cTn>
                              </p:par>
                              <p:par>
                                <p:cTn id="462" presetID="8" presetClass="emph" presetSubtype="0" fill="hold" grpId="4" nodeType="withEffect">
                                  <p:stCondLst>
                                    <p:cond delay="0"/>
                                  </p:stCondLst>
                                  <p:childTnLst>
                                    <p:animRot by="21600000">
                                      <p:cBhvr>
                                        <p:cTn id="463" dur="2000" fill="hold"/>
                                        <p:tgtEl>
                                          <p:spTgt spid="19"/>
                                        </p:tgtEl>
                                        <p:attrNameLst>
                                          <p:attrName>r</p:attrName>
                                        </p:attrNameLst>
                                      </p:cBhvr>
                                    </p:animRot>
                                  </p:childTnLst>
                                </p:cTn>
                              </p:par>
                              <p:par>
                                <p:cTn id="464" presetID="8" presetClass="emph" presetSubtype="0" fill="hold" grpId="4" nodeType="withEffect">
                                  <p:stCondLst>
                                    <p:cond delay="0"/>
                                  </p:stCondLst>
                                  <p:childTnLst>
                                    <p:animRot by="21600000">
                                      <p:cBhvr>
                                        <p:cTn id="465" dur="2000" fill="hold"/>
                                        <p:tgtEl>
                                          <p:spTgt spid="23"/>
                                        </p:tgtEl>
                                        <p:attrNameLst>
                                          <p:attrName>r</p:attrName>
                                        </p:attrNameLst>
                                      </p:cBhvr>
                                    </p:animRot>
                                  </p:childTnLst>
                                </p:cTn>
                              </p:par>
                              <p:par>
                                <p:cTn id="466" presetID="8" presetClass="emph" presetSubtype="0" fill="hold" grpId="4" nodeType="withEffect">
                                  <p:stCondLst>
                                    <p:cond delay="0"/>
                                  </p:stCondLst>
                                  <p:childTnLst>
                                    <p:animRot by="21600000">
                                      <p:cBhvr>
                                        <p:cTn id="467" dur="2000" fill="hold"/>
                                        <p:tgtEl>
                                          <p:spTgt spid="27"/>
                                        </p:tgtEl>
                                        <p:attrNameLst>
                                          <p:attrName>r</p:attrName>
                                        </p:attrNameLst>
                                      </p:cBhvr>
                                    </p:animRot>
                                  </p:childTnLst>
                                </p:cTn>
                              </p:par>
                              <p:par>
                                <p:cTn id="468" presetID="8" presetClass="emph" presetSubtype="0" fill="hold" grpId="4" nodeType="withEffect">
                                  <p:stCondLst>
                                    <p:cond delay="0"/>
                                  </p:stCondLst>
                                  <p:childTnLst>
                                    <p:animRot by="21600000">
                                      <p:cBhvr>
                                        <p:cTn id="469" dur="2000" fill="hold"/>
                                        <p:tgtEl>
                                          <p:spTgt spid="31"/>
                                        </p:tgtEl>
                                        <p:attrNameLst>
                                          <p:attrName>r</p:attrName>
                                        </p:attrNameLst>
                                      </p:cBhvr>
                                    </p:animRot>
                                  </p:childTnLst>
                                </p:cTn>
                              </p:par>
                              <p:par>
                                <p:cTn id="470" presetID="8" presetClass="emph" presetSubtype="0" fill="hold" grpId="4" nodeType="withEffect">
                                  <p:stCondLst>
                                    <p:cond delay="0"/>
                                  </p:stCondLst>
                                  <p:childTnLst>
                                    <p:animRot by="21600000">
                                      <p:cBhvr>
                                        <p:cTn id="471" dur="2000" fill="hold"/>
                                        <p:tgtEl>
                                          <p:spTgt spid="35"/>
                                        </p:tgtEl>
                                        <p:attrNameLst>
                                          <p:attrName>r</p:attrName>
                                        </p:attrNameLst>
                                      </p:cBhvr>
                                    </p:animRot>
                                  </p:childTnLst>
                                </p:cTn>
                              </p:par>
                              <p:par>
                                <p:cTn id="472" presetID="8" presetClass="emph" presetSubtype="0" fill="hold" grpId="4" nodeType="withEffect">
                                  <p:stCondLst>
                                    <p:cond delay="0"/>
                                  </p:stCondLst>
                                  <p:childTnLst>
                                    <p:animRot by="-21600000">
                                      <p:cBhvr>
                                        <p:cTn id="473" dur="2000" fill="hold"/>
                                        <p:tgtEl>
                                          <p:spTgt spid="6"/>
                                        </p:tgtEl>
                                        <p:attrNameLst>
                                          <p:attrName>r</p:attrName>
                                        </p:attrNameLst>
                                      </p:cBhvr>
                                    </p:animRot>
                                  </p:childTnLst>
                                </p:cTn>
                              </p:par>
                              <p:par>
                                <p:cTn id="474" presetID="8" presetClass="emph" presetSubtype="0" fill="hold" grpId="4" nodeType="withEffect">
                                  <p:stCondLst>
                                    <p:cond delay="0"/>
                                  </p:stCondLst>
                                  <p:childTnLst>
                                    <p:animRot by="-21600000">
                                      <p:cBhvr>
                                        <p:cTn id="475" dur="2000" fill="hold"/>
                                        <p:tgtEl>
                                          <p:spTgt spid="10"/>
                                        </p:tgtEl>
                                        <p:attrNameLst>
                                          <p:attrName>r</p:attrName>
                                        </p:attrNameLst>
                                      </p:cBhvr>
                                    </p:animRot>
                                  </p:childTnLst>
                                </p:cTn>
                              </p:par>
                              <p:par>
                                <p:cTn id="476" presetID="8" presetClass="emph" presetSubtype="0" fill="hold" grpId="4" nodeType="withEffect">
                                  <p:stCondLst>
                                    <p:cond delay="0"/>
                                  </p:stCondLst>
                                  <p:childTnLst>
                                    <p:animRot by="-21600000">
                                      <p:cBhvr>
                                        <p:cTn id="477" dur="2000" fill="hold"/>
                                        <p:tgtEl>
                                          <p:spTgt spid="14"/>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18"/>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22"/>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26"/>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30"/>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34"/>
                                        </p:tgtEl>
                                        <p:attrNameLst>
                                          <p:attrName>r</p:attrName>
                                        </p:attrNameLst>
                                      </p:cBhvr>
                                    </p:animRot>
                                  </p:childTnLst>
                                </p:cTn>
                              </p:par>
                              <p:par>
                                <p:cTn id="488" presetID="17" presetClass="entr" presetSubtype="1"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
                                          </p:val>
                                        </p:tav>
                                        <p:tav tm="100000">
                                          <p:val>
                                            <p:strVal val="#ppt_x"/>
                                          </p:val>
                                        </p:tav>
                                      </p:tavLst>
                                    </p:anim>
                                    <p:anim calcmode="lin" valueType="num">
                                      <p:cBhvr>
                                        <p:cTn id="491" dur="2000" fill="hold"/>
                                        <p:tgtEl>
                                          <p:spTgt spid="2"/>
                                        </p:tgtEl>
                                        <p:attrNameLst>
                                          <p:attrName>ppt_y</p:attrName>
                                        </p:attrNameLst>
                                      </p:cBhvr>
                                      <p:tavLst>
                                        <p:tav tm="0">
                                          <p:val>
                                            <p:strVal val="#ppt_y-#ppt_h/2"/>
                                          </p:val>
                                        </p:tav>
                                        <p:tav tm="100000">
                                          <p:val>
                                            <p:strVal val="#ppt_y"/>
                                          </p:val>
                                        </p:tav>
                                      </p:tavLst>
                                    </p:anim>
                                    <p:anim calcmode="lin" valueType="num">
                                      <p:cBhvr>
                                        <p:cTn id="492" dur="2000" fill="hold"/>
                                        <p:tgtEl>
                                          <p:spTgt spid="2"/>
                                        </p:tgtEl>
                                        <p:attrNameLst>
                                          <p:attrName>ppt_w</p:attrName>
                                        </p:attrNameLst>
                                      </p:cBhvr>
                                      <p:tavLst>
                                        <p:tav tm="0">
                                          <p:val>
                                            <p:strVal val="#ppt_w"/>
                                          </p:val>
                                        </p:tav>
                                        <p:tav tm="100000">
                                          <p:val>
                                            <p:strVal val="#ppt_w"/>
                                          </p:val>
                                        </p:tav>
                                      </p:tavLst>
                                    </p:anim>
                                    <p:anim calcmode="lin" valueType="num">
                                      <p:cBhvr>
                                        <p:cTn id="4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D620CD"/>
            </a:gs>
            <a:gs pos="50000">
              <a:srgbClr val="0000FF">
                <a:shade val="67500"/>
                <a:satMod val="115000"/>
              </a:srgbClr>
            </a:gs>
            <a:gs pos="100000">
              <a:srgbClr val="00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51870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7157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1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48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21471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186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92905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28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6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5785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00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7219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42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76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50099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14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21533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725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858280" y="785800"/>
            <a:ext cx="285720"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2000"/>
                            </p:stCondLst>
                            <p:childTnLst>
                              <p:par>
                                <p:cTn id="164" presetID="2" presetClass="exit" presetSubtype="2" fill="hold" grpId="2"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1+ppt_w/2"/>
                                          </p:val>
                                        </p:tav>
                                      </p:tavLst>
                                    </p:anim>
                                    <p:anim calcmode="lin" valueType="num">
                                      <p:cBhvr additive="base">
                                        <p:cTn id="182" dur="2000"/>
                                        <p:tgtEl>
                                          <p:spTgt spid="8"/>
                                        </p:tgtEl>
                                        <p:attrNameLst>
                                          <p:attrName>ppt_y</p:attrName>
                                        </p:attrNameLst>
                                      </p:cBhvr>
                                      <p:tavLst>
                                        <p:tav tm="0">
                                          <p:val>
                                            <p:strVal val="ppt_y"/>
                                          </p:val>
                                        </p:tav>
                                        <p:tav tm="100000">
                                          <p:val>
                                            <p:strVal val="ppt_y"/>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ppt_y"/>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ppt_y"/>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0-ppt_w/2"/>
                                          </p:val>
                                        </p:tav>
                                      </p:tavLst>
                                    </p:anim>
                                    <p:anim calcmode="lin" valueType="num">
                                      <p:cBhvr additive="base">
                                        <p:cTn id="218" dur="2000"/>
                                        <p:tgtEl>
                                          <p:spTgt spid="17"/>
                                        </p:tgtEl>
                                        <p:attrNameLst>
                                          <p:attrName>ppt_y</p:attrName>
                                        </p:attrNameLst>
                                      </p:cBhvr>
                                      <p:tavLst>
                                        <p:tav tm="0">
                                          <p:val>
                                            <p:strVal val="ppt_y"/>
                                          </p:val>
                                        </p:tav>
                                        <p:tav tm="100000">
                                          <p:val>
                                            <p:strVal val="ppt_y"/>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ppt_y"/>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0-ppt_w/2"/>
                                          </p:val>
                                        </p:tav>
                                      </p:tavLst>
                                    </p:anim>
                                    <p:anim calcmode="lin" valueType="num">
                                      <p:cBhvr additive="base">
                                        <p:cTn id="226" dur="2000"/>
                                        <p:tgtEl>
                                          <p:spTgt spid="19"/>
                                        </p:tgtEl>
                                        <p:attrNameLst>
                                          <p:attrName>ppt_y</p:attrName>
                                        </p:attrNameLst>
                                      </p:cBhvr>
                                      <p:tavLst>
                                        <p:tav tm="0">
                                          <p:val>
                                            <p:strVal val="ppt_y"/>
                                          </p:val>
                                        </p:tav>
                                        <p:tav tm="100000">
                                          <p:val>
                                            <p:strVal val="ppt_y"/>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1+ppt_w/2"/>
                                          </p:val>
                                        </p:tav>
                                      </p:tavLst>
                                    </p:anim>
                                    <p:anim calcmode="lin" valueType="num">
                                      <p:cBhvr additive="base">
                                        <p:cTn id="230" dur="2000"/>
                                        <p:tgtEl>
                                          <p:spTgt spid="20"/>
                                        </p:tgtEl>
                                        <p:attrNameLst>
                                          <p:attrName>ppt_y</p:attrName>
                                        </p:attrNameLst>
                                      </p:cBhvr>
                                      <p:tavLst>
                                        <p:tav tm="0">
                                          <p:val>
                                            <p:strVal val="ppt_y"/>
                                          </p:val>
                                        </p:tav>
                                        <p:tav tm="100000">
                                          <p:val>
                                            <p:strVal val="ppt_y"/>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ppt_y"/>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ppt_y"/>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ppt_y"/>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0-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0-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17" presetClass="entr" presetSubtype="1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fltVal val="0"/>
                                          </p:val>
                                        </p:tav>
                                        <p:tav tm="100000">
                                          <p:val>
                                            <p:strVal val="#ppt_w"/>
                                          </p:val>
                                        </p:tav>
                                      </p:tavLst>
                                    </p:anim>
                                    <p:anim calcmode="lin" valueType="num">
                                      <p:cBhvr>
                                        <p:cTn id="2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71227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a:duotone>
              <a:prstClr val="black"/>
              <a:srgbClr val="FF3300">
                <a:tint val="45000"/>
                <a:satMod val="400000"/>
              </a:srgbClr>
            </a:duotone>
            <a:lum contrast="40000"/>
          </a:blip>
          <a:stretch>
            <a:fillRect/>
          </a:stretch>
        </p:blipFill>
        <p:spPr>
          <a:xfrm>
            <a:off x="1676676" y="0"/>
            <a:ext cx="5395653" cy="4931542"/>
          </a:xfrm>
          <a:prstGeom prst="donut">
            <a:avLst/>
          </a:prstGeom>
        </p:spPr>
      </p:pic>
      <p:pic>
        <p:nvPicPr>
          <p:cNvPr id="5" name="4 Imagen" descr="Dust-and-Aerosols-SWIRL-graphic.png"/>
          <p:cNvPicPr>
            <a:picLocks noChangeAspect="1"/>
          </p:cNvPicPr>
          <p:nvPr/>
        </p:nvPicPr>
        <p:blipFill>
          <a:blip r:embed="rId3">
            <a:duotone>
              <a:prstClr val="black"/>
              <a:srgbClr val="0000FF">
                <a:tint val="45000"/>
                <a:satMod val="400000"/>
              </a:srgbClr>
            </a:duotone>
            <a:lum contrast="40000"/>
          </a:blip>
          <a:stretch>
            <a:fillRect/>
          </a:stretch>
        </p:blipFill>
        <p:spPr>
          <a:xfrm>
            <a:off x="3071802" y="1214428"/>
            <a:ext cx="2539115" cy="2320711"/>
          </a:xfrm>
          <a:prstGeom prst="donut">
            <a:avLst/>
          </a:prstGeom>
        </p:spPr>
      </p:pic>
      <p:sp>
        <p:nvSpPr>
          <p:cNvPr id="6" name="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strVal val="4/3*#ppt_w"/>
                                          </p:val>
                                        </p:tav>
                                        <p:tav tm="100000">
                                          <p:val>
                                            <p:strVal val="#ppt_w"/>
                                          </p:val>
                                        </p:tav>
                                      </p:tavLst>
                                    </p:anim>
                                    <p:anim calcmode="lin" valueType="num">
                                      <p:cBhvr>
                                        <p:cTn id="10" dur="2000" fill="hold"/>
                                        <p:tgtEl>
                                          <p:spTgt spid="4"/>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4/3*#ppt_w"/>
                                          </p:val>
                                        </p:tav>
                                        <p:tav tm="100000">
                                          <p:val>
                                            <p:strVal val="#ppt_w"/>
                                          </p:val>
                                        </p:tav>
                                      </p:tavLst>
                                    </p:anim>
                                    <p:anim calcmode="lin" valueType="num">
                                      <p:cBhvr>
                                        <p:cTn id="14" dur="2000" fill="hold"/>
                                        <p:tgtEl>
                                          <p:spTgt spid="5"/>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000" fill="hold"/>
                                        <p:tgtEl>
                                          <p:spTgt spid="4"/>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23" presetClass="exit" presetSubtype="272" fill="hold" nodeType="afterEffect">
                                  <p:stCondLst>
                                    <p:cond delay="0"/>
                                  </p:stCondLst>
                                  <p:childTnLst>
                                    <p:anim calcmode="lin" valueType="num">
                                      <p:cBhvr>
                                        <p:cTn id="21" dur="2000"/>
                                        <p:tgtEl>
                                          <p:spTgt spid="4"/>
                                        </p:tgtEl>
                                        <p:attrNameLst>
                                          <p:attrName>ppt_w</p:attrName>
                                        </p:attrNameLst>
                                      </p:cBhvr>
                                      <p:tavLst>
                                        <p:tav tm="0">
                                          <p:val>
                                            <p:strVal val="ppt_w"/>
                                          </p:val>
                                        </p:tav>
                                        <p:tav tm="100000">
                                          <p:val>
                                            <p:strVal val="4/3*ppt_w"/>
                                          </p:val>
                                        </p:tav>
                                      </p:tavLst>
                                    </p:anim>
                                    <p:anim calcmode="lin" valueType="num">
                                      <p:cBhvr>
                                        <p:cTn id="22" dur="2000"/>
                                        <p:tgtEl>
                                          <p:spTgt spid="4"/>
                                        </p:tgtEl>
                                        <p:attrNameLst>
                                          <p:attrName>ppt_h</p:attrName>
                                        </p:attrNameLst>
                                      </p:cBhvr>
                                      <p:tavLst>
                                        <p:tav tm="0">
                                          <p:val>
                                            <p:strVal val="ppt_h"/>
                                          </p:val>
                                        </p:tav>
                                        <p:tav tm="100000">
                                          <p:val>
                                            <p:strVal val="4/3*ppt_h"/>
                                          </p:val>
                                        </p:tav>
                                      </p:tavLst>
                                    </p:anim>
                                    <p:set>
                                      <p:cBhvr>
                                        <p:cTn id="23" dur="1" fill="hold">
                                          <p:stCondLst>
                                            <p:cond delay="1999"/>
                                          </p:stCondLst>
                                        </p:cTn>
                                        <p:tgtEl>
                                          <p:spTgt spid="4"/>
                                        </p:tgtEl>
                                        <p:attrNameLst>
                                          <p:attrName>style.visibility</p:attrName>
                                        </p:attrNameLst>
                                      </p:cBhvr>
                                      <p:to>
                                        <p:strVal val="hidden"/>
                                      </p:to>
                                    </p:set>
                                  </p:childTnLst>
                                </p:cTn>
                              </p:par>
                              <p:par>
                                <p:cTn id="24" presetID="23" presetClass="exit" presetSubtype="272" fill="hold" nodeType="withEffect">
                                  <p:stCondLst>
                                    <p:cond delay="0"/>
                                  </p:stCondLst>
                                  <p:childTnLst>
                                    <p:anim calcmode="lin" valueType="num">
                                      <p:cBhvr>
                                        <p:cTn id="25" dur="2000"/>
                                        <p:tgtEl>
                                          <p:spTgt spid="5"/>
                                        </p:tgtEl>
                                        <p:attrNameLst>
                                          <p:attrName>ppt_w</p:attrName>
                                        </p:attrNameLst>
                                      </p:cBhvr>
                                      <p:tavLst>
                                        <p:tav tm="0">
                                          <p:val>
                                            <p:strVal val="ppt_w"/>
                                          </p:val>
                                        </p:tav>
                                        <p:tav tm="100000">
                                          <p:val>
                                            <p:strVal val="4/3*ppt_w"/>
                                          </p:val>
                                        </p:tav>
                                      </p:tavLst>
                                    </p:anim>
                                    <p:anim calcmode="lin" valueType="num">
                                      <p:cBhvr>
                                        <p:cTn id="26" dur="2000"/>
                                        <p:tgtEl>
                                          <p:spTgt spid="5"/>
                                        </p:tgtEl>
                                        <p:attrNameLst>
                                          <p:attrName>ppt_h</p:attrName>
                                        </p:attrNameLst>
                                      </p:cBhvr>
                                      <p:tavLst>
                                        <p:tav tm="0">
                                          <p:val>
                                            <p:strVal val="ppt_h"/>
                                          </p:val>
                                        </p:tav>
                                        <p:tav tm="100000">
                                          <p:val>
                                            <p:strVal val="4/3*ppt_h"/>
                                          </p:val>
                                        </p:tav>
                                      </p:tavLst>
                                    </p:anim>
                                    <p:set>
                                      <p:cBhvr>
                                        <p:cTn id="27" dur="1" fill="hold">
                                          <p:stCondLst>
                                            <p:cond delay="1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5"/>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stock-photo-2385629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625315" y="0"/>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izquierda"/>
          <p:cNvSpPr/>
          <p:nvPr/>
        </p:nvSpPr>
        <p:spPr>
          <a:xfrm>
            <a:off x="3482571" y="0"/>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lecha curvada hacia la derecha"/>
          <p:cNvSpPr/>
          <p:nvPr/>
        </p:nvSpPr>
        <p:spPr>
          <a:xfrm>
            <a:off x="2625315" y="642918"/>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izquierda"/>
          <p:cNvSpPr/>
          <p:nvPr/>
        </p:nvSpPr>
        <p:spPr>
          <a:xfrm>
            <a:off x="3482571" y="642918"/>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625315" y="1428736"/>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izquierda"/>
          <p:cNvSpPr/>
          <p:nvPr/>
        </p:nvSpPr>
        <p:spPr>
          <a:xfrm>
            <a:off x="3482571" y="1428736"/>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derecha"/>
          <p:cNvSpPr/>
          <p:nvPr/>
        </p:nvSpPr>
        <p:spPr>
          <a:xfrm>
            <a:off x="2625315" y="2214554"/>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izquierda"/>
          <p:cNvSpPr/>
          <p:nvPr/>
        </p:nvSpPr>
        <p:spPr>
          <a:xfrm>
            <a:off x="3482571" y="2214554"/>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lecha curvada hacia la derecha"/>
          <p:cNvSpPr/>
          <p:nvPr/>
        </p:nvSpPr>
        <p:spPr>
          <a:xfrm>
            <a:off x="2625315" y="3000372"/>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lecha curvada hacia la izquierda"/>
          <p:cNvSpPr/>
          <p:nvPr/>
        </p:nvSpPr>
        <p:spPr>
          <a:xfrm>
            <a:off x="3482571" y="3000372"/>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lecha curvada hacia la derecha"/>
          <p:cNvSpPr/>
          <p:nvPr/>
        </p:nvSpPr>
        <p:spPr>
          <a:xfrm>
            <a:off x="2625315" y="3714752"/>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lecha curvada hacia la izquierda"/>
          <p:cNvSpPr/>
          <p:nvPr/>
        </p:nvSpPr>
        <p:spPr>
          <a:xfrm>
            <a:off x="3482571" y="3714752"/>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lecha curvada hacia la derecha"/>
          <p:cNvSpPr/>
          <p:nvPr/>
        </p:nvSpPr>
        <p:spPr>
          <a:xfrm>
            <a:off x="4482703" y="0"/>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lecha curvada hacia la izquierda"/>
          <p:cNvSpPr/>
          <p:nvPr/>
        </p:nvSpPr>
        <p:spPr>
          <a:xfrm>
            <a:off x="5339959" y="0"/>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lecha curvada hacia la derecha"/>
          <p:cNvSpPr/>
          <p:nvPr/>
        </p:nvSpPr>
        <p:spPr>
          <a:xfrm>
            <a:off x="4482703" y="642918"/>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lecha curvada hacia la izquierda"/>
          <p:cNvSpPr/>
          <p:nvPr/>
        </p:nvSpPr>
        <p:spPr>
          <a:xfrm>
            <a:off x="5339959" y="642918"/>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lecha curvada hacia la derecha"/>
          <p:cNvSpPr/>
          <p:nvPr/>
        </p:nvSpPr>
        <p:spPr>
          <a:xfrm>
            <a:off x="4482703" y="1428736"/>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lecha curvada hacia la izquierda"/>
          <p:cNvSpPr/>
          <p:nvPr/>
        </p:nvSpPr>
        <p:spPr>
          <a:xfrm>
            <a:off x="5339959" y="1428736"/>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lecha curvada hacia la derecha"/>
          <p:cNvSpPr/>
          <p:nvPr/>
        </p:nvSpPr>
        <p:spPr>
          <a:xfrm>
            <a:off x="4482703" y="2214554"/>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lecha curvada hacia la izquierda"/>
          <p:cNvSpPr/>
          <p:nvPr/>
        </p:nvSpPr>
        <p:spPr>
          <a:xfrm>
            <a:off x="5339959" y="2214554"/>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lecha curvada hacia la derecha"/>
          <p:cNvSpPr/>
          <p:nvPr/>
        </p:nvSpPr>
        <p:spPr>
          <a:xfrm>
            <a:off x="4482703" y="3000372"/>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lecha curvada hacia la izquierda"/>
          <p:cNvSpPr/>
          <p:nvPr/>
        </p:nvSpPr>
        <p:spPr>
          <a:xfrm>
            <a:off x="5339959" y="3000372"/>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lecha curvada hacia la derecha"/>
          <p:cNvSpPr/>
          <p:nvPr/>
        </p:nvSpPr>
        <p:spPr>
          <a:xfrm>
            <a:off x="4482703" y="3714752"/>
            <a:ext cx="928694" cy="1571612"/>
          </a:xfrm>
          <a:prstGeom prst="curvedRightArrow">
            <a:avLst>
              <a:gd name="adj1" fmla="val 39783"/>
              <a:gd name="adj2" fmla="val 50000"/>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lecha curvada hacia la izquierda"/>
          <p:cNvSpPr/>
          <p:nvPr/>
        </p:nvSpPr>
        <p:spPr>
          <a:xfrm>
            <a:off x="5339959" y="3714752"/>
            <a:ext cx="928694" cy="1571612"/>
          </a:xfrm>
          <a:prstGeom prst="curvedLeftArrow">
            <a:avLst>
              <a:gd name="adj1" fmla="val 39834"/>
              <a:gd name="adj2" fmla="val 49475"/>
              <a:gd name="adj3" fmla="val 0"/>
            </a:avLst>
          </a:prstGeom>
          <a:gradFill flip="none" rotWithShape="1">
            <a:gsLst>
              <a:gs pos="57000">
                <a:srgbClr val="FFFF00"/>
              </a:gs>
              <a:gs pos="50000">
                <a:srgbClr val="D620CD">
                  <a:shade val="67500"/>
                  <a:satMod val="115000"/>
                </a:srgbClr>
              </a:gs>
              <a:gs pos="100000">
                <a:srgbClr val="D620CD">
                  <a:shade val="100000"/>
                  <a:satMod val="115000"/>
                </a:srgbClr>
              </a:gs>
            </a:gsLst>
            <a:lin ang="540000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3" presetClass="entr" presetSubtype="10" fill="hold" grpId="5"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5"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5"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horizontal)">
                                      <p:cBhvr>
                                        <p:cTn id="111" dur="2000"/>
                                        <p:tgtEl>
                                          <p:spTgt spid="5"/>
                                        </p:tgtEl>
                                      </p:cBhvr>
                                    </p:animEffect>
                                  </p:childTnLst>
                                </p:cTn>
                              </p:par>
                              <p:par>
                                <p:cTn id="112" presetID="3" presetClass="entr" presetSubtype="10" fill="hold" grpId="5"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horizontal)">
                                      <p:cBhvr>
                                        <p:cTn id="114" dur="2000"/>
                                        <p:tgtEl>
                                          <p:spTgt spid="6"/>
                                        </p:tgtEl>
                                      </p:cBhvr>
                                    </p:animEffect>
                                  </p:childTnLst>
                                </p:cTn>
                              </p:par>
                              <p:par>
                                <p:cTn id="115" presetID="3" presetClass="entr" presetSubtype="10" fill="hold" grpId="5"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horizontal)">
                                      <p:cBhvr>
                                        <p:cTn id="117" dur="2000"/>
                                        <p:tgtEl>
                                          <p:spTgt spid="7"/>
                                        </p:tgtEl>
                                      </p:cBhvr>
                                    </p:animEffect>
                                  </p:childTnLst>
                                </p:cTn>
                              </p:par>
                              <p:par>
                                <p:cTn id="118" presetID="3" presetClass="entr" presetSubtype="10" fill="hold" grpId="5"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horizontal)">
                                      <p:cBhvr>
                                        <p:cTn id="120" dur="2000"/>
                                        <p:tgtEl>
                                          <p:spTgt spid="8"/>
                                        </p:tgtEl>
                                      </p:cBhvr>
                                    </p:animEffect>
                                  </p:childTnLst>
                                </p:cTn>
                              </p:par>
                              <p:par>
                                <p:cTn id="121" presetID="3" presetClass="entr" presetSubtype="10" fill="hold" grpId="5"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horizontal)">
                                      <p:cBhvr>
                                        <p:cTn id="123" dur="2000"/>
                                        <p:tgtEl>
                                          <p:spTgt spid="9"/>
                                        </p:tgtEl>
                                      </p:cBhvr>
                                    </p:animEffect>
                                  </p:childTnLst>
                                </p:cTn>
                              </p:par>
                              <p:par>
                                <p:cTn id="124" presetID="3" presetClass="entr" presetSubtype="10" fill="hold" grpId="5"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horizontal)">
                                      <p:cBhvr>
                                        <p:cTn id="126" dur="2000"/>
                                        <p:tgtEl>
                                          <p:spTgt spid="10"/>
                                        </p:tgtEl>
                                      </p:cBhvr>
                                    </p:animEffect>
                                  </p:childTnLst>
                                </p:cTn>
                              </p:par>
                              <p:par>
                                <p:cTn id="127" presetID="3" presetClass="entr" presetSubtype="10" fill="hold" grpId="5"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horizontal)">
                                      <p:cBhvr>
                                        <p:cTn id="129" dur="2000"/>
                                        <p:tgtEl>
                                          <p:spTgt spid="11"/>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horizontal)">
                                      <p:cBhvr>
                                        <p:cTn id="132" dur="2000"/>
                                        <p:tgtEl>
                                          <p:spTgt spid="12"/>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horizontal)">
                                      <p:cBhvr>
                                        <p:cTn id="153" dur="2000"/>
                                        <p:tgtEl>
                                          <p:spTgt spid="19"/>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horizontal)">
                                      <p:cBhvr>
                                        <p:cTn id="156" dur="2000"/>
                                        <p:tgtEl>
                                          <p:spTgt spid="20"/>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horizontal)">
                                      <p:cBhvr>
                                        <p:cTn id="159" dur="2000"/>
                                        <p:tgtEl>
                                          <p:spTgt spid="21"/>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horizontal)">
                                      <p:cBhvr>
                                        <p:cTn id="162" dur="2000"/>
                                        <p:tgtEl>
                                          <p:spTgt spid="22"/>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horizontal)">
                                      <p:cBhvr>
                                        <p:cTn id="165" dur="2000"/>
                                        <p:tgtEl>
                                          <p:spTgt spid="23"/>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horizontal)">
                                      <p:cBhvr>
                                        <p:cTn id="168" dur="2000"/>
                                        <p:tgtEl>
                                          <p:spTgt spid="24"/>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horizontal)">
                                      <p:cBhvr>
                                        <p:cTn id="171" dur="2000"/>
                                        <p:tgtEl>
                                          <p:spTgt spid="25"/>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horizontal)">
                                      <p:cBhvr>
                                        <p:cTn id="174" dur="2000"/>
                                        <p:tgtEl>
                                          <p:spTgt spid="26"/>
                                        </p:tgtEl>
                                      </p:cBhvr>
                                    </p:animEffect>
                                  </p:childTnLst>
                                </p:cTn>
                              </p:par>
                              <p:par>
                                <p:cTn id="175" presetID="8" presetClass="emph" presetSubtype="0" fill="hold" grpId="1" nodeType="withEffect">
                                  <p:stCondLst>
                                    <p:cond delay="0"/>
                                  </p:stCondLst>
                                  <p:childTnLst>
                                    <p:animRot by="21600000">
                                      <p:cBhvr>
                                        <p:cTn id="176" dur="2000" fill="hold"/>
                                        <p:tgtEl>
                                          <p:spTgt spid="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6"/>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5"/>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7"/>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0"/>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22"/>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2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26"/>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ppt_x"/>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ppt_x"/>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6"/>
                                        </p:tgtEl>
                                        <p:attrNameLst>
                                          <p:attrName>ppt_x</p:attrName>
                                        </p:attrNameLst>
                                      </p:cBhvr>
                                      <p:tavLst>
                                        <p:tav tm="0">
                                          <p:val>
                                            <p:strVal val="ppt_x"/>
                                          </p:val>
                                        </p:tav>
                                        <p:tav tm="100000">
                                          <p:val>
                                            <p:strVal val="ppt_x"/>
                                          </p:val>
                                        </p:tav>
                                      </p:tavLst>
                                    </p:anim>
                                    <p:anim calcmode="lin" valueType="num">
                                      <p:cBhvr additive="base">
                                        <p:cTn id="238" dur="2000"/>
                                        <p:tgtEl>
                                          <p:spTgt spid="6"/>
                                        </p:tgtEl>
                                        <p:attrNameLst>
                                          <p:attrName>ppt_y</p:attrName>
                                        </p:attrNameLst>
                                      </p:cBhvr>
                                      <p:tavLst>
                                        <p:tav tm="0">
                                          <p:val>
                                            <p:strVal val="ppt_y"/>
                                          </p:val>
                                        </p:tav>
                                        <p:tav tm="100000">
                                          <p:val>
                                            <p:strVal val="1+ppt_h/2"/>
                                          </p:val>
                                        </p:tav>
                                      </p:tavLst>
                                    </p:anim>
                                    <p:set>
                                      <p:cBhvr>
                                        <p:cTn id="239" dur="1" fill="hold">
                                          <p:stCondLst>
                                            <p:cond delay="1999"/>
                                          </p:stCondLst>
                                        </p:cTn>
                                        <p:tgtEl>
                                          <p:spTgt spid="6"/>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ppt_x"/>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8"/>
                                        </p:tgtEl>
                                        <p:attrNameLst>
                                          <p:attrName>ppt_x</p:attrName>
                                        </p:attrNameLst>
                                      </p:cBhvr>
                                      <p:tavLst>
                                        <p:tav tm="0">
                                          <p:val>
                                            <p:strVal val="ppt_x"/>
                                          </p:val>
                                        </p:tav>
                                        <p:tav tm="100000">
                                          <p:val>
                                            <p:strVal val="ppt_x"/>
                                          </p:val>
                                        </p:tav>
                                      </p:tavLst>
                                    </p:anim>
                                    <p:anim calcmode="lin" valueType="num">
                                      <p:cBhvr additive="base">
                                        <p:cTn id="246" dur="2000"/>
                                        <p:tgtEl>
                                          <p:spTgt spid="8"/>
                                        </p:tgtEl>
                                        <p:attrNameLst>
                                          <p:attrName>ppt_y</p:attrName>
                                        </p:attrNameLst>
                                      </p:cBhvr>
                                      <p:tavLst>
                                        <p:tav tm="0">
                                          <p:val>
                                            <p:strVal val="ppt_y"/>
                                          </p:val>
                                        </p:tav>
                                        <p:tav tm="100000">
                                          <p:val>
                                            <p:strVal val="1+ppt_h/2"/>
                                          </p:val>
                                        </p:tav>
                                      </p:tavLst>
                                    </p:anim>
                                    <p:set>
                                      <p:cBhvr>
                                        <p:cTn id="247" dur="1" fill="hold">
                                          <p:stCondLst>
                                            <p:cond delay="1999"/>
                                          </p:stCondLst>
                                        </p:cTn>
                                        <p:tgtEl>
                                          <p:spTgt spid="8"/>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9"/>
                                        </p:tgtEl>
                                        <p:attrNameLst>
                                          <p:attrName>ppt_x</p:attrName>
                                        </p:attrNameLst>
                                      </p:cBhvr>
                                      <p:tavLst>
                                        <p:tav tm="0">
                                          <p:val>
                                            <p:strVal val="ppt_x"/>
                                          </p:val>
                                        </p:tav>
                                        <p:tav tm="100000">
                                          <p:val>
                                            <p:strVal val="ppt_x"/>
                                          </p:val>
                                        </p:tav>
                                      </p:tavLst>
                                    </p:anim>
                                    <p:anim calcmode="lin" valueType="num">
                                      <p:cBhvr additive="base">
                                        <p:cTn id="250" dur="2000"/>
                                        <p:tgtEl>
                                          <p:spTgt spid="9"/>
                                        </p:tgtEl>
                                        <p:attrNameLst>
                                          <p:attrName>ppt_y</p:attrName>
                                        </p:attrNameLst>
                                      </p:cBhvr>
                                      <p:tavLst>
                                        <p:tav tm="0">
                                          <p:val>
                                            <p:strVal val="ppt_y"/>
                                          </p:val>
                                        </p:tav>
                                        <p:tav tm="100000">
                                          <p:val>
                                            <p:strVal val="1+ppt_h/2"/>
                                          </p:val>
                                        </p:tav>
                                      </p:tavLst>
                                    </p:anim>
                                    <p:set>
                                      <p:cBhvr>
                                        <p:cTn id="251" dur="1" fill="hold">
                                          <p:stCondLst>
                                            <p:cond delay="1999"/>
                                          </p:stCondLst>
                                        </p:cTn>
                                        <p:tgtEl>
                                          <p:spTgt spid="9"/>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0"/>
                                        </p:tgtEl>
                                        <p:attrNameLst>
                                          <p:attrName>ppt_x</p:attrName>
                                        </p:attrNameLst>
                                      </p:cBhvr>
                                      <p:tavLst>
                                        <p:tav tm="0">
                                          <p:val>
                                            <p:strVal val="ppt_x"/>
                                          </p:val>
                                        </p:tav>
                                        <p:tav tm="100000">
                                          <p:val>
                                            <p:strVal val="ppt_x"/>
                                          </p:val>
                                        </p:tav>
                                      </p:tavLst>
                                    </p:anim>
                                    <p:anim calcmode="lin" valueType="num">
                                      <p:cBhvr additive="base">
                                        <p:cTn id="254" dur="2000"/>
                                        <p:tgtEl>
                                          <p:spTgt spid="10"/>
                                        </p:tgtEl>
                                        <p:attrNameLst>
                                          <p:attrName>ppt_y</p:attrName>
                                        </p:attrNameLst>
                                      </p:cBhvr>
                                      <p:tavLst>
                                        <p:tav tm="0">
                                          <p:val>
                                            <p:strVal val="ppt_y"/>
                                          </p:val>
                                        </p:tav>
                                        <p:tav tm="100000">
                                          <p:val>
                                            <p:strVal val="1+ppt_h/2"/>
                                          </p:val>
                                        </p:tav>
                                      </p:tavLst>
                                    </p:anim>
                                    <p:set>
                                      <p:cBhvr>
                                        <p:cTn id="255" dur="1" fill="hold">
                                          <p:stCondLst>
                                            <p:cond delay="1999"/>
                                          </p:stCondLst>
                                        </p:cTn>
                                        <p:tgtEl>
                                          <p:spTgt spid="10"/>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1"/>
                                        </p:tgtEl>
                                        <p:attrNameLst>
                                          <p:attrName>ppt_x</p:attrName>
                                        </p:attrNameLst>
                                      </p:cBhvr>
                                      <p:tavLst>
                                        <p:tav tm="0">
                                          <p:val>
                                            <p:strVal val="ppt_x"/>
                                          </p:val>
                                        </p:tav>
                                        <p:tav tm="100000">
                                          <p:val>
                                            <p:strVal val="ppt_x"/>
                                          </p:val>
                                        </p:tav>
                                      </p:tavLst>
                                    </p:anim>
                                    <p:anim calcmode="lin" valueType="num">
                                      <p:cBhvr additive="base">
                                        <p:cTn id="258" dur="2000"/>
                                        <p:tgtEl>
                                          <p:spTgt spid="11"/>
                                        </p:tgtEl>
                                        <p:attrNameLst>
                                          <p:attrName>ppt_y</p:attrName>
                                        </p:attrNameLst>
                                      </p:cBhvr>
                                      <p:tavLst>
                                        <p:tav tm="0">
                                          <p:val>
                                            <p:strVal val="ppt_y"/>
                                          </p:val>
                                        </p:tav>
                                        <p:tav tm="100000">
                                          <p:val>
                                            <p:strVal val="1+ppt_h/2"/>
                                          </p:val>
                                        </p:tav>
                                      </p:tavLst>
                                    </p:anim>
                                    <p:set>
                                      <p:cBhvr>
                                        <p:cTn id="259" dur="1" fill="hold">
                                          <p:stCondLst>
                                            <p:cond delay="1999"/>
                                          </p:stCondLst>
                                        </p:cTn>
                                        <p:tgtEl>
                                          <p:spTgt spid="11"/>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ppt_x"/>
                                          </p:val>
                                        </p:tav>
                                      </p:tavLst>
                                    </p:anim>
                                    <p:anim calcmode="lin" valueType="num">
                                      <p:cBhvr additive="base">
                                        <p:cTn id="262" dur="2000"/>
                                        <p:tgtEl>
                                          <p:spTgt spid="12"/>
                                        </p:tgtEl>
                                        <p:attrNameLst>
                                          <p:attrName>ppt_y</p:attrName>
                                        </p:attrNameLst>
                                      </p:cBhvr>
                                      <p:tavLst>
                                        <p:tav tm="0">
                                          <p:val>
                                            <p:strVal val="ppt_y"/>
                                          </p:val>
                                        </p:tav>
                                        <p:tav tm="100000">
                                          <p:val>
                                            <p:strVal val="1+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ppt_x"/>
                                          </p:val>
                                        </p:tav>
                                      </p:tavLst>
                                    </p:anim>
                                    <p:anim calcmode="lin" valueType="num">
                                      <p:cBhvr additive="base">
                                        <p:cTn id="270" dur="2000"/>
                                        <p:tgtEl>
                                          <p:spTgt spid="14"/>
                                        </p:tgtEl>
                                        <p:attrNameLst>
                                          <p:attrName>ppt_y</p:attrName>
                                        </p:attrNameLst>
                                      </p:cBhvr>
                                      <p:tavLst>
                                        <p:tav tm="0">
                                          <p:val>
                                            <p:strVal val="ppt_y"/>
                                          </p:val>
                                        </p:tav>
                                        <p:tav tm="100000">
                                          <p:val>
                                            <p:strVal val="1+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1" fill="hold" grpId="2"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ppt_x"/>
                                          </p:val>
                                        </p:tav>
                                      </p:tavLst>
                                    </p:anim>
                                    <p:anim calcmode="lin" valueType="num">
                                      <p:cBhvr additive="base">
                                        <p:cTn id="274" dur="2000"/>
                                        <p:tgtEl>
                                          <p:spTgt spid="15"/>
                                        </p:tgtEl>
                                        <p:attrNameLst>
                                          <p:attrName>ppt_y</p:attrName>
                                        </p:attrNameLst>
                                      </p:cBhvr>
                                      <p:tavLst>
                                        <p:tav tm="0">
                                          <p:val>
                                            <p:strVal val="ppt_y"/>
                                          </p:val>
                                        </p:tav>
                                        <p:tav tm="100000">
                                          <p:val>
                                            <p:strVal val="0-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1" fill="hold" grpId="2"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ppt_x"/>
                                          </p:val>
                                        </p:tav>
                                      </p:tavLst>
                                    </p:anim>
                                    <p:anim calcmode="lin" valueType="num">
                                      <p:cBhvr additive="base">
                                        <p:cTn id="278" dur="2000"/>
                                        <p:tgtEl>
                                          <p:spTgt spid="16"/>
                                        </p:tgtEl>
                                        <p:attrNameLst>
                                          <p:attrName>ppt_y</p:attrName>
                                        </p:attrNameLst>
                                      </p:cBhvr>
                                      <p:tavLst>
                                        <p:tav tm="0">
                                          <p:val>
                                            <p:strVal val="ppt_y"/>
                                          </p:val>
                                        </p:tav>
                                        <p:tav tm="100000">
                                          <p:val>
                                            <p:strVal val="0-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1" fill="hold" grpId="2"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ppt_x"/>
                                          </p:val>
                                        </p:tav>
                                      </p:tavLst>
                                    </p:anim>
                                    <p:anim calcmode="lin" valueType="num">
                                      <p:cBhvr additive="base">
                                        <p:cTn id="282" dur="2000"/>
                                        <p:tgtEl>
                                          <p:spTgt spid="17"/>
                                        </p:tgtEl>
                                        <p:attrNameLst>
                                          <p:attrName>ppt_y</p:attrName>
                                        </p:attrNameLst>
                                      </p:cBhvr>
                                      <p:tavLst>
                                        <p:tav tm="0">
                                          <p:val>
                                            <p:strVal val="ppt_y"/>
                                          </p:val>
                                        </p:tav>
                                        <p:tav tm="100000">
                                          <p:val>
                                            <p:strVal val="0-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1" fill="hold" grpId="2"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ppt_x"/>
                                          </p:val>
                                        </p:tav>
                                      </p:tavLst>
                                    </p:anim>
                                    <p:anim calcmode="lin" valueType="num">
                                      <p:cBhvr additive="base">
                                        <p:cTn id="286" dur="2000"/>
                                        <p:tgtEl>
                                          <p:spTgt spid="18"/>
                                        </p:tgtEl>
                                        <p:attrNameLst>
                                          <p:attrName>ppt_y</p:attrName>
                                        </p:attrNameLst>
                                      </p:cBhvr>
                                      <p:tavLst>
                                        <p:tav tm="0">
                                          <p:val>
                                            <p:strVal val="ppt_y"/>
                                          </p:val>
                                        </p:tav>
                                        <p:tav tm="100000">
                                          <p:val>
                                            <p:strVal val="0-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1" fill="hold" grpId="2"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ppt_x"/>
                                          </p:val>
                                        </p:tav>
                                      </p:tavLst>
                                    </p:anim>
                                    <p:anim calcmode="lin" valueType="num">
                                      <p:cBhvr additive="base">
                                        <p:cTn id="290" dur="2000"/>
                                        <p:tgtEl>
                                          <p:spTgt spid="19"/>
                                        </p:tgtEl>
                                        <p:attrNameLst>
                                          <p:attrName>ppt_y</p:attrName>
                                        </p:attrNameLst>
                                      </p:cBhvr>
                                      <p:tavLst>
                                        <p:tav tm="0">
                                          <p:val>
                                            <p:strVal val="ppt_y"/>
                                          </p:val>
                                        </p:tav>
                                        <p:tav tm="100000">
                                          <p:val>
                                            <p:strVal val="0-ppt_h/2"/>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1" fill="hold" grpId="2"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ppt_x"/>
                                          </p:val>
                                        </p:tav>
                                      </p:tavLst>
                                    </p:anim>
                                    <p:anim calcmode="lin" valueType="num">
                                      <p:cBhvr additive="base">
                                        <p:cTn id="294" dur="2000"/>
                                        <p:tgtEl>
                                          <p:spTgt spid="20"/>
                                        </p:tgtEl>
                                        <p:attrNameLst>
                                          <p:attrName>ppt_y</p:attrName>
                                        </p:attrNameLst>
                                      </p:cBhvr>
                                      <p:tavLst>
                                        <p:tav tm="0">
                                          <p:val>
                                            <p:strVal val="ppt_y"/>
                                          </p:val>
                                        </p:tav>
                                        <p:tav tm="100000">
                                          <p:val>
                                            <p:strVal val="0-ppt_h/2"/>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1" fill="hold" grpId="2"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0-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1" fill="hold" grpId="2"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grpId="2"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ppt_x"/>
                                          </p:val>
                                        </p:tav>
                                      </p:tavLst>
                                    </p:anim>
                                    <p:anim calcmode="lin" valueType="num">
                                      <p:cBhvr additive="base">
                                        <p:cTn id="306" dur="2000"/>
                                        <p:tgtEl>
                                          <p:spTgt spid="23"/>
                                        </p:tgtEl>
                                        <p:attrNameLst>
                                          <p:attrName>ppt_y</p:attrName>
                                        </p:attrNameLst>
                                      </p:cBhvr>
                                      <p:tavLst>
                                        <p:tav tm="0">
                                          <p:val>
                                            <p:strVal val="ppt_y"/>
                                          </p:val>
                                        </p:tav>
                                        <p:tav tm="100000">
                                          <p:val>
                                            <p:strVal val="0-ppt_h/2"/>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1" fill="hold" grpId="2"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ppt_x"/>
                                          </p:val>
                                        </p:tav>
                                      </p:tavLst>
                                    </p:anim>
                                    <p:anim calcmode="lin" valueType="num">
                                      <p:cBhvr additive="base">
                                        <p:cTn id="310" dur="2000"/>
                                        <p:tgtEl>
                                          <p:spTgt spid="24"/>
                                        </p:tgtEl>
                                        <p:attrNameLst>
                                          <p:attrName>ppt_y</p:attrName>
                                        </p:attrNameLst>
                                      </p:cBhvr>
                                      <p:tavLst>
                                        <p:tav tm="0">
                                          <p:val>
                                            <p:strVal val="ppt_y"/>
                                          </p:val>
                                        </p:tav>
                                        <p:tav tm="100000">
                                          <p:val>
                                            <p:strVal val="0-ppt_h/2"/>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1"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ppt_x"/>
                                          </p:val>
                                        </p:tav>
                                      </p:tavLst>
                                    </p:anim>
                                    <p:anim calcmode="lin" valueType="num">
                                      <p:cBhvr additive="base">
                                        <p:cTn id="314" dur="2000"/>
                                        <p:tgtEl>
                                          <p:spTgt spid="25"/>
                                        </p:tgtEl>
                                        <p:attrNameLst>
                                          <p:attrName>ppt_y</p:attrName>
                                        </p:attrNameLst>
                                      </p:cBhvr>
                                      <p:tavLst>
                                        <p:tav tm="0">
                                          <p:val>
                                            <p:strVal val="ppt_y"/>
                                          </p:val>
                                        </p:tav>
                                        <p:tav tm="100000">
                                          <p:val>
                                            <p:strVal val="0-ppt_h/2"/>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1"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ppt_x"/>
                                          </p:val>
                                        </p:tav>
                                      </p:tavLst>
                                    </p:anim>
                                    <p:anim calcmode="lin" valueType="num">
                                      <p:cBhvr additive="base">
                                        <p:cTn id="318" dur="2000"/>
                                        <p:tgtEl>
                                          <p:spTgt spid="26"/>
                                        </p:tgtEl>
                                        <p:attrNameLst>
                                          <p:attrName>ppt_y</p:attrName>
                                        </p:attrNameLst>
                                      </p:cBhvr>
                                      <p:tavLst>
                                        <p:tav tm="0">
                                          <p:val>
                                            <p:strVal val="ppt_y"/>
                                          </p:val>
                                        </p:tav>
                                        <p:tav tm="100000">
                                          <p:val>
                                            <p:strVal val="0-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3" presetClass="exit" presetSubtype="5" fill="hold" grpId="3" nodeType="withEffect">
                                  <p:stCondLst>
                                    <p:cond delay="0"/>
                                  </p:stCondLst>
                                  <p:childTnLst>
                                    <p:animEffect transition="out" filter="blinds(vertical)">
                                      <p:cBhvr>
                                        <p:cTn id="321" dur="2000"/>
                                        <p:tgtEl>
                                          <p:spTgt spid="3"/>
                                        </p:tgtEl>
                                      </p:cBhvr>
                                    </p:animEffect>
                                    <p:set>
                                      <p:cBhvr>
                                        <p:cTn id="322" dur="1" fill="hold">
                                          <p:stCondLst>
                                            <p:cond delay="1999"/>
                                          </p:stCondLst>
                                        </p:cTn>
                                        <p:tgtEl>
                                          <p:spTgt spid="3"/>
                                        </p:tgtEl>
                                        <p:attrNameLst>
                                          <p:attrName>style.visibility</p:attrName>
                                        </p:attrNameLst>
                                      </p:cBhvr>
                                      <p:to>
                                        <p:strVal val="hidden"/>
                                      </p:to>
                                    </p:set>
                                  </p:childTnLst>
                                </p:cTn>
                              </p:par>
                              <p:par>
                                <p:cTn id="323" presetID="3" presetClass="exit" presetSubtype="5" fill="hold" grpId="3" nodeType="withEffect">
                                  <p:stCondLst>
                                    <p:cond delay="0"/>
                                  </p:stCondLst>
                                  <p:childTnLst>
                                    <p:animEffect transition="out" filter="blinds(vertical)">
                                      <p:cBhvr>
                                        <p:cTn id="324" dur="2000"/>
                                        <p:tgtEl>
                                          <p:spTgt spid="4"/>
                                        </p:tgtEl>
                                      </p:cBhvr>
                                    </p:animEffect>
                                    <p:set>
                                      <p:cBhvr>
                                        <p:cTn id="325" dur="1" fill="hold">
                                          <p:stCondLst>
                                            <p:cond delay="1999"/>
                                          </p:stCondLst>
                                        </p:cTn>
                                        <p:tgtEl>
                                          <p:spTgt spid="4"/>
                                        </p:tgtEl>
                                        <p:attrNameLst>
                                          <p:attrName>style.visibility</p:attrName>
                                        </p:attrNameLst>
                                      </p:cBhvr>
                                      <p:to>
                                        <p:strVal val="hidden"/>
                                      </p:to>
                                    </p:set>
                                  </p:childTnLst>
                                </p:cTn>
                              </p:par>
                              <p:par>
                                <p:cTn id="326" presetID="3" presetClass="exit" presetSubtype="5" fill="hold" grpId="3" nodeType="withEffect">
                                  <p:stCondLst>
                                    <p:cond delay="0"/>
                                  </p:stCondLst>
                                  <p:childTnLst>
                                    <p:animEffect transition="out" filter="blinds(vertical)">
                                      <p:cBhvr>
                                        <p:cTn id="327" dur="2000"/>
                                        <p:tgtEl>
                                          <p:spTgt spid="5"/>
                                        </p:tgtEl>
                                      </p:cBhvr>
                                    </p:animEffect>
                                    <p:set>
                                      <p:cBhvr>
                                        <p:cTn id="328" dur="1" fill="hold">
                                          <p:stCondLst>
                                            <p:cond delay="1999"/>
                                          </p:stCondLst>
                                        </p:cTn>
                                        <p:tgtEl>
                                          <p:spTgt spid="5"/>
                                        </p:tgtEl>
                                        <p:attrNameLst>
                                          <p:attrName>style.visibility</p:attrName>
                                        </p:attrNameLst>
                                      </p:cBhvr>
                                      <p:to>
                                        <p:strVal val="hidden"/>
                                      </p:to>
                                    </p:set>
                                  </p:childTnLst>
                                </p:cTn>
                              </p:par>
                              <p:par>
                                <p:cTn id="329" presetID="3" presetClass="exit" presetSubtype="5" fill="hold" grpId="3" nodeType="withEffect">
                                  <p:stCondLst>
                                    <p:cond delay="0"/>
                                  </p:stCondLst>
                                  <p:childTnLst>
                                    <p:animEffect transition="out" filter="blinds(vertical)">
                                      <p:cBhvr>
                                        <p:cTn id="330" dur="2000"/>
                                        <p:tgtEl>
                                          <p:spTgt spid="6"/>
                                        </p:tgtEl>
                                      </p:cBhvr>
                                    </p:animEffect>
                                    <p:set>
                                      <p:cBhvr>
                                        <p:cTn id="331" dur="1" fill="hold">
                                          <p:stCondLst>
                                            <p:cond delay="1999"/>
                                          </p:stCondLst>
                                        </p:cTn>
                                        <p:tgtEl>
                                          <p:spTgt spid="6"/>
                                        </p:tgtEl>
                                        <p:attrNameLst>
                                          <p:attrName>style.visibility</p:attrName>
                                        </p:attrNameLst>
                                      </p:cBhvr>
                                      <p:to>
                                        <p:strVal val="hidden"/>
                                      </p:to>
                                    </p:set>
                                  </p:childTnLst>
                                </p:cTn>
                              </p:par>
                              <p:par>
                                <p:cTn id="332" presetID="3" presetClass="exit" presetSubtype="5" fill="hold" grpId="3" nodeType="withEffect">
                                  <p:stCondLst>
                                    <p:cond delay="0"/>
                                  </p:stCondLst>
                                  <p:childTnLst>
                                    <p:animEffect transition="out" filter="blinds(vertical)">
                                      <p:cBhvr>
                                        <p:cTn id="333" dur="2000"/>
                                        <p:tgtEl>
                                          <p:spTgt spid="7"/>
                                        </p:tgtEl>
                                      </p:cBhvr>
                                    </p:animEffect>
                                    <p:set>
                                      <p:cBhvr>
                                        <p:cTn id="334" dur="1" fill="hold">
                                          <p:stCondLst>
                                            <p:cond delay="1999"/>
                                          </p:stCondLst>
                                        </p:cTn>
                                        <p:tgtEl>
                                          <p:spTgt spid="7"/>
                                        </p:tgtEl>
                                        <p:attrNameLst>
                                          <p:attrName>style.visibility</p:attrName>
                                        </p:attrNameLst>
                                      </p:cBhvr>
                                      <p:to>
                                        <p:strVal val="hidden"/>
                                      </p:to>
                                    </p:set>
                                  </p:childTnLst>
                                </p:cTn>
                              </p:par>
                              <p:par>
                                <p:cTn id="335" presetID="3" presetClass="exit" presetSubtype="5" fill="hold" grpId="3" nodeType="withEffect">
                                  <p:stCondLst>
                                    <p:cond delay="0"/>
                                  </p:stCondLst>
                                  <p:childTnLst>
                                    <p:animEffect transition="out" filter="blinds(vertical)">
                                      <p:cBhvr>
                                        <p:cTn id="336" dur="2000"/>
                                        <p:tgtEl>
                                          <p:spTgt spid="8"/>
                                        </p:tgtEl>
                                      </p:cBhvr>
                                    </p:animEffect>
                                    <p:set>
                                      <p:cBhvr>
                                        <p:cTn id="337" dur="1" fill="hold">
                                          <p:stCondLst>
                                            <p:cond delay="1999"/>
                                          </p:stCondLst>
                                        </p:cTn>
                                        <p:tgtEl>
                                          <p:spTgt spid="8"/>
                                        </p:tgtEl>
                                        <p:attrNameLst>
                                          <p:attrName>style.visibility</p:attrName>
                                        </p:attrNameLst>
                                      </p:cBhvr>
                                      <p:to>
                                        <p:strVal val="hidden"/>
                                      </p:to>
                                    </p:set>
                                  </p:childTnLst>
                                </p:cTn>
                              </p:par>
                              <p:par>
                                <p:cTn id="338" presetID="3" presetClass="exit" presetSubtype="5" fill="hold" grpId="3" nodeType="withEffect">
                                  <p:stCondLst>
                                    <p:cond delay="0"/>
                                  </p:stCondLst>
                                  <p:childTnLst>
                                    <p:animEffect transition="out" filter="blinds(vertical)">
                                      <p:cBhvr>
                                        <p:cTn id="339" dur="2000"/>
                                        <p:tgtEl>
                                          <p:spTgt spid="9"/>
                                        </p:tgtEl>
                                      </p:cBhvr>
                                    </p:animEffect>
                                    <p:set>
                                      <p:cBhvr>
                                        <p:cTn id="340" dur="1" fill="hold">
                                          <p:stCondLst>
                                            <p:cond delay="1999"/>
                                          </p:stCondLst>
                                        </p:cTn>
                                        <p:tgtEl>
                                          <p:spTgt spid="9"/>
                                        </p:tgtEl>
                                        <p:attrNameLst>
                                          <p:attrName>style.visibility</p:attrName>
                                        </p:attrNameLst>
                                      </p:cBhvr>
                                      <p:to>
                                        <p:strVal val="hidden"/>
                                      </p:to>
                                    </p:set>
                                  </p:childTnLst>
                                </p:cTn>
                              </p:par>
                              <p:par>
                                <p:cTn id="341" presetID="3" presetClass="exit" presetSubtype="5" fill="hold" grpId="3" nodeType="withEffect">
                                  <p:stCondLst>
                                    <p:cond delay="0"/>
                                  </p:stCondLst>
                                  <p:childTnLst>
                                    <p:animEffect transition="out" filter="blinds(vertical)">
                                      <p:cBhvr>
                                        <p:cTn id="342" dur="2000"/>
                                        <p:tgtEl>
                                          <p:spTgt spid="10"/>
                                        </p:tgtEl>
                                      </p:cBhvr>
                                    </p:animEffect>
                                    <p:set>
                                      <p:cBhvr>
                                        <p:cTn id="343" dur="1" fill="hold">
                                          <p:stCondLst>
                                            <p:cond delay="1999"/>
                                          </p:stCondLst>
                                        </p:cTn>
                                        <p:tgtEl>
                                          <p:spTgt spid="10"/>
                                        </p:tgtEl>
                                        <p:attrNameLst>
                                          <p:attrName>style.visibility</p:attrName>
                                        </p:attrNameLst>
                                      </p:cBhvr>
                                      <p:to>
                                        <p:strVal val="hidden"/>
                                      </p:to>
                                    </p:set>
                                  </p:childTnLst>
                                </p:cTn>
                              </p:par>
                              <p:par>
                                <p:cTn id="344" presetID="3" presetClass="exit" presetSubtype="5" fill="hold" grpId="3" nodeType="withEffect">
                                  <p:stCondLst>
                                    <p:cond delay="0"/>
                                  </p:stCondLst>
                                  <p:childTnLst>
                                    <p:animEffect transition="out" filter="blinds(vertical)">
                                      <p:cBhvr>
                                        <p:cTn id="345" dur="2000"/>
                                        <p:tgtEl>
                                          <p:spTgt spid="11"/>
                                        </p:tgtEl>
                                      </p:cBhvr>
                                    </p:animEffect>
                                    <p:set>
                                      <p:cBhvr>
                                        <p:cTn id="346" dur="1" fill="hold">
                                          <p:stCondLst>
                                            <p:cond delay="1999"/>
                                          </p:stCondLst>
                                        </p:cTn>
                                        <p:tgtEl>
                                          <p:spTgt spid="11"/>
                                        </p:tgtEl>
                                        <p:attrNameLst>
                                          <p:attrName>style.visibility</p:attrName>
                                        </p:attrNameLst>
                                      </p:cBhvr>
                                      <p:to>
                                        <p:strVal val="hidden"/>
                                      </p:to>
                                    </p:set>
                                  </p:childTnLst>
                                </p:cTn>
                              </p:par>
                              <p:par>
                                <p:cTn id="347" presetID="3" presetClass="exit" presetSubtype="5" fill="hold" grpId="3" nodeType="withEffect">
                                  <p:stCondLst>
                                    <p:cond delay="0"/>
                                  </p:stCondLst>
                                  <p:childTnLst>
                                    <p:animEffect transition="out" filter="blinds(vertical)">
                                      <p:cBhvr>
                                        <p:cTn id="348" dur="2000"/>
                                        <p:tgtEl>
                                          <p:spTgt spid="12"/>
                                        </p:tgtEl>
                                      </p:cBhvr>
                                    </p:animEffect>
                                    <p:set>
                                      <p:cBhvr>
                                        <p:cTn id="349" dur="1" fill="hold">
                                          <p:stCondLst>
                                            <p:cond delay="1999"/>
                                          </p:stCondLst>
                                        </p:cTn>
                                        <p:tgtEl>
                                          <p:spTgt spid="12"/>
                                        </p:tgtEl>
                                        <p:attrNameLst>
                                          <p:attrName>style.visibility</p:attrName>
                                        </p:attrNameLst>
                                      </p:cBhvr>
                                      <p:to>
                                        <p:strVal val="hidden"/>
                                      </p:to>
                                    </p:set>
                                  </p:childTnLst>
                                </p:cTn>
                              </p:par>
                              <p:par>
                                <p:cTn id="350" presetID="3" presetClass="exit" presetSubtype="5" fill="hold" grpId="3" nodeType="withEffect">
                                  <p:stCondLst>
                                    <p:cond delay="0"/>
                                  </p:stCondLst>
                                  <p:childTnLst>
                                    <p:animEffect transition="out" filter="blinds(vertical)">
                                      <p:cBhvr>
                                        <p:cTn id="351" dur="2000"/>
                                        <p:tgtEl>
                                          <p:spTgt spid="13"/>
                                        </p:tgtEl>
                                      </p:cBhvr>
                                    </p:animEffect>
                                    <p:set>
                                      <p:cBhvr>
                                        <p:cTn id="352" dur="1" fill="hold">
                                          <p:stCondLst>
                                            <p:cond delay="1999"/>
                                          </p:stCondLst>
                                        </p:cTn>
                                        <p:tgtEl>
                                          <p:spTgt spid="13"/>
                                        </p:tgtEl>
                                        <p:attrNameLst>
                                          <p:attrName>style.visibility</p:attrName>
                                        </p:attrNameLst>
                                      </p:cBhvr>
                                      <p:to>
                                        <p:strVal val="hidden"/>
                                      </p:to>
                                    </p:set>
                                  </p:childTnLst>
                                </p:cTn>
                              </p:par>
                              <p:par>
                                <p:cTn id="353" presetID="3" presetClass="exit" presetSubtype="5" fill="hold" grpId="3" nodeType="withEffect">
                                  <p:stCondLst>
                                    <p:cond delay="0"/>
                                  </p:stCondLst>
                                  <p:childTnLst>
                                    <p:animEffect transition="out" filter="blinds(vertical)">
                                      <p:cBhvr>
                                        <p:cTn id="354" dur="2000"/>
                                        <p:tgtEl>
                                          <p:spTgt spid="14"/>
                                        </p:tgtEl>
                                      </p:cBhvr>
                                    </p:animEffect>
                                    <p:set>
                                      <p:cBhvr>
                                        <p:cTn id="355" dur="1" fill="hold">
                                          <p:stCondLst>
                                            <p:cond delay="1999"/>
                                          </p:stCondLst>
                                        </p:cTn>
                                        <p:tgtEl>
                                          <p:spTgt spid="14"/>
                                        </p:tgtEl>
                                        <p:attrNameLst>
                                          <p:attrName>style.visibility</p:attrName>
                                        </p:attrNameLst>
                                      </p:cBhvr>
                                      <p:to>
                                        <p:strVal val="hidden"/>
                                      </p:to>
                                    </p:set>
                                  </p:childTnLst>
                                </p:cTn>
                              </p:par>
                              <p:par>
                                <p:cTn id="356" presetID="3" presetClass="exit" presetSubtype="5" fill="hold" grpId="3" nodeType="withEffect">
                                  <p:stCondLst>
                                    <p:cond delay="0"/>
                                  </p:stCondLst>
                                  <p:childTnLst>
                                    <p:animEffect transition="out" filter="blinds(vertical)">
                                      <p:cBhvr>
                                        <p:cTn id="357" dur="2000"/>
                                        <p:tgtEl>
                                          <p:spTgt spid="15"/>
                                        </p:tgtEl>
                                      </p:cBhvr>
                                    </p:animEffect>
                                    <p:set>
                                      <p:cBhvr>
                                        <p:cTn id="358" dur="1" fill="hold">
                                          <p:stCondLst>
                                            <p:cond delay="1999"/>
                                          </p:stCondLst>
                                        </p:cTn>
                                        <p:tgtEl>
                                          <p:spTgt spid="15"/>
                                        </p:tgtEl>
                                        <p:attrNameLst>
                                          <p:attrName>style.visibility</p:attrName>
                                        </p:attrNameLst>
                                      </p:cBhvr>
                                      <p:to>
                                        <p:strVal val="hidden"/>
                                      </p:to>
                                    </p:set>
                                  </p:childTnLst>
                                </p:cTn>
                              </p:par>
                              <p:par>
                                <p:cTn id="359" presetID="3" presetClass="exit" presetSubtype="5" fill="hold" grpId="3" nodeType="withEffect">
                                  <p:stCondLst>
                                    <p:cond delay="0"/>
                                  </p:stCondLst>
                                  <p:childTnLst>
                                    <p:animEffect transition="out" filter="blinds(vertical)">
                                      <p:cBhvr>
                                        <p:cTn id="360" dur="2000"/>
                                        <p:tgtEl>
                                          <p:spTgt spid="16"/>
                                        </p:tgtEl>
                                      </p:cBhvr>
                                    </p:animEffect>
                                    <p:set>
                                      <p:cBhvr>
                                        <p:cTn id="361" dur="1" fill="hold">
                                          <p:stCondLst>
                                            <p:cond delay="1999"/>
                                          </p:stCondLst>
                                        </p:cTn>
                                        <p:tgtEl>
                                          <p:spTgt spid="16"/>
                                        </p:tgtEl>
                                        <p:attrNameLst>
                                          <p:attrName>style.visibility</p:attrName>
                                        </p:attrNameLst>
                                      </p:cBhvr>
                                      <p:to>
                                        <p:strVal val="hidden"/>
                                      </p:to>
                                    </p:set>
                                  </p:childTnLst>
                                </p:cTn>
                              </p:par>
                              <p:par>
                                <p:cTn id="362" presetID="3" presetClass="exit" presetSubtype="5" fill="hold" grpId="3" nodeType="withEffect">
                                  <p:stCondLst>
                                    <p:cond delay="0"/>
                                  </p:stCondLst>
                                  <p:childTnLst>
                                    <p:animEffect transition="out" filter="blinds(vertical)">
                                      <p:cBhvr>
                                        <p:cTn id="363" dur="2000"/>
                                        <p:tgtEl>
                                          <p:spTgt spid="17"/>
                                        </p:tgtEl>
                                      </p:cBhvr>
                                    </p:animEffect>
                                    <p:set>
                                      <p:cBhvr>
                                        <p:cTn id="364" dur="1" fill="hold">
                                          <p:stCondLst>
                                            <p:cond delay="1999"/>
                                          </p:stCondLst>
                                        </p:cTn>
                                        <p:tgtEl>
                                          <p:spTgt spid="17"/>
                                        </p:tgtEl>
                                        <p:attrNameLst>
                                          <p:attrName>style.visibility</p:attrName>
                                        </p:attrNameLst>
                                      </p:cBhvr>
                                      <p:to>
                                        <p:strVal val="hidden"/>
                                      </p:to>
                                    </p:set>
                                  </p:childTnLst>
                                </p:cTn>
                              </p:par>
                              <p:par>
                                <p:cTn id="365" presetID="3" presetClass="exit" presetSubtype="5" fill="hold" grpId="3" nodeType="withEffect">
                                  <p:stCondLst>
                                    <p:cond delay="0"/>
                                  </p:stCondLst>
                                  <p:childTnLst>
                                    <p:animEffect transition="out" filter="blinds(vertical)">
                                      <p:cBhvr>
                                        <p:cTn id="366" dur="2000"/>
                                        <p:tgtEl>
                                          <p:spTgt spid="18"/>
                                        </p:tgtEl>
                                      </p:cBhvr>
                                    </p:animEffect>
                                    <p:set>
                                      <p:cBhvr>
                                        <p:cTn id="367" dur="1" fill="hold">
                                          <p:stCondLst>
                                            <p:cond delay="1999"/>
                                          </p:stCondLst>
                                        </p:cTn>
                                        <p:tgtEl>
                                          <p:spTgt spid="18"/>
                                        </p:tgtEl>
                                        <p:attrNameLst>
                                          <p:attrName>style.visibility</p:attrName>
                                        </p:attrNameLst>
                                      </p:cBhvr>
                                      <p:to>
                                        <p:strVal val="hidden"/>
                                      </p:to>
                                    </p:set>
                                  </p:childTnLst>
                                </p:cTn>
                              </p:par>
                              <p:par>
                                <p:cTn id="368" presetID="3" presetClass="exit" presetSubtype="5" fill="hold" grpId="3" nodeType="withEffect">
                                  <p:stCondLst>
                                    <p:cond delay="0"/>
                                  </p:stCondLst>
                                  <p:childTnLst>
                                    <p:animEffect transition="out" filter="blinds(vertical)">
                                      <p:cBhvr>
                                        <p:cTn id="369" dur="2000"/>
                                        <p:tgtEl>
                                          <p:spTgt spid="19"/>
                                        </p:tgtEl>
                                      </p:cBhvr>
                                    </p:animEffect>
                                    <p:set>
                                      <p:cBhvr>
                                        <p:cTn id="370" dur="1" fill="hold">
                                          <p:stCondLst>
                                            <p:cond delay="1999"/>
                                          </p:stCondLst>
                                        </p:cTn>
                                        <p:tgtEl>
                                          <p:spTgt spid="19"/>
                                        </p:tgtEl>
                                        <p:attrNameLst>
                                          <p:attrName>style.visibility</p:attrName>
                                        </p:attrNameLst>
                                      </p:cBhvr>
                                      <p:to>
                                        <p:strVal val="hidden"/>
                                      </p:to>
                                    </p:set>
                                  </p:childTnLst>
                                </p:cTn>
                              </p:par>
                              <p:par>
                                <p:cTn id="371" presetID="3" presetClass="exit" presetSubtype="5" fill="hold" grpId="3" nodeType="withEffect">
                                  <p:stCondLst>
                                    <p:cond delay="0"/>
                                  </p:stCondLst>
                                  <p:childTnLst>
                                    <p:animEffect transition="out" filter="blinds(vertical)">
                                      <p:cBhvr>
                                        <p:cTn id="372" dur="2000"/>
                                        <p:tgtEl>
                                          <p:spTgt spid="20"/>
                                        </p:tgtEl>
                                      </p:cBhvr>
                                    </p:animEffect>
                                    <p:set>
                                      <p:cBhvr>
                                        <p:cTn id="373" dur="1" fill="hold">
                                          <p:stCondLst>
                                            <p:cond delay="1999"/>
                                          </p:stCondLst>
                                        </p:cTn>
                                        <p:tgtEl>
                                          <p:spTgt spid="20"/>
                                        </p:tgtEl>
                                        <p:attrNameLst>
                                          <p:attrName>style.visibility</p:attrName>
                                        </p:attrNameLst>
                                      </p:cBhvr>
                                      <p:to>
                                        <p:strVal val="hidden"/>
                                      </p:to>
                                    </p:set>
                                  </p:childTnLst>
                                </p:cTn>
                              </p:par>
                              <p:par>
                                <p:cTn id="374" presetID="3" presetClass="exit" presetSubtype="5" fill="hold" grpId="3" nodeType="withEffect">
                                  <p:stCondLst>
                                    <p:cond delay="0"/>
                                  </p:stCondLst>
                                  <p:childTnLst>
                                    <p:animEffect transition="out" filter="blinds(vertical)">
                                      <p:cBhvr>
                                        <p:cTn id="375" dur="2000"/>
                                        <p:tgtEl>
                                          <p:spTgt spid="21"/>
                                        </p:tgtEl>
                                      </p:cBhvr>
                                    </p:animEffect>
                                    <p:set>
                                      <p:cBhvr>
                                        <p:cTn id="376" dur="1" fill="hold">
                                          <p:stCondLst>
                                            <p:cond delay="1999"/>
                                          </p:stCondLst>
                                        </p:cTn>
                                        <p:tgtEl>
                                          <p:spTgt spid="21"/>
                                        </p:tgtEl>
                                        <p:attrNameLst>
                                          <p:attrName>style.visibility</p:attrName>
                                        </p:attrNameLst>
                                      </p:cBhvr>
                                      <p:to>
                                        <p:strVal val="hidden"/>
                                      </p:to>
                                    </p:set>
                                  </p:childTnLst>
                                </p:cTn>
                              </p:par>
                              <p:par>
                                <p:cTn id="377" presetID="3" presetClass="exit" presetSubtype="5" fill="hold" grpId="3" nodeType="withEffect">
                                  <p:stCondLst>
                                    <p:cond delay="0"/>
                                  </p:stCondLst>
                                  <p:childTnLst>
                                    <p:animEffect transition="out" filter="blinds(vertical)">
                                      <p:cBhvr>
                                        <p:cTn id="378" dur="2000"/>
                                        <p:tgtEl>
                                          <p:spTgt spid="22"/>
                                        </p:tgtEl>
                                      </p:cBhvr>
                                    </p:animEffect>
                                    <p:set>
                                      <p:cBhvr>
                                        <p:cTn id="379" dur="1" fill="hold">
                                          <p:stCondLst>
                                            <p:cond delay="1999"/>
                                          </p:stCondLst>
                                        </p:cTn>
                                        <p:tgtEl>
                                          <p:spTgt spid="22"/>
                                        </p:tgtEl>
                                        <p:attrNameLst>
                                          <p:attrName>style.visibility</p:attrName>
                                        </p:attrNameLst>
                                      </p:cBhvr>
                                      <p:to>
                                        <p:strVal val="hidden"/>
                                      </p:to>
                                    </p:set>
                                  </p:childTnLst>
                                </p:cTn>
                              </p:par>
                              <p:par>
                                <p:cTn id="380" presetID="3" presetClass="exit" presetSubtype="5" fill="hold" grpId="3" nodeType="withEffect">
                                  <p:stCondLst>
                                    <p:cond delay="0"/>
                                  </p:stCondLst>
                                  <p:childTnLst>
                                    <p:animEffect transition="out" filter="blinds(vertical)">
                                      <p:cBhvr>
                                        <p:cTn id="381" dur="2000"/>
                                        <p:tgtEl>
                                          <p:spTgt spid="23"/>
                                        </p:tgtEl>
                                      </p:cBhvr>
                                    </p:animEffect>
                                    <p:set>
                                      <p:cBhvr>
                                        <p:cTn id="382" dur="1" fill="hold">
                                          <p:stCondLst>
                                            <p:cond delay="1999"/>
                                          </p:stCondLst>
                                        </p:cTn>
                                        <p:tgtEl>
                                          <p:spTgt spid="23"/>
                                        </p:tgtEl>
                                        <p:attrNameLst>
                                          <p:attrName>style.visibility</p:attrName>
                                        </p:attrNameLst>
                                      </p:cBhvr>
                                      <p:to>
                                        <p:strVal val="hidden"/>
                                      </p:to>
                                    </p:set>
                                  </p:childTnLst>
                                </p:cTn>
                              </p:par>
                              <p:par>
                                <p:cTn id="383" presetID="3" presetClass="exit" presetSubtype="5" fill="hold" grpId="3" nodeType="withEffect">
                                  <p:stCondLst>
                                    <p:cond delay="0"/>
                                  </p:stCondLst>
                                  <p:childTnLst>
                                    <p:animEffect transition="out" filter="blinds(vertical)">
                                      <p:cBhvr>
                                        <p:cTn id="384" dur="2000"/>
                                        <p:tgtEl>
                                          <p:spTgt spid="24"/>
                                        </p:tgtEl>
                                      </p:cBhvr>
                                    </p:animEffect>
                                    <p:set>
                                      <p:cBhvr>
                                        <p:cTn id="385" dur="1" fill="hold">
                                          <p:stCondLst>
                                            <p:cond delay="1999"/>
                                          </p:stCondLst>
                                        </p:cTn>
                                        <p:tgtEl>
                                          <p:spTgt spid="24"/>
                                        </p:tgtEl>
                                        <p:attrNameLst>
                                          <p:attrName>style.visibility</p:attrName>
                                        </p:attrNameLst>
                                      </p:cBhvr>
                                      <p:to>
                                        <p:strVal val="hidden"/>
                                      </p:to>
                                    </p:set>
                                  </p:childTnLst>
                                </p:cTn>
                              </p:par>
                              <p:par>
                                <p:cTn id="386" presetID="3" presetClass="exit" presetSubtype="5" fill="hold" grpId="3" nodeType="withEffect">
                                  <p:stCondLst>
                                    <p:cond delay="0"/>
                                  </p:stCondLst>
                                  <p:childTnLst>
                                    <p:animEffect transition="out" filter="blinds(vertical)">
                                      <p:cBhvr>
                                        <p:cTn id="387" dur="2000"/>
                                        <p:tgtEl>
                                          <p:spTgt spid="25"/>
                                        </p:tgtEl>
                                      </p:cBhvr>
                                    </p:animEffect>
                                    <p:set>
                                      <p:cBhvr>
                                        <p:cTn id="388" dur="1" fill="hold">
                                          <p:stCondLst>
                                            <p:cond delay="1999"/>
                                          </p:stCondLst>
                                        </p:cTn>
                                        <p:tgtEl>
                                          <p:spTgt spid="25"/>
                                        </p:tgtEl>
                                        <p:attrNameLst>
                                          <p:attrName>style.visibility</p:attrName>
                                        </p:attrNameLst>
                                      </p:cBhvr>
                                      <p:to>
                                        <p:strVal val="hidden"/>
                                      </p:to>
                                    </p:set>
                                  </p:childTnLst>
                                </p:cTn>
                              </p:par>
                              <p:par>
                                <p:cTn id="389" presetID="3" presetClass="exit" presetSubtype="5" fill="hold" grpId="3" nodeType="withEffect">
                                  <p:stCondLst>
                                    <p:cond delay="0"/>
                                  </p:stCondLst>
                                  <p:childTnLst>
                                    <p:animEffect transition="out" filter="blinds(vertical)">
                                      <p:cBhvr>
                                        <p:cTn id="390" dur="2000"/>
                                        <p:tgtEl>
                                          <p:spTgt spid="26"/>
                                        </p:tgtEl>
                                      </p:cBhvr>
                                    </p:animEffect>
                                    <p:set>
                                      <p:cBhvr>
                                        <p:cTn id="391" dur="1" fill="hold">
                                          <p:stCondLst>
                                            <p:cond delay="1999"/>
                                          </p:stCondLst>
                                        </p:cTn>
                                        <p:tgtEl>
                                          <p:spTgt spid="26"/>
                                        </p:tgtEl>
                                        <p:attrNameLst>
                                          <p:attrName>style.visibility</p:attrName>
                                        </p:attrNameLst>
                                      </p:cBhvr>
                                      <p:to>
                                        <p:strVal val="hidden"/>
                                      </p:to>
                                    </p:set>
                                  </p:childTnLst>
                                </p:cTn>
                              </p:par>
                              <p:par>
                                <p:cTn id="392" presetID="8" presetClass="emph" presetSubtype="0" fill="hold" grpId="4" nodeType="withEffect">
                                  <p:stCondLst>
                                    <p:cond delay="0"/>
                                  </p:stCondLst>
                                  <p:childTnLst>
                                    <p:animRot by="21600000">
                                      <p:cBhvr>
                                        <p:cTn id="393" dur="2000" fill="hold"/>
                                        <p:tgtEl>
                                          <p:spTgt spid="3"/>
                                        </p:tgtEl>
                                        <p:attrNameLst>
                                          <p:attrName>r</p:attrName>
                                        </p:attrNameLst>
                                      </p:cBhvr>
                                    </p:animRot>
                                  </p:childTnLst>
                                </p:cTn>
                              </p:par>
                              <p:par>
                                <p:cTn id="394" presetID="8" presetClass="emph" presetSubtype="0" fill="hold" grpId="4" nodeType="withEffect">
                                  <p:stCondLst>
                                    <p:cond delay="0"/>
                                  </p:stCondLst>
                                  <p:childTnLst>
                                    <p:animRot by="21600000">
                                      <p:cBhvr>
                                        <p:cTn id="395" dur="2000" fill="hold"/>
                                        <p:tgtEl>
                                          <p:spTgt spid="5"/>
                                        </p:tgtEl>
                                        <p:attrNameLst>
                                          <p:attrName>r</p:attrName>
                                        </p:attrNameLst>
                                      </p:cBhvr>
                                    </p:animRot>
                                  </p:childTnLst>
                                </p:cTn>
                              </p:par>
                              <p:par>
                                <p:cTn id="396" presetID="8" presetClass="emph" presetSubtype="0" fill="hold" grpId="4" nodeType="withEffect">
                                  <p:stCondLst>
                                    <p:cond delay="0"/>
                                  </p:stCondLst>
                                  <p:childTnLst>
                                    <p:animRot by="21600000">
                                      <p:cBhvr>
                                        <p:cTn id="397" dur="2000" fill="hold"/>
                                        <p:tgtEl>
                                          <p:spTgt spid="7"/>
                                        </p:tgtEl>
                                        <p:attrNameLst>
                                          <p:attrName>r</p:attrName>
                                        </p:attrNameLst>
                                      </p:cBhvr>
                                    </p:animRot>
                                  </p:childTnLst>
                                </p:cTn>
                              </p:par>
                              <p:par>
                                <p:cTn id="398" presetID="8" presetClass="emph" presetSubtype="0" fill="hold" grpId="4" nodeType="withEffect">
                                  <p:stCondLst>
                                    <p:cond delay="0"/>
                                  </p:stCondLst>
                                  <p:childTnLst>
                                    <p:animRot by="21600000">
                                      <p:cBhvr>
                                        <p:cTn id="399" dur="2000" fill="hold"/>
                                        <p:tgtEl>
                                          <p:spTgt spid="9"/>
                                        </p:tgtEl>
                                        <p:attrNameLst>
                                          <p:attrName>r</p:attrName>
                                        </p:attrNameLst>
                                      </p:cBhvr>
                                    </p:animRot>
                                  </p:childTnLst>
                                </p:cTn>
                              </p:par>
                              <p:par>
                                <p:cTn id="400" presetID="8" presetClass="emph" presetSubtype="0" fill="hold" grpId="4" nodeType="withEffect">
                                  <p:stCondLst>
                                    <p:cond delay="0"/>
                                  </p:stCondLst>
                                  <p:childTnLst>
                                    <p:animRot by="21600000">
                                      <p:cBhvr>
                                        <p:cTn id="401" dur="2000" fill="hold"/>
                                        <p:tgtEl>
                                          <p:spTgt spid="11"/>
                                        </p:tgtEl>
                                        <p:attrNameLst>
                                          <p:attrName>r</p:attrName>
                                        </p:attrNameLst>
                                      </p:cBhvr>
                                    </p:animRot>
                                  </p:childTnLst>
                                </p:cTn>
                              </p:par>
                              <p:par>
                                <p:cTn id="402" presetID="8" presetClass="emph" presetSubtype="0" fill="hold" grpId="4" nodeType="withEffect">
                                  <p:stCondLst>
                                    <p:cond delay="0"/>
                                  </p:stCondLst>
                                  <p:childTnLst>
                                    <p:animRot by="21600000">
                                      <p:cBhvr>
                                        <p:cTn id="403" dur="2000" fill="hold"/>
                                        <p:tgtEl>
                                          <p:spTgt spid="13"/>
                                        </p:tgtEl>
                                        <p:attrNameLst>
                                          <p:attrName>r</p:attrName>
                                        </p:attrNameLst>
                                      </p:cBhvr>
                                    </p:animRot>
                                  </p:childTnLst>
                                </p:cTn>
                              </p:par>
                              <p:par>
                                <p:cTn id="404" presetID="8" presetClass="emph" presetSubtype="0" fill="hold" grpId="4" nodeType="withEffect">
                                  <p:stCondLst>
                                    <p:cond delay="0"/>
                                  </p:stCondLst>
                                  <p:childTnLst>
                                    <p:animRot by="-21600000">
                                      <p:cBhvr>
                                        <p:cTn id="405" dur="2000" fill="hold"/>
                                        <p:tgtEl>
                                          <p:spTgt spid="4"/>
                                        </p:tgtEl>
                                        <p:attrNameLst>
                                          <p:attrName>r</p:attrName>
                                        </p:attrNameLst>
                                      </p:cBhvr>
                                    </p:animRot>
                                  </p:childTnLst>
                                </p:cTn>
                              </p:par>
                              <p:par>
                                <p:cTn id="406" presetID="8" presetClass="emph" presetSubtype="0" fill="hold" grpId="4" nodeType="withEffect">
                                  <p:stCondLst>
                                    <p:cond delay="0"/>
                                  </p:stCondLst>
                                  <p:childTnLst>
                                    <p:animRot by="-21600000">
                                      <p:cBhvr>
                                        <p:cTn id="407" dur="2000" fill="hold"/>
                                        <p:tgtEl>
                                          <p:spTgt spid="6"/>
                                        </p:tgtEl>
                                        <p:attrNameLst>
                                          <p:attrName>r</p:attrName>
                                        </p:attrNameLst>
                                      </p:cBhvr>
                                    </p:animRot>
                                  </p:childTnLst>
                                </p:cTn>
                              </p:par>
                              <p:par>
                                <p:cTn id="408" presetID="8" presetClass="emph" presetSubtype="0" fill="hold" grpId="4" nodeType="withEffect">
                                  <p:stCondLst>
                                    <p:cond delay="0"/>
                                  </p:stCondLst>
                                  <p:childTnLst>
                                    <p:animRot by="-21600000">
                                      <p:cBhvr>
                                        <p:cTn id="409" dur="2000" fill="hold"/>
                                        <p:tgtEl>
                                          <p:spTgt spid="8"/>
                                        </p:tgtEl>
                                        <p:attrNameLst>
                                          <p:attrName>r</p:attrName>
                                        </p:attrNameLst>
                                      </p:cBhvr>
                                    </p:animRot>
                                  </p:childTnLst>
                                </p:cTn>
                              </p:par>
                              <p:par>
                                <p:cTn id="410" presetID="8" presetClass="emph" presetSubtype="0" fill="hold" grpId="4"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fill="hold" grpId="4"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fill="hold" grpId="4" nodeType="withEffect">
                                  <p:stCondLst>
                                    <p:cond delay="0"/>
                                  </p:stCondLst>
                                  <p:childTnLst>
                                    <p:animRot by="-21600000">
                                      <p:cBhvr>
                                        <p:cTn id="415" dur="2000" fill="hold"/>
                                        <p:tgtEl>
                                          <p:spTgt spid="14"/>
                                        </p:tgtEl>
                                        <p:attrNameLst>
                                          <p:attrName>r</p:attrName>
                                        </p:attrNameLst>
                                      </p:cBhvr>
                                    </p:animRot>
                                  </p:childTnLst>
                                </p:cTn>
                              </p:par>
                              <p:par>
                                <p:cTn id="416" presetID="8" presetClass="emph" presetSubtype="0" fill="hold" grpId="4" nodeType="withEffect">
                                  <p:stCondLst>
                                    <p:cond delay="0"/>
                                  </p:stCondLst>
                                  <p:childTnLst>
                                    <p:animRot by="21600000">
                                      <p:cBhvr>
                                        <p:cTn id="417" dur="2000" fill="hold"/>
                                        <p:tgtEl>
                                          <p:spTgt spid="15"/>
                                        </p:tgtEl>
                                        <p:attrNameLst>
                                          <p:attrName>r</p:attrName>
                                        </p:attrNameLst>
                                      </p:cBhvr>
                                    </p:animRot>
                                  </p:childTnLst>
                                </p:cTn>
                              </p:par>
                              <p:par>
                                <p:cTn id="418" presetID="8" presetClass="emph" presetSubtype="0" fill="hold" grpId="4" nodeType="withEffect">
                                  <p:stCondLst>
                                    <p:cond delay="0"/>
                                  </p:stCondLst>
                                  <p:childTnLst>
                                    <p:animRot by="21600000">
                                      <p:cBhvr>
                                        <p:cTn id="419" dur="2000" fill="hold"/>
                                        <p:tgtEl>
                                          <p:spTgt spid="17"/>
                                        </p:tgtEl>
                                        <p:attrNameLst>
                                          <p:attrName>r</p:attrName>
                                        </p:attrNameLst>
                                      </p:cBhvr>
                                    </p:animRot>
                                  </p:childTnLst>
                                </p:cTn>
                              </p:par>
                              <p:par>
                                <p:cTn id="420" presetID="8" presetClass="emph" presetSubtype="0" fill="hold" grpId="4" nodeType="withEffect">
                                  <p:stCondLst>
                                    <p:cond delay="0"/>
                                  </p:stCondLst>
                                  <p:childTnLst>
                                    <p:animRot by="21600000">
                                      <p:cBhvr>
                                        <p:cTn id="421" dur="2000" fill="hold"/>
                                        <p:tgtEl>
                                          <p:spTgt spid="19"/>
                                        </p:tgtEl>
                                        <p:attrNameLst>
                                          <p:attrName>r</p:attrName>
                                        </p:attrNameLst>
                                      </p:cBhvr>
                                    </p:animRot>
                                  </p:childTnLst>
                                </p:cTn>
                              </p:par>
                              <p:par>
                                <p:cTn id="422" presetID="8" presetClass="emph" presetSubtype="0" fill="hold" grpId="4" nodeType="withEffect">
                                  <p:stCondLst>
                                    <p:cond delay="0"/>
                                  </p:stCondLst>
                                  <p:childTnLst>
                                    <p:animRot by="21600000">
                                      <p:cBhvr>
                                        <p:cTn id="423" dur="2000" fill="hold"/>
                                        <p:tgtEl>
                                          <p:spTgt spid="21"/>
                                        </p:tgtEl>
                                        <p:attrNameLst>
                                          <p:attrName>r</p:attrName>
                                        </p:attrNameLst>
                                      </p:cBhvr>
                                    </p:animRot>
                                  </p:childTnLst>
                                </p:cTn>
                              </p:par>
                              <p:par>
                                <p:cTn id="424" presetID="8" presetClass="emph" presetSubtype="0" fill="hold" grpId="4" nodeType="withEffect">
                                  <p:stCondLst>
                                    <p:cond delay="0"/>
                                  </p:stCondLst>
                                  <p:childTnLst>
                                    <p:animRot by="21600000">
                                      <p:cBhvr>
                                        <p:cTn id="425" dur="2000" fill="hold"/>
                                        <p:tgtEl>
                                          <p:spTgt spid="23"/>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25"/>
                                        </p:tgtEl>
                                        <p:attrNameLst>
                                          <p:attrName>r</p:attrName>
                                        </p:attrNameLst>
                                      </p:cBhvr>
                                    </p:animRot>
                                  </p:childTnLst>
                                </p:cTn>
                              </p:par>
                              <p:par>
                                <p:cTn id="428" presetID="8" presetClass="emph" presetSubtype="0" fill="hold" grpId="4" nodeType="withEffect">
                                  <p:stCondLst>
                                    <p:cond delay="0"/>
                                  </p:stCondLst>
                                  <p:childTnLst>
                                    <p:animRot by="-21600000">
                                      <p:cBhvr>
                                        <p:cTn id="429" dur="2000" fill="hold"/>
                                        <p:tgtEl>
                                          <p:spTgt spid="16"/>
                                        </p:tgtEl>
                                        <p:attrNameLst>
                                          <p:attrName>r</p:attrName>
                                        </p:attrNameLst>
                                      </p:cBhvr>
                                    </p:animRot>
                                  </p:childTnLst>
                                </p:cTn>
                              </p:par>
                              <p:par>
                                <p:cTn id="430" presetID="8" presetClass="emph" presetSubtype="0" fill="hold" grpId="4" nodeType="withEffect">
                                  <p:stCondLst>
                                    <p:cond delay="0"/>
                                  </p:stCondLst>
                                  <p:childTnLst>
                                    <p:animRot by="-21600000">
                                      <p:cBhvr>
                                        <p:cTn id="431" dur="2000" fill="hold"/>
                                        <p:tgtEl>
                                          <p:spTgt spid="18"/>
                                        </p:tgtEl>
                                        <p:attrNameLst>
                                          <p:attrName>r</p:attrName>
                                        </p:attrNameLst>
                                      </p:cBhvr>
                                    </p:animRot>
                                  </p:childTnLst>
                                </p:cTn>
                              </p:par>
                              <p:par>
                                <p:cTn id="432" presetID="8" presetClass="emph" presetSubtype="0" fill="hold" grpId="4" nodeType="withEffect">
                                  <p:stCondLst>
                                    <p:cond delay="0"/>
                                  </p:stCondLst>
                                  <p:childTnLst>
                                    <p:animRot by="-21600000">
                                      <p:cBhvr>
                                        <p:cTn id="433" dur="2000" fill="hold"/>
                                        <p:tgtEl>
                                          <p:spTgt spid="20"/>
                                        </p:tgtEl>
                                        <p:attrNameLst>
                                          <p:attrName>r</p:attrName>
                                        </p:attrNameLst>
                                      </p:cBhvr>
                                    </p:animRot>
                                  </p:childTnLst>
                                </p:cTn>
                              </p:par>
                              <p:par>
                                <p:cTn id="434" presetID="8" presetClass="emph" presetSubtype="0" fill="hold" grpId="4" nodeType="withEffect">
                                  <p:stCondLst>
                                    <p:cond delay="0"/>
                                  </p:stCondLst>
                                  <p:childTnLst>
                                    <p:animRot by="-21600000">
                                      <p:cBhvr>
                                        <p:cTn id="435" dur="2000" fill="hold"/>
                                        <p:tgtEl>
                                          <p:spTgt spid="22"/>
                                        </p:tgtEl>
                                        <p:attrNameLst>
                                          <p:attrName>r</p:attrName>
                                        </p:attrNameLst>
                                      </p:cBhvr>
                                    </p:animRot>
                                  </p:childTnLst>
                                </p:cTn>
                              </p:par>
                              <p:par>
                                <p:cTn id="436" presetID="8" presetClass="emph" presetSubtype="0" fill="hold" grpId="4" nodeType="withEffect">
                                  <p:stCondLst>
                                    <p:cond delay="0"/>
                                  </p:stCondLst>
                                  <p:childTnLst>
                                    <p:animRot by="-21600000">
                                      <p:cBhvr>
                                        <p:cTn id="437" dur="2000" fill="hold"/>
                                        <p:tgtEl>
                                          <p:spTgt spid="24"/>
                                        </p:tgtEl>
                                        <p:attrNameLst>
                                          <p:attrName>r</p:attrName>
                                        </p:attrNameLst>
                                      </p:cBhvr>
                                    </p:animRot>
                                  </p:childTnLst>
                                </p:cTn>
                              </p:par>
                              <p:par>
                                <p:cTn id="438" presetID="8" presetClass="emph" presetSubtype="0" fill="hold" grpId="4" nodeType="withEffect">
                                  <p:stCondLst>
                                    <p:cond delay="0"/>
                                  </p:stCondLst>
                                  <p:childTnLst>
                                    <p:animRot by="-21600000">
                                      <p:cBhvr>
                                        <p:cTn id="439" dur="2000" fill="hold"/>
                                        <p:tgtEl>
                                          <p:spTgt spid="26"/>
                                        </p:tgtEl>
                                        <p:attrNameLst>
                                          <p:attrName>r</p:attrName>
                                        </p:attrNameLst>
                                      </p:cBhvr>
                                    </p:animRot>
                                  </p:childTnLst>
                                </p:cTn>
                              </p:par>
                              <p:par>
                                <p:cTn id="440" presetID="23" presetClass="entr" presetSubtype="28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ppt_w</p:attrName>
                                        </p:attrNameLst>
                                      </p:cBhvr>
                                      <p:tavLst>
                                        <p:tav tm="0">
                                          <p:val>
                                            <p:strVal val="4/3*#ppt_w"/>
                                          </p:val>
                                        </p:tav>
                                        <p:tav tm="100000">
                                          <p:val>
                                            <p:strVal val="#ppt_w"/>
                                          </p:val>
                                        </p:tav>
                                      </p:tavLst>
                                    </p:anim>
                                    <p:anim calcmode="lin" valueType="num">
                                      <p:cBhvr>
                                        <p:cTn id="443" dur="2000" fill="hold"/>
                                        <p:tgtEl>
                                          <p:spTgt spid="2"/>
                                        </p:tgtEl>
                                        <p:attrNameLst>
                                          <p:attrName>ppt_h</p:attrName>
                                        </p:attrNameLst>
                                      </p:cBhvr>
                                      <p:tavLst>
                                        <p:tav tm="0">
                                          <p:val>
                                            <p:strVal val="4/3*#ppt_h"/>
                                          </p:val>
                                        </p:tav>
                                        <p:tav tm="100000">
                                          <p:val>
                                            <p:strVal val="#ppt_h"/>
                                          </p:val>
                                        </p:tav>
                                      </p:tavLst>
                                    </p:anim>
                                  </p:childTnLst>
                                </p:cTn>
                              </p:par>
                              <p:par>
                                <p:cTn id="444" presetID="16" presetClass="entr" presetSubtype="42" fill="hold" nodeType="withEffect">
                                  <p:stCondLst>
                                    <p:cond delay="0"/>
                                  </p:stCondLst>
                                  <p:childTnLst>
                                    <p:set>
                                      <p:cBhvr>
                                        <p:cTn id="445" dur="1" fill="hold">
                                          <p:stCondLst>
                                            <p:cond delay="0"/>
                                          </p:stCondLst>
                                        </p:cTn>
                                        <p:tgtEl>
                                          <p:spTgt spid="2"/>
                                        </p:tgtEl>
                                        <p:attrNameLst>
                                          <p:attrName>style.visibility</p:attrName>
                                        </p:attrNameLst>
                                      </p:cBhvr>
                                      <p:to>
                                        <p:strVal val="visible"/>
                                      </p:to>
                                    </p:set>
                                    <p:animEffect transition="in" filter="barn(outHorizontal)">
                                      <p:cBhvr>
                                        <p:cTn id="4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7000">
              <a:srgbClr val="FF3300"/>
            </a:gs>
            <a:gs pos="50000">
              <a:schemeClr val="accent5">
                <a:lumMod val="75000"/>
                <a:shade val="67500"/>
                <a:satMod val="115000"/>
              </a:schemeClr>
            </a:gs>
            <a:gs pos="100000">
              <a:schemeClr val="accent5">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Tunel de cart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flipV="1">
            <a:off x="-214346"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a:off x="-214346"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642878"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642878"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1428696"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1428696"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2285952"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285952"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214646"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3214646"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4000464"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4000464"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4786282"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4786282"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5643538"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5643538"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6500794"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6500794"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7358050" y="1071550"/>
            <a:ext cx="1785950" cy="1523067"/>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7358050" y="2571750"/>
            <a:ext cx="1785950" cy="1500174"/>
          </a:xfrm>
          <a:prstGeom prst="diagStripe">
            <a:avLst>
              <a:gd name="adj" fmla="val 65764"/>
            </a:avLst>
          </a:prstGeom>
          <a:gradFill flip="none" rotWithShape="1">
            <a:gsLst>
              <a:gs pos="13000">
                <a:srgbClr val="FF3300"/>
              </a:gs>
              <a:gs pos="64999">
                <a:srgbClr val="F0EBD5"/>
              </a:gs>
              <a:gs pos="100000">
                <a:srgbClr val="D1C39F"/>
              </a:gs>
            </a:gsLst>
            <a:lin ang="81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plus(in)">
                                      <p:cBhvr>
                                        <p:cTn id="89" dur="2000"/>
                                        <p:tgtEl>
                                          <p:spTgt spid="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plus(in)">
                                      <p:cBhvr>
                                        <p:cTn id="92" dur="2000"/>
                                        <p:tgtEl>
                                          <p:spTgt spid="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plus(in)">
                                      <p:cBhvr>
                                        <p:cTn id="95" dur="2000"/>
                                        <p:tgtEl>
                                          <p:spTgt spid="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2000"/>
                                        <p:tgtEl>
                                          <p:spTgt spid="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plus(in)">
                                      <p:cBhvr>
                                        <p:cTn id="107" dur="2000"/>
                                        <p:tgtEl>
                                          <p:spTgt spid="1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in)">
                                      <p:cBhvr>
                                        <p:cTn id="110" dur="2000"/>
                                        <p:tgtEl>
                                          <p:spTgt spid="1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plus(in)">
                                      <p:cBhvr>
                                        <p:cTn id="113" dur="2000"/>
                                        <p:tgtEl>
                                          <p:spTgt spid="1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plus(in)">
                                      <p:cBhvr>
                                        <p:cTn id="116" dur="2000"/>
                                        <p:tgtEl>
                                          <p:spTgt spid="1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plus(in)">
                                      <p:cBhvr>
                                        <p:cTn id="119" dur="2000"/>
                                        <p:tgtEl>
                                          <p:spTgt spid="1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plus(in)">
                                      <p:cBhvr>
                                        <p:cTn id="122" dur="2000"/>
                                        <p:tgtEl>
                                          <p:spTgt spid="1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plus(in)">
                                      <p:cBhvr>
                                        <p:cTn id="125" dur="2000"/>
                                        <p:tgtEl>
                                          <p:spTgt spid="1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plus(in)">
                                      <p:cBhvr>
                                        <p:cTn id="128" dur="2000"/>
                                        <p:tgtEl>
                                          <p:spTgt spid="1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plus(in)">
                                      <p:cBhvr>
                                        <p:cTn id="131" dur="2000"/>
                                        <p:tgtEl>
                                          <p:spTgt spid="1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plus(in)">
                                      <p:cBhvr>
                                        <p:cTn id="134" dur="2000"/>
                                        <p:tgtEl>
                                          <p:spTgt spid="1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2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2"/>
                                        </p:tgtEl>
                                        <p:attrNameLst>
                                          <p:attrName>style.visibility</p:attrName>
                                        </p:attrNameLst>
                                      </p:cBhvr>
                                      <p:to>
                                        <p:strVal val="visible"/>
                                      </p:to>
                                    </p:set>
                                    <p:animEffect transition="in" filter="plus(in)">
                                      <p:cBhvr>
                                        <p:cTn id="143" dur="2000"/>
                                        <p:tgtEl>
                                          <p:spTgt spid="2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plus(in)">
                                      <p:cBhvr>
                                        <p:cTn id="146" dur="2000"/>
                                        <p:tgtEl>
                                          <p:spTgt spid="23"/>
                                        </p:tgtEl>
                                      </p:cBhvr>
                                    </p:animEffect>
                                  </p:childTnLst>
                                </p:cTn>
                              </p:par>
                            </p:childTnLst>
                          </p:cTn>
                        </p:par>
                        <p:par>
                          <p:cTn id="147" fill="hold">
                            <p:stCondLst>
                              <p:cond delay="2000"/>
                            </p:stCondLst>
                            <p:childTnLst>
                              <p:par>
                                <p:cTn id="148" presetID="2" presetClass="exit" presetSubtype="8" fill="hold" grpId="2" nodeType="after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0-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ppt_y"/>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ppt_y"/>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ppt_y"/>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ppt_y"/>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ppt_y"/>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ppt_y"/>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0-ppt_w/2"/>
                                          </p:val>
                                        </p:tav>
                                      </p:tavLst>
                                    </p:anim>
                                    <p:anim calcmode="lin" valueType="num">
                                      <p:cBhvr additive="base">
                                        <p:cTn id="214" dur="2000"/>
                                        <p:tgtEl>
                                          <p:spTgt spid="20"/>
                                        </p:tgtEl>
                                        <p:attrNameLst>
                                          <p:attrName>ppt_y</p:attrName>
                                        </p:attrNameLst>
                                      </p:cBhvr>
                                      <p:tavLst>
                                        <p:tav tm="0">
                                          <p:val>
                                            <p:strVal val="ppt_y"/>
                                          </p:val>
                                        </p:tav>
                                        <p:tav tm="100000">
                                          <p:val>
                                            <p:strVal val="ppt_y"/>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ppt_y"/>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ppt_y"/>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0-ppt_w/2"/>
                                          </p:val>
                                        </p:tav>
                                      </p:tavLst>
                                    </p:anim>
                                    <p:anim calcmode="lin" valueType="num">
                                      <p:cBhvr additive="base">
                                        <p:cTn id="226" dur="2000"/>
                                        <p:tgtEl>
                                          <p:spTgt spid="23"/>
                                        </p:tgtEl>
                                        <p:attrNameLst>
                                          <p:attrName>ppt_y</p:attrName>
                                        </p:attrNameLst>
                                      </p:cBhvr>
                                      <p:tavLst>
                                        <p:tav tm="0">
                                          <p:val>
                                            <p:strVal val="ppt_y"/>
                                          </p:val>
                                        </p:tav>
                                        <p:tav tm="100000">
                                          <p:val>
                                            <p:strVal val="ppt_y"/>
                                          </p:val>
                                        </p:tav>
                                      </p:tavLst>
                                    </p:anim>
                                    <p:set>
                                      <p:cBhvr>
                                        <p:cTn id="227" dur="1" fill="hold">
                                          <p:stCondLst>
                                            <p:cond delay="1999"/>
                                          </p:stCondLst>
                                        </p:cTn>
                                        <p:tgtEl>
                                          <p:spTgt spid="2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4"/>
                                        </p:tgtEl>
                                      </p:cBhvr>
                                    </p:animEffect>
                                    <p:set>
                                      <p:cBhvr>
                                        <p:cTn id="230" dur="1" fill="hold">
                                          <p:stCondLst>
                                            <p:cond delay="1999"/>
                                          </p:stCondLst>
                                        </p:cTn>
                                        <p:tgtEl>
                                          <p:spTgt spid="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5"/>
                                        </p:tgtEl>
                                      </p:cBhvr>
                                    </p:animEffect>
                                    <p:set>
                                      <p:cBhvr>
                                        <p:cTn id="233" dur="1" fill="hold">
                                          <p:stCondLst>
                                            <p:cond delay="1999"/>
                                          </p:stCondLst>
                                        </p:cTn>
                                        <p:tgtEl>
                                          <p:spTgt spid="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6"/>
                                        </p:tgtEl>
                                      </p:cBhvr>
                                    </p:animEffect>
                                    <p:set>
                                      <p:cBhvr>
                                        <p:cTn id="236" dur="1" fill="hold">
                                          <p:stCondLst>
                                            <p:cond delay="1999"/>
                                          </p:stCondLst>
                                        </p:cTn>
                                        <p:tgtEl>
                                          <p:spTgt spid="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7"/>
                                        </p:tgtEl>
                                      </p:cBhvr>
                                    </p:animEffect>
                                    <p:set>
                                      <p:cBhvr>
                                        <p:cTn id="239" dur="1" fill="hold">
                                          <p:stCondLst>
                                            <p:cond delay="1999"/>
                                          </p:stCondLst>
                                        </p:cTn>
                                        <p:tgtEl>
                                          <p:spTgt spid="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8"/>
                                        </p:tgtEl>
                                      </p:cBhvr>
                                    </p:animEffect>
                                    <p:set>
                                      <p:cBhvr>
                                        <p:cTn id="242" dur="1" fill="hold">
                                          <p:stCondLst>
                                            <p:cond delay="1999"/>
                                          </p:stCondLst>
                                        </p:cTn>
                                        <p:tgtEl>
                                          <p:spTgt spid="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9"/>
                                        </p:tgtEl>
                                      </p:cBhvr>
                                    </p:animEffect>
                                    <p:set>
                                      <p:cBhvr>
                                        <p:cTn id="245" dur="1" fill="hold">
                                          <p:stCondLst>
                                            <p:cond delay="1999"/>
                                          </p:stCondLst>
                                        </p:cTn>
                                        <p:tgtEl>
                                          <p:spTgt spid="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10"/>
                                        </p:tgtEl>
                                      </p:cBhvr>
                                    </p:animEffect>
                                    <p:set>
                                      <p:cBhvr>
                                        <p:cTn id="248" dur="1" fill="hold">
                                          <p:stCondLst>
                                            <p:cond delay="1999"/>
                                          </p:stCondLst>
                                        </p:cTn>
                                        <p:tgtEl>
                                          <p:spTgt spid="1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11"/>
                                        </p:tgtEl>
                                      </p:cBhvr>
                                    </p:animEffect>
                                    <p:set>
                                      <p:cBhvr>
                                        <p:cTn id="251" dur="1" fill="hold">
                                          <p:stCondLst>
                                            <p:cond delay="1999"/>
                                          </p:stCondLst>
                                        </p:cTn>
                                        <p:tgtEl>
                                          <p:spTgt spid="1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12"/>
                                        </p:tgtEl>
                                      </p:cBhvr>
                                    </p:animEffect>
                                    <p:set>
                                      <p:cBhvr>
                                        <p:cTn id="254" dur="1" fill="hold">
                                          <p:stCondLst>
                                            <p:cond delay="1999"/>
                                          </p:stCondLst>
                                        </p:cTn>
                                        <p:tgtEl>
                                          <p:spTgt spid="1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13"/>
                                        </p:tgtEl>
                                      </p:cBhvr>
                                    </p:animEffect>
                                    <p:set>
                                      <p:cBhvr>
                                        <p:cTn id="257" dur="1" fill="hold">
                                          <p:stCondLst>
                                            <p:cond delay="1999"/>
                                          </p:stCondLst>
                                        </p:cTn>
                                        <p:tgtEl>
                                          <p:spTgt spid="1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14"/>
                                        </p:tgtEl>
                                      </p:cBhvr>
                                    </p:animEffect>
                                    <p:set>
                                      <p:cBhvr>
                                        <p:cTn id="260" dur="1" fill="hold">
                                          <p:stCondLst>
                                            <p:cond delay="1999"/>
                                          </p:stCondLst>
                                        </p:cTn>
                                        <p:tgtEl>
                                          <p:spTgt spid="1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15"/>
                                        </p:tgtEl>
                                      </p:cBhvr>
                                    </p:animEffect>
                                    <p:set>
                                      <p:cBhvr>
                                        <p:cTn id="263" dur="1" fill="hold">
                                          <p:stCondLst>
                                            <p:cond delay="1999"/>
                                          </p:stCondLst>
                                        </p:cTn>
                                        <p:tgtEl>
                                          <p:spTgt spid="1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16"/>
                                        </p:tgtEl>
                                      </p:cBhvr>
                                    </p:animEffect>
                                    <p:set>
                                      <p:cBhvr>
                                        <p:cTn id="266" dur="1" fill="hold">
                                          <p:stCondLst>
                                            <p:cond delay="1999"/>
                                          </p:stCondLst>
                                        </p:cTn>
                                        <p:tgtEl>
                                          <p:spTgt spid="1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17"/>
                                        </p:tgtEl>
                                      </p:cBhvr>
                                    </p:animEffect>
                                    <p:set>
                                      <p:cBhvr>
                                        <p:cTn id="269" dur="1" fill="hold">
                                          <p:stCondLst>
                                            <p:cond delay="1999"/>
                                          </p:stCondLst>
                                        </p:cTn>
                                        <p:tgtEl>
                                          <p:spTgt spid="1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18"/>
                                        </p:tgtEl>
                                      </p:cBhvr>
                                    </p:animEffect>
                                    <p:set>
                                      <p:cBhvr>
                                        <p:cTn id="272" dur="1" fill="hold">
                                          <p:stCondLst>
                                            <p:cond delay="1999"/>
                                          </p:stCondLst>
                                        </p:cTn>
                                        <p:tgtEl>
                                          <p:spTgt spid="1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19"/>
                                        </p:tgtEl>
                                      </p:cBhvr>
                                    </p:animEffect>
                                    <p:set>
                                      <p:cBhvr>
                                        <p:cTn id="275" dur="1" fill="hold">
                                          <p:stCondLst>
                                            <p:cond delay="1999"/>
                                          </p:stCondLst>
                                        </p:cTn>
                                        <p:tgtEl>
                                          <p:spTgt spid="1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20"/>
                                        </p:tgtEl>
                                      </p:cBhvr>
                                    </p:animEffect>
                                    <p:set>
                                      <p:cBhvr>
                                        <p:cTn id="278" dur="1" fill="hold">
                                          <p:stCondLst>
                                            <p:cond delay="1999"/>
                                          </p:stCondLst>
                                        </p:cTn>
                                        <p:tgtEl>
                                          <p:spTgt spid="2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21"/>
                                        </p:tgtEl>
                                      </p:cBhvr>
                                    </p:animEffect>
                                    <p:set>
                                      <p:cBhvr>
                                        <p:cTn id="281" dur="1" fill="hold">
                                          <p:stCondLst>
                                            <p:cond delay="1999"/>
                                          </p:stCondLst>
                                        </p:cTn>
                                        <p:tgtEl>
                                          <p:spTgt spid="2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22"/>
                                        </p:tgtEl>
                                      </p:cBhvr>
                                    </p:animEffect>
                                    <p:set>
                                      <p:cBhvr>
                                        <p:cTn id="284" dur="1" fill="hold">
                                          <p:stCondLst>
                                            <p:cond delay="1999"/>
                                          </p:stCondLst>
                                        </p:cTn>
                                        <p:tgtEl>
                                          <p:spTgt spid="2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23"/>
                                        </p:tgtEl>
                                      </p:cBhvr>
                                    </p:animEffect>
                                    <p:set>
                                      <p:cBhvr>
                                        <p:cTn id="287" dur="1" fill="hold">
                                          <p:stCondLst>
                                            <p:cond delay="1999"/>
                                          </p:stCondLst>
                                        </p:cTn>
                                        <p:tgtEl>
                                          <p:spTgt spid="23"/>
                                        </p:tgtEl>
                                        <p:attrNameLst>
                                          <p:attrName>style.visibility</p:attrName>
                                        </p:attrNameLst>
                                      </p:cBhvr>
                                      <p:to>
                                        <p:strVal val="hidden"/>
                                      </p:to>
                                    </p:set>
                                  </p:childTnLst>
                                </p:cTn>
                              </p:par>
                              <p:par>
                                <p:cTn id="288" presetID="17"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ppt_x</p:attrName>
                                        </p:attrNameLst>
                                      </p:cBhvr>
                                      <p:tavLst>
                                        <p:tav tm="0">
                                          <p:val>
                                            <p:strVal val="#ppt_x+#ppt_w/2"/>
                                          </p:val>
                                        </p:tav>
                                        <p:tav tm="100000">
                                          <p:val>
                                            <p:strVal val="#ppt_x"/>
                                          </p:val>
                                        </p:tav>
                                      </p:tavLst>
                                    </p:anim>
                                    <p:anim calcmode="lin" valueType="num">
                                      <p:cBhvr>
                                        <p:cTn id="291" dur="2000" fill="hold"/>
                                        <p:tgtEl>
                                          <p:spTgt spid="2"/>
                                        </p:tgtEl>
                                        <p:attrNameLst>
                                          <p:attrName>ppt_y</p:attrName>
                                        </p:attrNameLst>
                                      </p:cBhvr>
                                      <p:tavLst>
                                        <p:tav tm="0">
                                          <p:val>
                                            <p:strVal val="#ppt_y"/>
                                          </p:val>
                                        </p:tav>
                                        <p:tav tm="100000">
                                          <p:val>
                                            <p:strVal val="#ppt_y"/>
                                          </p:val>
                                        </p:tav>
                                      </p:tavLst>
                                    </p:anim>
                                    <p:anim calcmode="lin" valueType="num">
                                      <p:cBhvr>
                                        <p:cTn id="292" dur="2000" fill="hold"/>
                                        <p:tgtEl>
                                          <p:spTgt spid="2"/>
                                        </p:tgtEl>
                                        <p:attrNameLst>
                                          <p:attrName>ppt_w</p:attrName>
                                        </p:attrNameLst>
                                      </p:cBhvr>
                                      <p:tavLst>
                                        <p:tav tm="0">
                                          <p:val>
                                            <p:fltVal val="0"/>
                                          </p:val>
                                        </p:tav>
                                        <p:tav tm="100000">
                                          <p:val>
                                            <p:strVal val="#ppt_w"/>
                                          </p:val>
                                        </p:tav>
                                      </p:tavLst>
                                    </p:anim>
                                    <p:anim calcmode="lin" valueType="num">
                                      <p:cBhvr>
                                        <p:cTn id="2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5000">
              <a:srgbClr val="0000FF"/>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ae-january-13-2018-entrance-to-luminous-arch-with-figurine-fairy-bird-at-top-for-night-walk-in-magical-garden-with-beautiful-illumination-in-glow-park-in-dubai-ci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2714612"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785786"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3714744"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178591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5715008"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778671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6715140"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4643438" y="0"/>
            <a:ext cx="571504" cy="571504"/>
          </a:xfrm>
          <a:prstGeom prst="rect">
            <a:avLst/>
          </a:prstGeom>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642924"/>
            <a:ext cx="571504" cy="571504"/>
          </a:xfrm>
          <a:prstGeom prst="rect">
            <a:avLst/>
          </a:prstGeom>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642924"/>
            <a:ext cx="571504" cy="571504"/>
          </a:xfrm>
          <a:prstGeom prst="rect">
            <a:avLst/>
          </a:prstGeom>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642924"/>
            <a:ext cx="571504" cy="571504"/>
          </a:xfrm>
          <a:prstGeom prst="rect">
            <a:avLst/>
          </a:prstGeom>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642924"/>
            <a:ext cx="571504" cy="571504"/>
          </a:xfrm>
          <a:prstGeom prst="rect">
            <a:avLst/>
          </a:prstGeom>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642924"/>
            <a:ext cx="571504" cy="571504"/>
          </a:xfrm>
          <a:prstGeom prst="rect">
            <a:avLst/>
          </a:prstGeom>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642924"/>
            <a:ext cx="571504" cy="571504"/>
          </a:xfrm>
          <a:prstGeom prst="rect">
            <a:avLst/>
          </a:prstGeom>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642924"/>
            <a:ext cx="571504" cy="571504"/>
          </a:xfrm>
          <a:prstGeom prst="rect">
            <a:avLst/>
          </a:prstGeom>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642924"/>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1214446"/>
            <a:ext cx="571504" cy="571504"/>
          </a:xfrm>
          <a:prstGeom prst="rect">
            <a:avLst/>
          </a:prstGeom>
          <a:effectLst/>
        </p:spPr>
      </p:pic>
      <p:pic>
        <p:nvPicPr>
          <p:cNvPr id="28" name="2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1857370"/>
            <a:ext cx="571504" cy="571504"/>
          </a:xfrm>
          <a:prstGeom prst="rect">
            <a:avLst/>
          </a:prstGeom>
          <a:effectLst/>
        </p:spPr>
      </p:pic>
      <p:pic>
        <p:nvPicPr>
          <p:cNvPr id="29" name="2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1857370"/>
            <a:ext cx="571504" cy="571504"/>
          </a:xfrm>
          <a:prstGeom prst="rect">
            <a:avLst/>
          </a:prstGeom>
          <a:effectLst/>
        </p:spPr>
      </p:pic>
      <p:pic>
        <p:nvPicPr>
          <p:cNvPr id="30" name="2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1857370"/>
            <a:ext cx="571504" cy="571504"/>
          </a:xfrm>
          <a:prstGeom prst="rect">
            <a:avLst/>
          </a:prstGeom>
          <a:effectLst/>
        </p:spPr>
      </p:pic>
      <p:pic>
        <p:nvPicPr>
          <p:cNvPr id="31" name="3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1857370"/>
            <a:ext cx="571504" cy="571504"/>
          </a:xfrm>
          <a:prstGeom prst="rect">
            <a:avLst/>
          </a:prstGeom>
          <a:effectLst/>
        </p:spPr>
      </p:pic>
      <p:pic>
        <p:nvPicPr>
          <p:cNvPr id="32" name="3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1857370"/>
            <a:ext cx="571504" cy="571504"/>
          </a:xfrm>
          <a:prstGeom prst="rect">
            <a:avLst/>
          </a:prstGeom>
          <a:effectLst/>
        </p:spPr>
      </p:pic>
      <p:pic>
        <p:nvPicPr>
          <p:cNvPr id="33" name="3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1857370"/>
            <a:ext cx="571504" cy="571504"/>
          </a:xfrm>
          <a:prstGeom prst="rect">
            <a:avLst/>
          </a:prstGeom>
          <a:effectLst/>
        </p:spPr>
      </p:pic>
      <p:pic>
        <p:nvPicPr>
          <p:cNvPr id="34" name="3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1857370"/>
            <a:ext cx="571504" cy="571504"/>
          </a:xfrm>
          <a:prstGeom prst="rect">
            <a:avLst/>
          </a:prstGeom>
          <a:effectLst/>
        </p:spPr>
      </p:pic>
      <p:pic>
        <p:nvPicPr>
          <p:cNvPr id="35" name="3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1857370"/>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2714612"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785786"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3714744"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178591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5715008"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778671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6715140"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0000FF">
                <a:tint val="45000"/>
                <a:satMod val="400000"/>
              </a:srgbClr>
            </a:duotone>
            <a:lum bright="20000" contrast="40000"/>
          </a:blip>
          <a:srcRect l="15937" t="15762" r="18389" b="18564"/>
          <a:stretch>
            <a:fillRect/>
          </a:stretch>
        </p:blipFill>
        <p:spPr>
          <a:xfrm>
            <a:off x="4643438" y="2428892"/>
            <a:ext cx="571504" cy="571504"/>
          </a:xfrm>
          <a:prstGeom prst="rect">
            <a:avLst/>
          </a:prstGeom>
          <a:effectLst/>
        </p:spPr>
      </p:pic>
      <p:pic>
        <p:nvPicPr>
          <p:cNvPr id="44" name="4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3071816"/>
            <a:ext cx="571504" cy="571504"/>
          </a:xfrm>
          <a:prstGeom prst="rect">
            <a:avLst/>
          </a:prstGeom>
          <a:effectLst/>
        </p:spPr>
      </p:pic>
      <p:pic>
        <p:nvPicPr>
          <p:cNvPr id="45" name="4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3071816"/>
            <a:ext cx="571504" cy="571504"/>
          </a:xfrm>
          <a:prstGeom prst="rect">
            <a:avLst/>
          </a:prstGeom>
          <a:effectLst/>
        </p:spPr>
      </p:pic>
      <p:pic>
        <p:nvPicPr>
          <p:cNvPr id="46" name="4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3071816"/>
            <a:ext cx="571504" cy="571504"/>
          </a:xfrm>
          <a:prstGeom prst="rect">
            <a:avLst/>
          </a:prstGeom>
          <a:effectLst/>
        </p:spPr>
      </p:pic>
      <p:pic>
        <p:nvPicPr>
          <p:cNvPr id="47" name="4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3071816"/>
            <a:ext cx="571504" cy="571504"/>
          </a:xfrm>
          <a:prstGeom prst="rect">
            <a:avLst/>
          </a:prstGeom>
          <a:effectLst/>
        </p:spPr>
      </p:pic>
      <p:pic>
        <p:nvPicPr>
          <p:cNvPr id="48" name="47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3071816"/>
            <a:ext cx="571504" cy="571504"/>
          </a:xfrm>
          <a:prstGeom prst="rect">
            <a:avLst/>
          </a:prstGeom>
          <a:effectLst/>
        </p:spPr>
      </p:pic>
      <p:pic>
        <p:nvPicPr>
          <p:cNvPr id="49" name="48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3071816"/>
            <a:ext cx="571504" cy="571504"/>
          </a:xfrm>
          <a:prstGeom prst="rect">
            <a:avLst/>
          </a:prstGeom>
          <a:effectLst/>
        </p:spPr>
      </p:pic>
      <p:pic>
        <p:nvPicPr>
          <p:cNvPr id="50" name="4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3071816"/>
            <a:ext cx="571504" cy="571504"/>
          </a:xfrm>
          <a:prstGeom prst="rect">
            <a:avLst/>
          </a:prstGeom>
          <a:effectLst/>
        </p:spPr>
      </p:pic>
      <p:pic>
        <p:nvPicPr>
          <p:cNvPr id="51" name="5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3071816"/>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2714612"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85786"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3714744"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178591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5715008"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778671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6715140"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7030A0">
                <a:tint val="45000"/>
                <a:satMod val="400000"/>
              </a:srgbClr>
            </a:duotone>
            <a:lum contrast="40000"/>
          </a:blip>
          <a:srcRect l="15937" t="15762" r="18389" b="18564"/>
          <a:stretch>
            <a:fillRect/>
          </a:stretch>
        </p:blipFill>
        <p:spPr>
          <a:xfrm>
            <a:off x="4643438" y="3643338"/>
            <a:ext cx="571504" cy="571504"/>
          </a:xfrm>
          <a:prstGeom prst="rect">
            <a:avLst/>
          </a:prstGeom>
          <a:effectLst/>
        </p:spPr>
      </p:pic>
      <p:pic>
        <p:nvPicPr>
          <p:cNvPr id="60" name="59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2714612" y="4286262"/>
            <a:ext cx="571504" cy="571504"/>
          </a:xfrm>
          <a:prstGeom prst="rect">
            <a:avLst/>
          </a:prstGeom>
          <a:effectLst/>
        </p:spPr>
      </p:pic>
      <p:pic>
        <p:nvPicPr>
          <p:cNvPr id="61" name="60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85786" y="4286262"/>
            <a:ext cx="571504" cy="571504"/>
          </a:xfrm>
          <a:prstGeom prst="rect">
            <a:avLst/>
          </a:prstGeom>
          <a:effectLst/>
        </p:spPr>
      </p:pic>
      <p:pic>
        <p:nvPicPr>
          <p:cNvPr id="62" name="61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3714744" y="4286262"/>
            <a:ext cx="571504" cy="571504"/>
          </a:xfrm>
          <a:prstGeom prst="rect">
            <a:avLst/>
          </a:prstGeom>
          <a:effectLst/>
        </p:spPr>
      </p:pic>
      <p:pic>
        <p:nvPicPr>
          <p:cNvPr id="63" name="62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1785918" y="4286262"/>
            <a:ext cx="571504" cy="571504"/>
          </a:xfrm>
          <a:prstGeom prst="rect">
            <a:avLst/>
          </a:prstGeom>
          <a:effectLst/>
        </p:spPr>
      </p:pic>
      <p:pic>
        <p:nvPicPr>
          <p:cNvPr id="64" name="63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5715008" y="4286262"/>
            <a:ext cx="571504" cy="571504"/>
          </a:xfrm>
          <a:prstGeom prst="rect">
            <a:avLst/>
          </a:prstGeom>
          <a:effectLst/>
        </p:spPr>
      </p:pic>
      <p:pic>
        <p:nvPicPr>
          <p:cNvPr id="65" name="64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7786710" y="4286262"/>
            <a:ext cx="571504" cy="571504"/>
          </a:xfrm>
          <a:prstGeom prst="rect">
            <a:avLst/>
          </a:prstGeom>
          <a:effectLst/>
        </p:spPr>
      </p:pic>
      <p:pic>
        <p:nvPicPr>
          <p:cNvPr id="66" name="65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6715140" y="4286262"/>
            <a:ext cx="571504" cy="571504"/>
          </a:xfrm>
          <a:prstGeom prst="rect">
            <a:avLst/>
          </a:prstGeom>
          <a:effectLst/>
        </p:spPr>
      </p:pic>
      <p:pic>
        <p:nvPicPr>
          <p:cNvPr id="67" name="66 Imagen" descr="20110219001326892.png"/>
          <p:cNvPicPr>
            <a:picLocks noChangeAspect="1"/>
          </p:cNvPicPr>
          <p:nvPr/>
        </p:nvPicPr>
        <p:blipFill>
          <a:blip r:embed="rId3">
            <a:duotone>
              <a:schemeClr val="accent6">
                <a:shade val="45000"/>
                <a:satMod val="135000"/>
              </a:schemeClr>
              <a:prstClr val="white"/>
            </a:duotone>
            <a:lum contrast="40000"/>
          </a:blip>
          <a:srcRect l="15937" t="15762" r="18389" b="18564"/>
          <a:stretch>
            <a:fillRect/>
          </a:stretch>
        </p:blipFill>
        <p:spPr>
          <a:xfrm>
            <a:off x="4643438" y="4286262"/>
            <a:ext cx="571504" cy="571504"/>
          </a:xfrm>
          <a:prstGeom prst="rect">
            <a:avLst/>
          </a:prstGeom>
          <a:effectLst/>
        </p:spPr>
      </p:pic>
      <p:sp>
        <p:nvSpPr>
          <p:cNvPr id="68" name="6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000" fill="hold"/>
                                        <p:tgtEl>
                                          <p:spTgt spid="21"/>
                                        </p:tgtEl>
                                        <p:attrNameLst>
                                          <p:attrName>ppt_x</p:attrName>
                                        </p:attrNameLst>
                                      </p:cBhvr>
                                      <p:tavLst>
                                        <p:tav tm="0">
                                          <p:val>
                                            <p:strVal val="0-#ppt_w/2"/>
                                          </p:val>
                                        </p:tav>
                                        <p:tav tm="100000">
                                          <p:val>
                                            <p:strVal val="#ppt_x"/>
                                          </p:val>
                                        </p:tav>
                                      </p:tavLst>
                                    </p:anim>
                                    <p:anim calcmode="lin" valueType="num">
                                      <p:cBhvr additive="base">
                                        <p:cTn id="18" dur="2000" fill="hold"/>
                                        <p:tgtEl>
                                          <p:spTgt spid="21"/>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000" fill="hold"/>
                                        <p:tgtEl>
                                          <p:spTgt spid="29"/>
                                        </p:tgtEl>
                                        <p:attrNameLst>
                                          <p:attrName>ppt_x</p:attrName>
                                        </p:attrNameLst>
                                      </p:cBhvr>
                                      <p:tavLst>
                                        <p:tav tm="0">
                                          <p:val>
                                            <p:strVal val="0-#ppt_w/2"/>
                                          </p:val>
                                        </p:tav>
                                        <p:tav tm="100000">
                                          <p:val>
                                            <p:strVal val="#ppt_x"/>
                                          </p:val>
                                        </p:tav>
                                      </p:tavLst>
                                    </p:anim>
                                    <p:anim calcmode="lin" valueType="num">
                                      <p:cBhvr additive="base">
                                        <p:cTn id="22" dur="2000" fill="hold"/>
                                        <p:tgtEl>
                                          <p:spTgt spid="2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2000" fill="hold"/>
                                        <p:tgtEl>
                                          <p:spTgt spid="37"/>
                                        </p:tgtEl>
                                        <p:attrNameLst>
                                          <p:attrName>ppt_x</p:attrName>
                                        </p:attrNameLst>
                                      </p:cBhvr>
                                      <p:tavLst>
                                        <p:tav tm="0">
                                          <p:val>
                                            <p:strVal val="0-#ppt_w/2"/>
                                          </p:val>
                                        </p:tav>
                                        <p:tav tm="100000">
                                          <p:val>
                                            <p:strVal val="#ppt_x"/>
                                          </p:val>
                                        </p:tav>
                                      </p:tavLst>
                                    </p:anim>
                                    <p:anim calcmode="lin" valueType="num">
                                      <p:cBhvr additive="base">
                                        <p:cTn id="26" dur="2000" fill="hold"/>
                                        <p:tgtEl>
                                          <p:spTgt spid="37"/>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2000" fill="hold"/>
                                        <p:tgtEl>
                                          <p:spTgt spid="45"/>
                                        </p:tgtEl>
                                        <p:attrNameLst>
                                          <p:attrName>ppt_x</p:attrName>
                                        </p:attrNameLst>
                                      </p:cBhvr>
                                      <p:tavLst>
                                        <p:tav tm="0">
                                          <p:val>
                                            <p:strVal val="0-#ppt_w/2"/>
                                          </p:val>
                                        </p:tav>
                                        <p:tav tm="100000">
                                          <p:val>
                                            <p:strVal val="#ppt_x"/>
                                          </p:val>
                                        </p:tav>
                                      </p:tavLst>
                                    </p:anim>
                                    <p:anim calcmode="lin" valueType="num">
                                      <p:cBhvr additive="base">
                                        <p:cTn id="30" dur="2000" fill="hold"/>
                                        <p:tgtEl>
                                          <p:spTgt spid="4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2000" fill="hold"/>
                                        <p:tgtEl>
                                          <p:spTgt spid="53"/>
                                        </p:tgtEl>
                                        <p:attrNameLst>
                                          <p:attrName>ppt_x</p:attrName>
                                        </p:attrNameLst>
                                      </p:cBhvr>
                                      <p:tavLst>
                                        <p:tav tm="0">
                                          <p:val>
                                            <p:strVal val="0-#ppt_w/2"/>
                                          </p:val>
                                        </p:tav>
                                        <p:tav tm="100000">
                                          <p:val>
                                            <p:strVal val="#ppt_x"/>
                                          </p:val>
                                        </p:tav>
                                      </p:tavLst>
                                    </p:anim>
                                    <p:anim calcmode="lin" valueType="num">
                                      <p:cBhvr additive="base">
                                        <p:cTn id="34" dur="2000" fill="hold"/>
                                        <p:tgtEl>
                                          <p:spTgt spid="5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61"/>
                                        </p:tgtEl>
                                        <p:attrNameLst>
                                          <p:attrName>style.visibility</p:attrName>
                                        </p:attrNameLst>
                                      </p:cBhvr>
                                      <p:to>
                                        <p:strVal val="visible"/>
                                      </p:to>
                                    </p:set>
                                    <p:anim calcmode="lin" valueType="num">
                                      <p:cBhvr additive="base">
                                        <p:cTn id="37" dur="2000" fill="hold"/>
                                        <p:tgtEl>
                                          <p:spTgt spid="61"/>
                                        </p:tgtEl>
                                        <p:attrNameLst>
                                          <p:attrName>ppt_x</p:attrName>
                                        </p:attrNameLst>
                                      </p:cBhvr>
                                      <p:tavLst>
                                        <p:tav tm="0">
                                          <p:val>
                                            <p:strVal val="0-#ppt_w/2"/>
                                          </p:val>
                                        </p:tav>
                                        <p:tav tm="100000">
                                          <p:val>
                                            <p:strVal val="#ppt_x"/>
                                          </p:val>
                                        </p:tav>
                                      </p:tavLst>
                                    </p:anim>
                                    <p:anim calcmode="lin" valueType="num">
                                      <p:cBhvr additive="base">
                                        <p:cTn id="38" dur="2000" fill="hold"/>
                                        <p:tgtEl>
                                          <p:spTgt spid="6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1+#ppt_w/2"/>
                                          </p:val>
                                        </p:tav>
                                        <p:tav tm="100000">
                                          <p:val>
                                            <p:strVal val="#ppt_x"/>
                                          </p:val>
                                        </p:tav>
                                      </p:tavLst>
                                    </p:anim>
                                    <p:anim calcmode="lin" valueType="num">
                                      <p:cBhvr additive="base">
                                        <p:cTn id="54" dur="2000" fill="hold"/>
                                        <p:tgtEl>
                                          <p:spTgt spid="3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2000" fill="hold"/>
                                        <p:tgtEl>
                                          <p:spTgt spid="39"/>
                                        </p:tgtEl>
                                        <p:attrNameLst>
                                          <p:attrName>ppt_x</p:attrName>
                                        </p:attrNameLst>
                                      </p:cBhvr>
                                      <p:tavLst>
                                        <p:tav tm="0">
                                          <p:val>
                                            <p:strVal val="1+#ppt_w/2"/>
                                          </p:val>
                                        </p:tav>
                                        <p:tav tm="100000">
                                          <p:val>
                                            <p:strVal val="#ppt_x"/>
                                          </p:val>
                                        </p:tav>
                                      </p:tavLst>
                                    </p:anim>
                                    <p:anim calcmode="lin" valueType="num">
                                      <p:cBhvr additive="base">
                                        <p:cTn id="58" dur="2000" fill="hold"/>
                                        <p:tgtEl>
                                          <p:spTgt spid="3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2000" fill="hold"/>
                                        <p:tgtEl>
                                          <p:spTgt spid="47"/>
                                        </p:tgtEl>
                                        <p:attrNameLst>
                                          <p:attrName>ppt_x</p:attrName>
                                        </p:attrNameLst>
                                      </p:cBhvr>
                                      <p:tavLst>
                                        <p:tav tm="0">
                                          <p:val>
                                            <p:strVal val="1+#ppt_w/2"/>
                                          </p:val>
                                        </p:tav>
                                        <p:tav tm="100000">
                                          <p:val>
                                            <p:strVal val="#ppt_x"/>
                                          </p:val>
                                        </p:tav>
                                      </p:tavLst>
                                    </p:anim>
                                    <p:anim calcmode="lin" valueType="num">
                                      <p:cBhvr additive="base">
                                        <p:cTn id="62" dur="2000" fill="hold"/>
                                        <p:tgtEl>
                                          <p:spTgt spid="4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2000" fill="hold"/>
                                        <p:tgtEl>
                                          <p:spTgt spid="55"/>
                                        </p:tgtEl>
                                        <p:attrNameLst>
                                          <p:attrName>ppt_x</p:attrName>
                                        </p:attrNameLst>
                                      </p:cBhvr>
                                      <p:tavLst>
                                        <p:tav tm="0">
                                          <p:val>
                                            <p:strVal val="1+#ppt_w/2"/>
                                          </p:val>
                                        </p:tav>
                                        <p:tav tm="100000">
                                          <p:val>
                                            <p:strVal val="#ppt_x"/>
                                          </p:val>
                                        </p:tav>
                                      </p:tavLst>
                                    </p:anim>
                                    <p:anim calcmode="lin" valueType="num">
                                      <p:cBhvr additive="base">
                                        <p:cTn id="66" dur="2000" fill="hold"/>
                                        <p:tgtEl>
                                          <p:spTgt spid="5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additive="base">
                                        <p:cTn id="69" dur="2000" fill="hold"/>
                                        <p:tgtEl>
                                          <p:spTgt spid="63"/>
                                        </p:tgtEl>
                                        <p:attrNameLst>
                                          <p:attrName>ppt_x</p:attrName>
                                        </p:attrNameLst>
                                      </p:cBhvr>
                                      <p:tavLst>
                                        <p:tav tm="0">
                                          <p:val>
                                            <p:strVal val="1+#ppt_w/2"/>
                                          </p:val>
                                        </p:tav>
                                        <p:tav tm="100000">
                                          <p:val>
                                            <p:strVal val="#ppt_x"/>
                                          </p:val>
                                        </p:tav>
                                      </p:tavLst>
                                    </p:anim>
                                    <p:anim calcmode="lin" valueType="num">
                                      <p:cBhvr additive="base">
                                        <p:cTn id="70" dur="2000" fill="hold"/>
                                        <p:tgtEl>
                                          <p:spTgt spid="63"/>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2000" fill="hold"/>
                                        <p:tgtEl>
                                          <p:spTgt spid="28"/>
                                        </p:tgtEl>
                                        <p:attrNameLst>
                                          <p:attrName>ppt_x</p:attrName>
                                        </p:attrNameLst>
                                      </p:cBhvr>
                                      <p:tavLst>
                                        <p:tav tm="0">
                                          <p:val>
                                            <p:strVal val="0-#ppt_w/2"/>
                                          </p:val>
                                        </p:tav>
                                        <p:tav tm="100000">
                                          <p:val>
                                            <p:strVal val="#ppt_x"/>
                                          </p:val>
                                        </p:tav>
                                      </p:tavLst>
                                    </p:anim>
                                    <p:anim calcmode="lin" valueType="num">
                                      <p:cBhvr additive="base">
                                        <p:cTn id="86" dur="2000" fill="hold"/>
                                        <p:tgtEl>
                                          <p:spTgt spid="2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0-#ppt_w/2"/>
                                          </p:val>
                                        </p:tav>
                                        <p:tav tm="100000">
                                          <p:val>
                                            <p:strVal val="#ppt_x"/>
                                          </p:val>
                                        </p:tav>
                                      </p:tavLst>
                                    </p:anim>
                                    <p:anim calcmode="lin" valueType="num">
                                      <p:cBhvr additive="base">
                                        <p:cTn id="90" dur="2000" fill="hold"/>
                                        <p:tgtEl>
                                          <p:spTgt spid="3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2000" fill="hold"/>
                                        <p:tgtEl>
                                          <p:spTgt spid="44"/>
                                        </p:tgtEl>
                                        <p:attrNameLst>
                                          <p:attrName>ppt_x</p:attrName>
                                        </p:attrNameLst>
                                      </p:cBhvr>
                                      <p:tavLst>
                                        <p:tav tm="0">
                                          <p:val>
                                            <p:strVal val="0-#ppt_w/2"/>
                                          </p:val>
                                        </p:tav>
                                        <p:tav tm="100000">
                                          <p:val>
                                            <p:strVal val="#ppt_x"/>
                                          </p:val>
                                        </p:tav>
                                      </p:tavLst>
                                    </p:anim>
                                    <p:anim calcmode="lin" valueType="num">
                                      <p:cBhvr additive="base">
                                        <p:cTn id="94" dur="2000" fill="hold"/>
                                        <p:tgtEl>
                                          <p:spTgt spid="44"/>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52"/>
                                        </p:tgtEl>
                                        <p:attrNameLst>
                                          <p:attrName>style.visibility</p:attrName>
                                        </p:attrNameLst>
                                      </p:cBhvr>
                                      <p:to>
                                        <p:strVal val="visible"/>
                                      </p:to>
                                    </p:set>
                                    <p:anim calcmode="lin" valueType="num">
                                      <p:cBhvr additive="base">
                                        <p:cTn id="97" dur="2000" fill="hold"/>
                                        <p:tgtEl>
                                          <p:spTgt spid="52"/>
                                        </p:tgtEl>
                                        <p:attrNameLst>
                                          <p:attrName>ppt_x</p:attrName>
                                        </p:attrNameLst>
                                      </p:cBhvr>
                                      <p:tavLst>
                                        <p:tav tm="0">
                                          <p:val>
                                            <p:strVal val="0-#ppt_w/2"/>
                                          </p:val>
                                        </p:tav>
                                        <p:tav tm="100000">
                                          <p:val>
                                            <p:strVal val="#ppt_x"/>
                                          </p:val>
                                        </p:tav>
                                      </p:tavLst>
                                    </p:anim>
                                    <p:anim calcmode="lin" valueType="num">
                                      <p:cBhvr additive="base">
                                        <p:cTn id="98" dur="2000" fill="hold"/>
                                        <p:tgtEl>
                                          <p:spTgt spid="5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60"/>
                                        </p:tgtEl>
                                        <p:attrNameLst>
                                          <p:attrName>style.visibility</p:attrName>
                                        </p:attrNameLst>
                                      </p:cBhvr>
                                      <p:to>
                                        <p:strVal val="visible"/>
                                      </p:to>
                                    </p:set>
                                    <p:anim calcmode="lin" valueType="num">
                                      <p:cBhvr additive="base">
                                        <p:cTn id="101" dur="2000" fill="hold"/>
                                        <p:tgtEl>
                                          <p:spTgt spid="60"/>
                                        </p:tgtEl>
                                        <p:attrNameLst>
                                          <p:attrName>ppt_x</p:attrName>
                                        </p:attrNameLst>
                                      </p:cBhvr>
                                      <p:tavLst>
                                        <p:tav tm="0">
                                          <p:val>
                                            <p:strVal val="0-#ppt_w/2"/>
                                          </p:val>
                                        </p:tav>
                                        <p:tav tm="100000">
                                          <p:val>
                                            <p:strVal val="#ppt_x"/>
                                          </p:val>
                                        </p:tav>
                                      </p:tavLst>
                                    </p:anim>
                                    <p:anim calcmode="lin" valueType="num">
                                      <p:cBhvr additive="base">
                                        <p:cTn id="102" dur="2000" fill="hold"/>
                                        <p:tgtEl>
                                          <p:spTgt spid="60"/>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1+#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additive="base">
                                        <p:cTn id="109" dur="2000" fill="hold"/>
                                        <p:tgtEl>
                                          <p:spTgt spid="14"/>
                                        </p:tgtEl>
                                        <p:attrNameLst>
                                          <p:attrName>ppt_x</p:attrName>
                                        </p:attrNameLst>
                                      </p:cBhvr>
                                      <p:tavLst>
                                        <p:tav tm="0">
                                          <p:val>
                                            <p:strVal val="1+#ppt_w/2"/>
                                          </p:val>
                                        </p:tav>
                                        <p:tav tm="100000">
                                          <p:val>
                                            <p:strVal val="#ppt_x"/>
                                          </p:val>
                                        </p:tav>
                                      </p:tavLst>
                                    </p:anim>
                                    <p:anim calcmode="lin" valueType="num">
                                      <p:cBhvr additive="base">
                                        <p:cTn id="110" dur="2000" fill="hold"/>
                                        <p:tgtEl>
                                          <p:spTgt spid="1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1+#ppt_w/2"/>
                                          </p:val>
                                        </p:tav>
                                        <p:tav tm="100000">
                                          <p:val>
                                            <p:strVal val="#ppt_x"/>
                                          </p:val>
                                        </p:tav>
                                      </p:tavLst>
                                    </p:anim>
                                    <p:anim calcmode="lin" valueType="num">
                                      <p:cBhvr additive="base">
                                        <p:cTn id="114" dur="2000" fill="hold"/>
                                        <p:tgtEl>
                                          <p:spTgt spid="22"/>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additive="base">
                                        <p:cTn id="121" dur="2000" fill="hold"/>
                                        <p:tgtEl>
                                          <p:spTgt spid="38"/>
                                        </p:tgtEl>
                                        <p:attrNameLst>
                                          <p:attrName>ppt_x</p:attrName>
                                        </p:attrNameLst>
                                      </p:cBhvr>
                                      <p:tavLst>
                                        <p:tav tm="0">
                                          <p:val>
                                            <p:strVal val="1+#ppt_w/2"/>
                                          </p:val>
                                        </p:tav>
                                        <p:tav tm="100000">
                                          <p:val>
                                            <p:strVal val="#ppt_x"/>
                                          </p:val>
                                        </p:tav>
                                      </p:tavLst>
                                    </p:anim>
                                    <p:anim calcmode="lin" valueType="num">
                                      <p:cBhvr additive="base">
                                        <p:cTn id="122" dur="2000" fill="hold"/>
                                        <p:tgtEl>
                                          <p:spTgt spid="38"/>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46"/>
                                        </p:tgtEl>
                                        <p:attrNameLst>
                                          <p:attrName>style.visibility</p:attrName>
                                        </p:attrNameLst>
                                      </p:cBhvr>
                                      <p:to>
                                        <p:strVal val="visible"/>
                                      </p:to>
                                    </p:set>
                                    <p:anim calcmode="lin" valueType="num">
                                      <p:cBhvr additive="base">
                                        <p:cTn id="125" dur="2000" fill="hold"/>
                                        <p:tgtEl>
                                          <p:spTgt spid="46"/>
                                        </p:tgtEl>
                                        <p:attrNameLst>
                                          <p:attrName>ppt_x</p:attrName>
                                        </p:attrNameLst>
                                      </p:cBhvr>
                                      <p:tavLst>
                                        <p:tav tm="0">
                                          <p:val>
                                            <p:strVal val="1+#ppt_w/2"/>
                                          </p:val>
                                        </p:tav>
                                        <p:tav tm="100000">
                                          <p:val>
                                            <p:strVal val="#ppt_x"/>
                                          </p:val>
                                        </p:tav>
                                      </p:tavLst>
                                    </p:anim>
                                    <p:anim calcmode="lin" valueType="num">
                                      <p:cBhvr additive="base">
                                        <p:cTn id="126" dur="2000" fill="hold"/>
                                        <p:tgtEl>
                                          <p:spTgt spid="46"/>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54"/>
                                        </p:tgtEl>
                                        <p:attrNameLst>
                                          <p:attrName>style.visibility</p:attrName>
                                        </p:attrNameLst>
                                      </p:cBhvr>
                                      <p:to>
                                        <p:strVal val="visible"/>
                                      </p:to>
                                    </p:set>
                                    <p:anim calcmode="lin" valueType="num">
                                      <p:cBhvr additive="base">
                                        <p:cTn id="129" dur="2000" fill="hold"/>
                                        <p:tgtEl>
                                          <p:spTgt spid="54"/>
                                        </p:tgtEl>
                                        <p:attrNameLst>
                                          <p:attrName>ppt_x</p:attrName>
                                        </p:attrNameLst>
                                      </p:cBhvr>
                                      <p:tavLst>
                                        <p:tav tm="0">
                                          <p:val>
                                            <p:strVal val="1+#ppt_w/2"/>
                                          </p:val>
                                        </p:tav>
                                        <p:tav tm="100000">
                                          <p:val>
                                            <p:strVal val="#ppt_x"/>
                                          </p:val>
                                        </p:tav>
                                      </p:tavLst>
                                    </p:anim>
                                    <p:anim calcmode="lin" valueType="num">
                                      <p:cBhvr additive="base">
                                        <p:cTn id="130" dur="2000" fill="hold"/>
                                        <p:tgtEl>
                                          <p:spTgt spid="54"/>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62"/>
                                        </p:tgtEl>
                                        <p:attrNameLst>
                                          <p:attrName>style.visibility</p:attrName>
                                        </p:attrNameLst>
                                      </p:cBhvr>
                                      <p:to>
                                        <p:strVal val="visible"/>
                                      </p:to>
                                    </p:set>
                                    <p:anim calcmode="lin" valueType="num">
                                      <p:cBhvr additive="base">
                                        <p:cTn id="133" dur="2000" fill="hold"/>
                                        <p:tgtEl>
                                          <p:spTgt spid="62"/>
                                        </p:tgtEl>
                                        <p:attrNameLst>
                                          <p:attrName>ppt_x</p:attrName>
                                        </p:attrNameLst>
                                      </p:cBhvr>
                                      <p:tavLst>
                                        <p:tav tm="0">
                                          <p:val>
                                            <p:strVal val="1+#ppt_w/2"/>
                                          </p:val>
                                        </p:tav>
                                        <p:tav tm="100000">
                                          <p:val>
                                            <p:strVal val="#ppt_x"/>
                                          </p:val>
                                        </p:tav>
                                      </p:tavLst>
                                    </p:anim>
                                    <p:anim calcmode="lin" valueType="num">
                                      <p:cBhvr additive="base">
                                        <p:cTn id="134" dur="2000" fill="hold"/>
                                        <p:tgtEl>
                                          <p:spTgt spid="62"/>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additive="base">
                                        <p:cTn id="137" dur="2000" fill="hold"/>
                                        <p:tgtEl>
                                          <p:spTgt spid="11"/>
                                        </p:tgtEl>
                                        <p:attrNameLst>
                                          <p:attrName>ppt_x</p:attrName>
                                        </p:attrNameLst>
                                      </p:cBhvr>
                                      <p:tavLst>
                                        <p:tav tm="0">
                                          <p:val>
                                            <p:strVal val="0-#ppt_w/2"/>
                                          </p:val>
                                        </p:tav>
                                        <p:tav tm="100000">
                                          <p:val>
                                            <p:strVal val="#ppt_x"/>
                                          </p:val>
                                        </p:tav>
                                      </p:tavLst>
                                    </p:anim>
                                    <p:anim calcmode="lin" valueType="num">
                                      <p:cBhvr additive="base">
                                        <p:cTn id="138" dur="2000" fill="hold"/>
                                        <p:tgtEl>
                                          <p:spTgt spid="11"/>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2000" fill="hold"/>
                                        <p:tgtEl>
                                          <p:spTgt spid="35"/>
                                        </p:tgtEl>
                                        <p:attrNameLst>
                                          <p:attrName>ppt_x</p:attrName>
                                        </p:attrNameLst>
                                      </p:cBhvr>
                                      <p:tavLst>
                                        <p:tav tm="0">
                                          <p:val>
                                            <p:strVal val="0-#ppt_w/2"/>
                                          </p:val>
                                        </p:tav>
                                        <p:tav tm="100000">
                                          <p:val>
                                            <p:strVal val="#ppt_x"/>
                                          </p:val>
                                        </p:tav>
                                      </p:tavLst>
                                    </p:anim>
                                    <p:anim calcmode="lin" valueType="num">
                                      <p:cBhvr additive="base">
                                        <p:cTn id="150" dur="2000" fill="hold"/>
                                        <p:tgtEl>
                                          <p:spTgt spid="35"/>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43"/>
                                        </p:tgtEl>
                                        <p:attrNameLst>
                                          <p:attrName>style.visibility</p:attrName>
                                        </p:attrNameLst>
                                      </p:cBhvr>
                                      <p:to>
                                        <p:strVal val="visible"/>
                                      </p:to>
                                    </p:set>
                                    <p:anim calcmode="lin" valueType="num">
                                      <p:cBhvr additive="base">
                                        <p:cTn id="153" dur="2000" fill="hold"/>
                                        <p:tgtEl>
                                          <p:spTgt spid="43"/>
                                        </p:tgtEl>
                                        <p:attrNameLst>
                                          <p:attrName>ppt_x</p:attrName>
                                        </p:attrNameLst>
                                      </p:cBhvr>
                                      <p:tavLst>
                                        <p:tav tm="0">
                                          <p:val>
                                            <p:strVal val="0-#ppt_w/2"/>
                                          </p:val>
                                        </p:tav>
                                        <p:tav tm="100000">
                                          <p:val>
                                            <p:strVal val="#ppt_x"/>
                                          </p:val>
                                        </p:tav>
                                      </p:tavLst>
                                    </p:anim>
                                    <p:anim calcmode="lin" valueType="num">
                                      <p:cBhvr additive="base">
                                        <p:cTn id="154" dur="2000" fill="hold"/>
                                        <p:tgtEl>
                                          <p:spTgt spid="43"/>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51"/>
                                        </p:tgtEl>
                                        <p:attrNameLst>
                                          <p:attrName>style.visibility</p:attrName>
                                        </p:attrNameLst>
                                      </p:cBhvr>
                                      <p:to>
                                        <p:strVal val="visible"/>
                                      </p:to>
                                    </p:set>
                                    <p:anim calcmode="lin" valueType="num">
                                      <p:cBhvr additive="base">
                                        <p:cTn id="157" dur="2000" fill="hold"/>
                                        <p:tgtEl>
                                          <p:spTgt spid="51"/>
                                        </p:tgtEl>
                                        <p:attrNameLst>
                                          <p:attrName>ppt_x</p:attrName>
                                        </p:attrNameLst>
                                      </p:cBhvr>
                                      <p:tavLst>
                                        <p:tav tm="0">
                                          <p:val>
                                            <p:strVal val="0-#ppt_w/2"/>
                                          </p:val>
                                        </p:tav>
                                        <p:tav tm="100000">
                                          <p:val>
                                            <p:strVal val="#ppt_x"/>
                                          </p:val>
                                        </p:tav>
                                      </p:tavLst>
                                    </p:anim>
                                    <p:anim calcmode="lin" valueType="num">
                                      <p:cBhvr additive="base">
                                        <p:cTn id="158" dur="2000" fill="hold"/>
                                        <p:tgtEl>
                                          <p:spTgt spid="51"/>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59"/>
                                        </p:tgtEl>
                                        <p:attrNameLst>
                                          <p:attrName>style.visibility</p:attrName>
                                        </p:attrNameLst>
                                      </p:cBhvr>
                                      <p:to>
                                        <p:strVal val="visible"/>
                                      </p:to>
                                    </p:set>
                                    <p:anim calcmode="lin" valueType="num">
                                      <p:cBhvr additive="base">
                                        <p:cTn id="161" dur="2000" fill="hold"/>
                                        <p:tgtEl>
                                          <p:spTgt spid="59"/>
                                        </p:tgtEl>
                                        <p:attrNameLst>
                                          <p:attrName>ppt_x</p:attrName>
                                        </p:attrNameLst>
                                      </p:cBhvr>
                                      <p:tavLst>
                                        <p:tav tm="0">
                                          <p:val>
                                            <p:strVal val="0-#ppt_w/2"/>
                                          </p:val>
                                        </p:tav>
                                        <p:tav tm="100000">
                                          <p:val>
                                            <p:strVal val="#ppt_x"/>
                                          </p:val>
                                        </p:tav>
                                      </p:tavLst>
                                    </p:anim>
                                    <p:anim calcmode="lin" valueType="num">
                                      <p:cBhvr additive="base">
                                        <p:cTn id="162" dur="2000" fill="hold"/>
                                        <p:tgtEl>
                                          <p:spTgt spid="5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67"/>
                                        </p:tgtEl>
                                        <p:attrNameLst>
                                          <p:attrName>style.visibility</p:attrName>
                                        </p:attrNameLst>
                                      </p:cBhvr>
                                      <p:to>
                                        <p:strVal val="visible"/>
                                      </p:to>
                                    </p:set>
                                    <p:anim calcmode="lin" valueType="num">
                                      <p:cBhvr additive="base">
                                        <p:cTn id="165" dur="2000" fill="hold"/>
                                        <p:tgtEl>
                                          <p:spTgt spid="67"/>
                                        </p:tgtEl>
                                        <p:attrNameLst>
                                          <p:attrName>ppt_x</p:attrName>
                                        </p:attrNameLst>
                                      </p:cBhvr>
                                      <p:tavLst>
                                        <p:tav tm="0">
                                          <p:val>
                                            <p:strVal val="0-#ppt_w/2"/>
                                          </p:val>
                                        </p:tav>
                                        <p:tav tm="100000">
                                          <p:val>
                                            <p:strVal val="#ppt_x"/>
                                          </p:val>
                                        </p:tav>
                                      </p:tavLst>
                                    </p:anim>
                                    <p:anim calcmode="lin" valueType="num">
                                      <p:cBhvr additive="base">
                                        <p:cTn id="166" dur="2000" fill="hold"/>
                                        <p:tgtEl>
                                          <p:spTgt spid="6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additive="base">
                                        <p:cTn id="169" dur="2000" fill="hold"/>
                                        <p:tgtEl>
                                          <p:spTgt spid="8"/>
                                        </p:tgtEl>
                                        <p:attrNameLst>
                                          <p:attrName>ppt_x</p:attrName>
                                        </p:attrNameLst>
                                      </p:cBhvr>
                                      <p:tavLst>
                                        <p:tav tm="0">
                                          <p:val>
                                            <p:strVal val="1+#ppt_w/2"/>
                                          </p:val>
                                        </p:tav>
                                        <p:tav tm="100000">
                                          <p:val>
                                            <p:strVal val="#ppt_x"/>
                                          </p:val>
                                        </p:tav>
                                      </p:tavLst>
                                    </p:anim>
                                    <p:anim calcmode="lin" valueType="num">
                                      <p:cBhvr additive="base">
                                        <p:cTn id="170" dur="2000" fill="hold"/>
                                        <p:tgtEl>
                                          <p:spTgt spid="8"/>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 calcmode="lin" valueType="num">
                                      <p:cBhvr additive="base">
                                        <p:cTn id="177" dur="2000" fill="hold"/>
                                        <p:tgtEl>
                                          <p:spTgt spid="24"/>
                                        </p:tgtEl>
                                        <p:attrNameLst>
                                          <p:attrName>ppt_x</p:attrName>
                                        </p:attrNameLst>
                                      </p:cBhvr>
                                      <p:tavLst>
                                        <p:tav tm="0">
                                          <p:val>
                                            <p:strVal val="1+#ppt_w/2"/>
                                          </p:val>
                                        </p:tav>
                                        <p:tav tm="100000">
                                          <p:val>
                                            <p:strVal val="#ppt_x"/>
                                          </p:val>
                                        </p:tav>
                                      </p:tavLst>
                                    </p:anim>
                                    <p:anim calcmode="lin" valueType="num">
                                      <p:cBhvr additive="base">
                                        <p:cTn id="178" dur="2000" fill="hold"/>
                                        <p:tgtEl>
                                          <p:spTgt spid="24"/>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32"/>
                                        </p:tgtEl>
                                        <p:attrNameLst>
                                          <p:attrName>style.visibility</p:attrName>
                                        </p:attrNameLst>
                                      </p:cBhvr>
                                      <p:to>
                                        <p:strVal val="visible"/>
                                      </p:to>
                                    </p:set>
                                    <p:anim calcmode="lin" valueType="num">
                                      <p:cBhvr additive="base">
                                        <p:cTn id="181" dur="2000" fill="hold"/>
                                        <p:tgtEl>
                                          <p:spTgt spid="32"/>
                                        </p:tgtEl>
                                        <p:attrNameLst>
                                          <p:attrName>ppt_x</p:attrName>
                                        </p:attrNameLst>
                                      </p:cBhvr>
                                      <p:tavLst>
                                        <p:tav tm="0">
                                          <p:val>
                                            <p:strVal val="1+#ppt_w/2"/>
                                          </p:val>
                                        </p:tav>
                                        <p:tav tm="100000">
                                          <p:val>
                                            <p:strVal val="#ppt_x"/>
                                          </p:val>
                                        </p:tav>
                                      </p:tavLst>
                                    </p:anim>
                                    <p:anim calcmode="lin" valueType="num">
                                      <p:cBhvr additive="base">
                                        <p:cTn id="182" dur="2000" fill="hold"/>
                                        <p:tgtEl>
                                          <p:spTgt spid="32"/>
                                        </p:tgtEl>
                                        <p:attrNameLst>
                                          <p:attrName>ppt_y</p:attrName>
                                        </p:attrNameLst>
                                      </p:cBhvr>
                                      <p:tavLst>
                                        <p:tav tm="0">
                                          <p:val>
                                            <p:strVal val="0-#ppt_h/2"/>
                                          </p:val>
                                        </p:tav>
                                        <p:tav tm="100000">
                                          <p:val>
                                            <p:strVal val="#ppt_y"/>
                                          </p:val>
                                        </p:tav>
                                      </p:tavLst>
                                    </p:anim>
                                  </p:childTnLst>
                                </p:cTn>
                              </p:par>
                              <p:par>
                                <p:cTn id="183" presetID="2" presetClass="entr" presetSubtype="3" fill="hold"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2000" fill="hold"/>
                                        <p:tgtEl>
                                          <p:spTgt spid="40"/>
                                        </p:tgtEl>
                                        <p:attrNameLst>
                                          <p:attrName>ppt_x</p:attrName>
                                        </p:attrNameLst>
                                      </p:cBhvr>
                                      <p:tavLst>
                                        <p:tav tm="0">
                                          <p:val>
                                            <p:strVal val="1+#ppt_w/2"/>
                                          </p:val>
                                        </p:tav>
                                        <p:tav tm="100000">
                                          <p:val>
                                            <p:strVal val="#ppt_x"/>
                                          </p:val>
                                        </p:tav>
                                      </p:tavLst>
                                    </p:anim>
                                    <p:anim calcmode="lin" valueType="num">
                                      <p:cBhvr additive="base">
                                        <p:cTn id="186" dur="2000" fill="hold"/>
                                        <p:tgtEl>
                                          <p:spTgt spid="40"/>
                                        </p:tgtEl>
                                        <p:attrNameLst>
                                          <p:attrName>ppt_y</p:attrName>
                                        </p:attrNameLst>
                                      </p:cBhvr>
                                      <p:tavLst>
                                        <p:tav tm="0">
                                          <p:val>
                                            <p:strVal val="0-#ppt_h/2"/>
                                          </p:val>
                                        </p:tav>
                                        <p:tav tm="100000">
                                          <p:val>
                                            <p:strVal val="#ppt_y"/>
                                          </p:val>
                                        </p:tav>
                                      </p:tavLst>
                                    </p:anim>
                                  </p:childTnLst>
                                </p:cTn>
                              </p:par>
                              <p:par>
                                <p:cTn id="187" presetID="2" presetClass="entr" presetSubtype="3" fill="hold"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1+#ppt_w/2"/>
                                          </p:val>
                                        </p:tav>
                                        <p:tav tm="100000">
                                          <p:val>
                                            <p:strVal val="#ppt_x"/>
                                          </p:val>
                                        </p:tav>
                                      </p:tavLst>
                                    </p:anim>
                                    <p:anim calcmode="lin" valueType="num">
                                      <p:cBhvr additive="base">
                                        <p:cTn id="190" dur="2000" fill="hold"/>
                                        <p:tgtEl>
                                          <p:spTgt spid="48"/>
                                        </p:tgtEl>
                                        <p:attrNameLst>
                                          <p:attrName>ppt_y</p:attrName>
                                        </p:attrNameLst>
                                      </p:cBhvr>
                                      <p:tavLst>
                                        <p:tav tm="0">
                                          <p:val>
                                            <p:strVal val="0-#ppt_h/2"/>
                                          </p:val>
                                        </p:tav>
                                        <p:tav tm="100000">
                                          <p:val>
                                            <p:strVal val="#ppt_y"/>
                                          </p:val>
                                        </p:tav>
                                      </p:tavLst>
                                    </p:anim>
                                  </p:childTnLst>
                                </p:cTn>
                              </p:par>
                              <p:par>
                                <p:cTn id="191" presetID="2" presetClass="entr" presetSubtype="3" fill="hold" nodeType="withEffect">
                                  <p:stCondLst>
                                    <p:cond delay="0"/>
                                  </p:stCondLst>
                                  <p:childTnLst>
                                    <p:set>
                                      <p:cBhvr>
                                        <p:cTn id="192" dur="1" fill="hold">
                                          <p:stCondLst>
                                            <p:cond delay="0"/>
                                          </p:stCondLst>
                                        </p:cTn>
                                        <p:tgtEl>
                                          <p:spTgt spid="56"/>
                                        </p:tgtEl>
                                        <p:attrNameLst>
                                          <p:attrName>style.visibility</p:attrName>
                                        </p:attrNameLst>
                                      </p:cBhvr>
                                      <p:to>
                                        <p:strVal val="visible"/>
                                      </p:to>
                                    </p:set>
                                    <p:anim calcmode="lin" valueType="num">
                                      <p:cBhvr additive="base">
                                        <p:cTn id="193" dur="2000" fill="hold"/>
                                        <p:tgtEl>
                                          <p:spTgt spid="56"/>
                                        </p:tgtEl>
                                        <p:attrNameLst>
                                          <p:attrName>ppt_x</p:attrName>
                                        </p:attrNameLst>
                                      </p:cBhvr>
                                      <p:tavLst>
                                        <p:tav tm="0">
                                          <p:val>
                                            <p:strVal val="1+#ppt_w/2"/>
                                          </p:val>
                                        </p:tav>
                                        <p:tav tm="100000">
                                          <p:val>
                                            <p:strVal val="#ppt_x"/>
                                          </p:val>
                                        </p:tav>
                                      </p:tavLst>
                                    </p:anim>
                                    <p:anim calcmode="lin" valueType="num">
                                      <p:cBhvr additive="base">
                                        <p:cTn id="194" dur="2000" fill="hold"/>
                                        <p:tgtEl>
                                          <p:spTgt spid="56"/>
                                        </p:tgtEl>
                                        <p:attrNameLst>
                                          <p:attrName>ppt_y</p:attrName>
                                        </p:attrNameLst>
                                      </p:cBhvr>
                                      <p:tavLst>
                                        <p:tav tm="0">
                                          <p:val>
                                            <p:strVal val="0-#ppt_h/2"/>
                                          </p:val>
                                        </p:tav>
                                        <p:tav tm="100000">
                                          <p:val>
                                            <p:strVal val="#ppt_y"/>
                                          </p:val>
                                        </p:tav>
                                      </p:tavLst>
                                    </p:anim>
                                  </p:childTnLst>
                                </p:cTn>
                              </p:par>
                              <p:par>
                                <p:cTn id="195" presetID="2" presetClass="entr" presetSubtype="3" fill="hold" nodeType="withEffect">
                                  <p:stCondLst>
                                    <p:cond delay="0"/>
                                  </p:stCondLst>
                                  <p:childTnLst>
                                    <p:set>
                                      <p:cBhvr>
                                        <p:cTn id="196" dur="1" fill="hold">
                                          <p:stCondLst>
                                            <p:cond delay="0"/>
                                          </p:stCondLst>
                                        </p:cTn>
                                        <p:tgtEl>
                                          <p:spTgt spid="64"/>
                                        </p:tgtEl>
                                        <p:attrNameLst>
                                          <p:attrName>style.visibility</p:attrName>
                                        </p:attrNameLst>
                                      </p:cBhvr>
                                      <p:to>
                                        <p:strVal val="visible"/>
                                      </p:to>
                                    </p:set>
                                    <p:anim calcmode="lin" valueType="num">
                                      <p:cBhvr additive="base">
                                        <p:cTn id="197" dur="2000" fill="hold"/>
                                        <p:tgtEl>
                                          <p:spTgt spid="64"/>
                                        </p:tgtEl>
                                        <p:attrNameLst>
                                          <p:attrName>ppt_x</p:attrName>
                                        </p:attrNameLst>
                                      </p:cBhvr>
                                      <p:tavLst>
                                        <p:tav tm="0">
                                          <p:val>
                                            <p:strVal val="1+#ppt_w/2"/>
                                          </p:val>
                                        </p:tav>
                                        <p:tav tm="100000">
                                          <p:val>
                                            <p:strVal val="#ppt_x"/>
                                          </p:val>
                                        </p:tav>
                                      </p:tavLst>
                                    </p:anim>
                                    <p:anim calcmode="lin" valueType="num">
                                      <p:cBhvr additive="base">
                                        <p:cTn id="198" dur="2000" fill="hold"/>
                                        <p:tgtEl>
                                          <p:spTgt spid="64"/>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0-#ppt_w/2"/>
                                          </p:val>
                                        </p:tav>
                                        <p:tav tm="100000">
                                          <p:val>
                                            <p:strVal val="#ppt_x"/>
                                          </p:val>
                                        </p:tav>
                                      </p:tavLst>
                                    </p:anim>
                                    <p:anim calcmode="lin" valueType="num">
                                      <p:cBhvr additive="base">
                                        <p:cTn id="202" dur="2000" fill="hold"/>
                                        <p:tgtEl>
                                          <p:spTgt spid="10"/>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18"/>
                                        </p:tgtEl>
                                        <p:attrNameLst>
                                          <p:attrName>style.visibility</p:attrName>
                                        </p:attrNameLst>
                                      </p:cBhvr>
                                      <p:to>
                                        <p:strVal val="visible"/>
                                      </p:to>
                                    </p:set>
                                    <p:anim calcmode="lin" valueType="num">
                                      <p:cBhvr additive="base">
                                        <p:cTn id="205" dur="2000" fill="hold"/>
                                        <p:tgtEl>
                                          <p:spTgt spid="18"/>
                                        </p:tgtEl>
                                        <p:attrNameLst>
                                          <p:attrName>ppt_x</p:attrName>
                                        </p:attrNameLst>
                                      </p:cBhvr>
                                      <p:tavLst>
                                        <p:tav tm="0">
                                          <p:val>
                                            <p:strVal val="0-#ppt_w/2"/>
                                          </p:val>
                                        </p:tav>
                                        <p:tav tm="100000">
                                          <p:val>
                                            <p:strVal val="#ppt_x"/>
                                          </p:val>
                                        </p:tav>
                                      </p:tavLst>
                                    </p:anim>
                                    <p:anim calcmode="lin" valueType="num">
                                      <p:cBhvr additive="base">
                                        <p:cTn id="206" dur="2000" fill="hold"/>
                                        <p:tgtEl>
                                          <p:spTgt spid="18"/>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26"/>
                                        </p:tgtEl>
                                        <p:attrNameLst>
                                          <p:attrName>style.visibility</p:attrName>
                                        </p:attrNameLst>
                                      </p:cBhvr>
                                      <p:to>
                                        <p:strVal val="visible"/>
                                      </p:to>
                                    </p:set>
                                    <p:anim calcmode="lin" valueType="num">
                                      <p:cBhvr additive="base">
                                        <p:cTn id="209" dur="2000" fill="hold"/>
                                        <p:tgtEl>
                                          <p:spTgt spid="26"/>
                                        </p:tgtEl>
                                        <p:attrNameLst>
                                          <p:attrName>ppt_x</p:attrName>
                                        </p:attrNameLst>
                                      </p:cBhvr>
                                      <p:tavLst>
                                        <p:tav tm="0">
                                          <p:val>
                                            <p:strVal val="0-#ppt_w/2"/>
                                          </p:val>
                                        </p:tav>
                                        <p:tav tm="100000">
                                          <p:val>
                                            <p:strVal val="#ppt_x"/>
                                          </p:val>
                                        </p:tav>
                                      </p:tavLst>
                                    </p:anim>
                                    <p:anim calcmode="lin" valueType="num">
                                      <p:cBhvr additive="base">
                                        <p:cTn id="210" dur="2000" fill="hold"/>
                                        <p:tgtEl>
                                          <p:spTgt spid="26"/>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34"/>
                                        </p:tgtEl>
                                        <p:attrNameLst>
                                          <p:attrName>style.visibility</p:attrName>
                                        </p:attrNameLst>
                                      </p:cBhvr>
                                      <p:to>
                                        <p:strVal val="visible"/>
                                      </p:to>
                                    </p:set>
                                    <p:anim calcmode="lin" valueType="num">
                                      <p:cBhvr additive="base">
                                        <p:cTn id="213" dur="2000" fill="hold"/>
                                        <p:tgtEl>
                                          <p:spTgt spid="34"/>
                                        </p:tgtEl>
                                        <p:attrNameLst>
                                          <p:attrName>ppt_x</p:attrName>
                                        </p:attrNameLst>
                                      </p:cBhvr>
                                      <p:tavLst>
                                        <p:tav tm="0">
                                          <p:val>
                                            <p:strVal val="0-#ppt_w/2"/>
                                          </p:val>
                                        </p:tav>
                                        <p:tav tm="100000">
                                          <p:val>
                                            <p:strVal val="#ppt_x"/>
                                          </p:val>
                                        </p:tav>
                                      </p:tavLst>
                                    </p:anim>
                                    <p:anim calcmode="lin" valueType="num">
                                      <p:cBhvr additive="base">
                                        <p:cTn id="214" dur="2000" fill="hold"/>
                                        <p:tgtEl>
                                          <p:spTgt spid="34"/>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2"/>
                                        </p:tgtEl>
                                        <p:attrNameLst>
                                          <p:attrName>style.visibility</p:attrName>
                                        </p:attrNameLst>
                                      </p:cBhvr>
                                      <p:to>
                                        <p:strVal val="visible"/>
                                      </p:to>
                                    </p:set>
                                    <p:anim calcmode="lin" valueType="num">
                                      <p:cBhvr additive="base">
                                        <p:cTn id="217" dur="2000" fill="hold"/>
                                        <p:tgtEl>
                                          <p:spTgt spid="42"/>
                                        </p:tgtEl>
                                        <p:attrNameLst>
                                          <p:attrName>ppt_x</p:attrName>
                                        </p:attrNameLst>
                                      </p:cBhvr>
                                      <p:tavLst>
                                        <p:tav tm="0">
                                          <p:val>
                                            <p:strVal val="0-#ppt_w/2"/>
                                          </p:val>
                                        </p:tav>
                                        <p:tav tm="100000">
                                          <p:val>
                                            <p:strVal val="#ppt_x"/>
                                          </p:val>
                                        </p:tav>
                                      </p:tavLst>
                                    </p:anim>
                                    <p:anim calcmode="lin" valueType="num">
                                      <p:cBhvr additive="base">
                                        <p:cTn id="218" dur="2000" fill="hold"/>
                                        <p:tgtEl>
                                          <p:spTgt spid="42"/>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50"/>
                                        </p:tgtEl>
                                        <p:attrNameLst>
                                          <p:attrName>style.visibility</p:attrName>
                                        </p:attrNameLst>
                                      </p:cBhvr>
                                      <p:to>
                                        <p:strVal val="visible"/>
                                      </p:to>
                                    </p:set>
                                    <p:anim calcmode="lin" valueType="num">
                                      <p:cBhvr additive="base">
                                        <p:cTn id="221" dur="2000" fill="hold"/>
                                        <p:tgtEl>
                                          <p:spTgt spid="50"/>
                                        </p:tgtEl>
                                        <p:attrNameLst>
                                          <p:attrName>ppt_x</p:attrName>
                                        </p:attrNameLst>
                                      </p:cBhvr>
                                      <p:tavLst>
                                        <p:tav tm="0">
                                          <p:val>
                                            <p:strVal val="0-#ppt_w/2"/>
                                          </p:val>
                                        </p:tav>
                                        <p:tav tm="100000">
                                          <p:val>
                                            <p:strVal val="#ppt_x"/>
                                          </p:val>
                                        </p:tav>
                                      </p:tavLst>
                                    </p:anim>
                                    <p:anim calcmode="lin" valueType="num">
                                      <p:cBhvr additive="base">
                                        <p:cTn id="222" dur="2000" fill="hold"/>
                                        <p:tgtEl>
                                          <p:spTgt spid="50"/>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2000" fill="hold"/>
                                        <p:tgtEl>
                                          <p:spTgt spid="58"/>
                                        </p:tgtEl>
                                        <p:attrNameLst>
                                          <p:attrName>ppt_x</p:attrName>
                                        </p:attrNameLst>
                                      </p:cBhvr>
                                      <p:tavLst>
                                        <p:tav tm="0">
                                          <p:val>
                                            <p:strVal val="0-#ppt_w/2"/>
                                          </p:val>
                                        </p:tav>
                                        <p:tav tm="100000">
                                          <p:val>
                                            <p:strVal val="#ppt_x"/>
                                          </p:val>
                                        </p:tav>
                                      </p:tavLst>
                                    </p:anim>
                                    <p:anim calcmode="lin" valueType="num">
                                      <p:cBhvr additive="base">
                                        <p:cTn id="226" dur="2000" fill="hold"/>
                                        <p:tgtEl>
                                          <p:spTgt spid="58"/>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66"/>
                                        </p:tgtEl>
                                        <p:attrNameLst>
                                          <p:attrName>style.visibility</p:attrName>
                                        </p:attrNameLst>
                                      </p:cBhvr>
                                      <p:to>
                                        <p:strVal val="visible"/>
                                      </p:to>
                                    </p:set>
                                    <p:anim calcmode="lin" valueType="num">
                                      <p:cBhvr additive="base">
                                        <p:cTn id="229" dur="2000" fill="hold"/>
                                        <p:tgtEl>
                                          <p:spTgt spid="66"/>
                                        </p:tgtEl>
                                        <p:attrNameLst>
                                          <p:attrName>ppt_x</p:attrName>
                                        </p:attrNameLst>
                                      </p:cBhvr>
                                      <p:tavLst>
                                        <p:tav tm="0">
                                          <p:val>
                                            <p:strVal val="0-#ppt_w/2"/>
                                          </p:val>
                                        </p:tav>
                                        <p:tav tm="100000">
                                          <p:val>
                                            <p:strVal val="#ppt_x"/>
                                          </p:val>
                                        </p:tav>
                                      </p:tavLst>
                                    </p:anim>
                                    <p:anim calcmode="lin" valueType="num">
                                      <p:cBhvr additive="base">
                                        <p:cTn id="230" dur="2000" fill="hold"/>
                                        <p:tgtEl>
                                          <p:spTgt spid="66"/>
                                        </p:tgtEl>
                                        <p:attrNameLst>
                                          <p:attrName>ppt_y</p:attrName>
                                        </p:attrNameLst>
                                      </p:cBhvr>
                                      <p:tavLst>
                                        <p:tav tm="0">
                                          <p:val>
                                            <p:strVal val="0-#ppt_h/2"/>
                                          </p:val>
                                        </p:tav>
                                        <p:tav tm="100000">
                                          <p:val>
                                            <p:strVal val="#ppt_y"/>
                                          </p:val>
                                        </p:tav>
                                      </p:tavLst>
                                    </p:anim>
                                  </p:childTnLst>
                                </p:cTn>
                              </p:par>
                              <p:par>
                                <p:cTn id="231" presetID="2" presetClass="entr" presetSubtype="3" fill="hold" nodeType="withEffect">
                                  <p:stCondLst>
                                    <p:cond delay="0"/>
                                  </p:stCondLst>
                                  <p:childTnLst>
                                    <p:set>
                                      <p:cBhvr>
                                        <p:cTn id="232" dur="1" fill="hold">
                                          <p:stCondLst>
                                            <p:cond delay="0"/>
                                          </p:stCondLst>
                                        </p:cTn>
                                        <p:tgtEl>
                                          <p:spTgt spid="9"/>
                                        </p:tgtEl>
                                        <p:attrNameLst>
                                          <p:attrName>style.visibility</p:attrName>
                                        </p:attrNameLst>
                                      </p:cBhvr>
                                      <p:to>
                                        <p:strVal val="visible"/>
                                      </p:to>
                                    </p:set>
                                    <p:anim calcmode="lin" valueType="num">
                                      <p:cBhvr additive="base">
                                        <p:cTn id="233" dur="2000" fill="hold"/>
                                        <p:tgtEl>
                                          <p:spTgt spid="9"/>
                                        </p:tgtEl>
                                        <p:attrNameLst>
                                          <p:attrName>ppt_x</p:attrName>
                                        </p:attrNameLst>
                                      </p:cBhvr>
                                      <p:tavLst>
                                        <p:tav tm="0">
                                          <p:val>
                                            <p:strVal val="1+#ppt_w/2"/>
                                          </p:val>
                                        </p:tav>
                                        <p:tav tm="100000">
                                          <p:val>
                                            <p:strVal val="#ppt_x"/>
                                          </p:val>
                                        </p:tav>
                                      </p:tavLst>
                                    </p:anim>
                                    <p:anim calcmode="lin" valueType="num">
                                      <p:cBhvr additive="base">
                                        <p:cTn id="234" dur="2000" fill="hold"/>
                                        <p:tgtEl>
                                          <p:spTgt spid="9"/>
                                        </p:tgtEl>
                                        <p:attrNameLst>
                                          <p:attrName>ppt_y</p:attrName>
                                        </p:attrNameLst>
                                      </p:cBhvr>
                                      <p:tavLst>
                                        <p:tav tm="0">
                                          <p:val>
                                            <p:strVal val="0-#ppt_h/2"/>
                                          </p:val>
                                        </p:tav>
                                        <p:tav tm="100000">
                                          <p:val>
                                            <p:strVal val="#ppt_y"/>
                                          </p:val>
                                        </p:tav>
                                      </p:tavLst>
                                    </p:anim>
                                  </p:childTnLst>
                                </p:cTn>
                              </p:par>
                              <p:par>
                                <p:cTn id="235" presetID="2" presetClass="entr" presetSubtype="3" fill="hold"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2000" fill="hold"/>
                                        <p:tgtEl>
                                          <p:spTgt spid="17"/>
                                        </p:tgtEl>
                                        <p:attrNameLst>
                                          <p:attrName>ppt_x</p:attrName>
                                        </p:attrNameLst>
                                      </p:cBhvr>
                                      <p:tavLst>
                                        <p:tav tm="0">
                                          <p:val>
                                            <p:strVal val="1+#ppt_w/2"/>
                                          </p:val>
                                        </p:tav>
                                        <p:tav tm="100000">
                                          <p:val>
                                            <p:strVal val="#ppt_x"/>
                                          </p:val>
                                        </p:tav>
                                      </p:tavLst>
                                    </p:anim>
                                    <p:anim calcmode="lin" valueType="num">
                                      <p:cBhvr additive="base">
                                        <p:cTn id="238" dur="2000" fill="hold"/>
                                        <p:tgtEl>
                                          <p:spTgt spid="17"/>
                                        </p:tgtEl>
                                        <p:attrNameLst>
                                          <p:attrName>ppt_y</p:attrName>
                                        </p:attrNameLst>
                                      </p:cBhvr>
                                      <p:tavLst>
                                        <p:tav tm="0">
                                          <p:val>
                                            <p:strVal val="0-#ppt_h/2"/>
                                          </p:val>
                                        </p:tav>
                                        <p:tav tm="100000">
                                          <p:val>
                                            <p:strVal val="#ppt_y"/>
                                          </p:val>
                                        </p:tav>
                                      </p:tavLst>
                                    </p:anim>
                                  </p:childTnLst>
                                </p:cTn>
                              </p:par>
                              <p:par>
                                <p:cTn id="239" presetID="2" presetClass="entr" presetSubtype="3" fill="hold"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0-#ppt_h/2"/>
                                          </p:val>
                                        </p:tav>
                                        <p:tav tm="100000">
                                          <p:val>
                                            <p:strVal val="#ppt_y"/>
                                          </p:val>
                                        </p:tav>
                                      </p:tavLst>
                                    </p:anim>
                                  </p:childTnLst>
                                </p:cTn>
                              </p:par>
                              <p:par>
                                <p:cTn id="243" presetID="2" presetClass="entr" presetSubtype="3" fill="hold" nodeType="withEffect">
                                  <p:stCondLst>
                                    <p:cond delay="0"/>
                                  </p:stCondLst>
                                  <p:childTnLst>
                                    <p:set>
                                      <p:cBhvr>
                                        <p:cTn id="244" dur="1" fill="hold">
                                          <p:stCondLst>
                                            <p:cond delay="0"/>
                                          </p:stCondLst>
                                        </p:cTn>
                                        <p:tgtEl>
                                          <p:spTgt spid="33"/>
                                        </p:tgtEl>
                                        <p:attrNameLst>
                                          <p:attrName>style.visibility</p:attrName>
                                        </p:attrNameLst>
                                      </p:cBhvr>
                                      <p:to>
                                        <p:strVal val="visible"/>
                                      </p:to>
                                    </p:set>
                                    <p:anim calcmode="lin" valueType="num">
                                      <p:cBhvr additive="base">
                                        <p:cTn id="245" dur="2000" fill="hold"/>
                                        <p:tgtEl>
                                          <p:spTgt spid="33"/>
                                        </p:tgtEl>
                                        <p:attrNameLst>
                                          <p:attrName>ppt_x</p:attrName>
                                        </p:attrNameLst>
                                      </p:cBhvr>
                                      <p:tavLst>
                                        <p:tav tm="0">
                                          <p:val>
                                            <p:strVal val="1+#ppt_w/2"/>
                                          </p:val>
                                        </p:tav>
                                        <p:tav tm="100000">
                                          <p:val>
                                            <p:strVal val="#ppt_x"/>
                                          </p:val>
                                        </p:tav>
                                      </p:tavLst>
                                    </p:anim>
                                    <p:anim calcmode="lin" valueType="num">
                                      <p:cBhvr additive="base">
                                        <p:cTn id="246" dur="2000" fill="hold"/>
                                        <p:tgtEl>
                                          <p:spTgt spid="33"/>
                                        </p:tgtEl>
                                        <p:attrNameLst>
                                          <p:attrName>ppt_y</p:attrName>
                                        </p:attrNameLst>
                                      </p:cBhvr>
                                      <p:tavLst>
                                        <p:tav tm="0">
                                          <p:val>
                                            <p:strVal val="0-#ppt_h/2"/>
                                          </p:val>
                                        </p:tav>
                                        <p:tav tm="100000">
                                          <p:val>
                                            <p:strVal val="#ppt_y"/>
                                          </p:val>
                                        </p:tav>
                                      </p:tavLst>
                                    </p:anim>
                                  </p:childTnLst>
                                </p:cTn>
                              </p:par>
                              <p:par>
                                <p:cTn id="247" presetID="2" presetClass="entr" presetSubtype="3" fill="hold" nodeType="withEffect">
                                  <p:stCondLst>
                                    <p:cond delay="0"/>
                                  </p:stCondLst>
                                  <p:childTnLst>
                                    <p:set>
                                      <p:cBhvr>
                                        <p:cTn id="248" dur="1" fill="hold">
                                          <p:stCondLst>
                                            <p:cond delay="0"/>
                                          </p:stCondLst>
                                        </p:cTn>
                                        <p:tgtEl>
                                          <p:spTgt spid="41"/>
                                        </p:tgtEl>
                                        <p:attrNameLst>
                                          <p:attrName>style.visibility</p:attrName>
                                        </p:attrNameLst>
                                      </p:cBhvr>
                                      <p:to>
                                        <p:strVal val="visible"/>
                                      </p:to>
                                    </p:set>
                                    <p:anim calcmode="lin" valueType="num">
                                      <p:cBhvr additive="base">
                                        <p:cTn id="249" dur="2000" fill="hold"/>
                                        <p:tgtEl>
                                          <p:spTgt spid="41"/>
                                        </p:tgtEl>
                                        <p:attrNameLst>
                                          <p:attrName>ppt_x</p:attrName>
                                        </p:attrNameLst>
                                      </p:cBhvr>
                                      <p:tavLst>
                                        <p:tav tm="0">
                                          <p:val>
                                            <p:strVal val="1+#ppt_w/2"/>
                                          </p:val>
                                        </p:tav>
                                        <p:tav tm="100000">
                                          <p:val>
                                            <p:strVal val="#ppt_x"/>
                                          </p:val>
                                        </p:tav>
                                      </p:tavLst>
                                    </p:anim>
                                    <p:anim calcmode="lin" valueType="num">
                                      <p:cBhvr additive="base">
                                        <p:cTn id="250" dur="2000" fill="hold"/>
                                        <p:tgtEl>
                                          <p:spTgt spid="41"/>
                                        </p:tgtEl>
                                        <p:attrNameLst>
                                          <p:attrName>ppt_y</p:attrName>
                                        </p:attrNameLst>
                                      </p:cBhvr>
                                      <p:tavLst>
                                        <p:tav tm="0">
                                          <p:val>
                                            <p:strVal val="0-#ppt_h/2"/>
                                          </p:val>
                                        </p:tav>
                                        <p:tav tm="100000">
                                          <p:val>
                                            <p:strVal val="#ppt_y"/>
                                          </p:val>
                                        </p:tav>
                                      </p:tavLst>
                                    </p:anim>
                                  </p:childTnLst>
                                </p:cTn>
                              </p:par>
                              <p:par>
                                <p:cTn id="251" presetID="2" presetClass="entr" presetSubtype="3" fill="hold" nodeType="withEffect">
                                  <p:stCondLst>
                                    <p:cond delay="0"/>
                                  </p:stCondLst>
                                  <p:childTnLst>
                                    <p:set>
                                      <p:cBhvr>
                                        <p:cTn id="252" dur="1" fill="hold">
                                          <p:stCondLst>
                                            <p:cond delay="0"/>
                                          </p:stCondLst>
                                        </p:cTn>
                                        <p:tgtEl>
                                          <p:spTgt spid="49"/>
                                        </p:tgtEl>
                                        <p:attrNameLst>
                                          <p:attrName>style.visibility</p:attrName>
                                        </p:attrNameLst>
                                      </p:cBhvr>
                                      <p:to>
                                        <p:strVal val="visible"/>
                                      </p:to>
                                    </p:set>
                                    <p:anim calcmode="lin" valueType="num">
                                      <p:cBhvr additive="base">
                                        <p:cTn id="253" dur="2000" fill="hold"/>
                                        <p:tgtEl>
                                          <p:spTgt spid="49"/>
                                        </p:tgtEl>
                                        <p:attrNameLst>
                                          <p:attrName>ppt_x</p:attrName>
                                        </p:attrNameLst>
                                      </p:cBhvr>
                                      <p:tavLst>
                                        <p:tav tm="0">
                                          <p:val>
                                            <p:strVal val="1+#ppt_w/2"/>
                                          </p:val>
                                        </p:tav>
                                        <p:tav tm="100000">
                                          <p:val>
                                            <p:strVal val="#ppt_x"/>
                                          </p:val>
                                        </p:tav>
                                      </p:tavLst>
                                    </p:anim>
                                    <p:anim calcmode="lin" valueType="num">
                                      <p:cBhvr additive="base">
                                        <p:cTn id="254" dur="2000" fill="hold"/>
                                        <p:tgtEl>
                                          <p:spTgt spid="49"/>
                                        </p:tgtEl>
                                        <p:attrNameLst>
                                          <p:attrName>ppt_y</p:attrName>
                                        </p:attrNameLst>
                                      </p:cBhvr>
                                      <p:tavLst>
                                        <p:tav tm="0">
                                          <p:val>
                                            <p:strVal val="0-#ppt_h/2"/>
                                          </p:val>
                                        </p:tav>
                                        <p:tav tm="100000">
                                          <p:val>
                                            <p:strVal val="#ppt_y"/>
                                          </p:val>
                                        </p:tav>
                                      </p:tavLst>
                                    </p:anim>
                                  </p:childTnLst>
                                </p:cTn>
                              </p:par>
                              <p:par>
                                <p:cTn id="255" presetID="2" presetClass="entr" presetSubtype="3" fill="hold" nodeType="withEffect">
                                  <p:stCondLst>
                                    <p:cond delay="0"/>
                                  </p:stCondLst>
                                  <p:childTnLst>
                                    <p:set>
                                      <p:cBhvr>
                                        <p:cTn id="256" dur="1" fill="hold">
                                          <p:stCondLst>
                                            <p:cond delay="0"/>
                                          </p:stCondLst>
                                        </p:cTn>
                                        <p:tgtEl>
                                          <p:spTgt spid="57"/>
                                        </p:tgtEl>
                                        <p:attrNameLst>
                                          <p:attrName>style.visibility</p:attrName>
                                        </p:attrNameLst>
                                      </p:cBhvr>
                                      <p:to>
                                        <p:strVal val="visible"/>
                                      </p:to>
                                    </p:set>
                                    <p:anim calcmode="lin" valueType="num">
                                      <p:cBhvr additive="base">
                                        <p:cTn id="257" dur="2000" fill="hold"/>
                                        <p:tgtEl>
                                          <p:spTgt spid="57"/>
                                        </p:tgtEl>
                                        <p:attrNameLst>
                                          <p:attrName>ppt_x</p:attrName>
                                        </p:attrNameLst>
                                      </p:cBhvr>
                                      <p:tavLst>
                                        <p:tav tm="0">
                                          <p:val>
                                            <p:strVal val="1+#ppt_w/2"/>
                                          </p:val>
                                        </p:tav>
                                        <p:tav tm="100000">
                                          <p:val>
                                            <p:strVal val="#ppt_x"/>
                                          </p:val>
                                        </p:tav>
                                      </p:tavLst>
                                    </p:anim>
                                    <p:anim calcmode="lin" valueType="num">
                                      <p:cBhvr additive="base">
                                        <p:cTn id="258" dur="2000" fill="hold"/>
                                        <p:tgtEl>
                                          <p:spTgt spid="57"/>
                                        </p:tgtEl>
                                        <p:attrNameLst>
                                          <p:attrName>ppt_y</p:attrName>
                                        </p:attrNameLst>
                                      </p:cBhvr>
                                      <p:tavLst>
                                        <p:tav tm="0">
                                          <p:val>
                                            <p:strVal val="0-#ppt_h/2"/>
                                          </p:val>
                                        </p:tav>
                                        <p:tav tm="100000">
                                          <p:val>
                                            <p:strVal val="#ppt_y"/>
                                          </p:val>
                                        </p:tav>
                                      </p:tavLst>
                                    </p:anim>
                                  </p:childTnLst>
                                </p:cTn>
                              </p:par>
                              <p:par>
                                <p:cTn id="259" presetID="2" presetClass="entr" presetSubtype="3" fill="hold" nodeType="withEffect">
                                  <p:stCondLst>
                                    <p:cond delay="0"/>
                                  </p:stCondLst>
                                  <p:childTnLst>
                                    <p:set>
                                      <p:cBhvr>
                                        <p:cTn id="260" dur="1" fill="hold">
                                          <p:stCondLst>
                                            <p:cond delay="0"/>
                                          </p:stCondLst>
                                        </p:cTn>
                                        <p:tgtEl>
                                          <p:spTgt spid="65"/>
                                        </p:tgtEl>
                                        <p:attrNameLst>
                                          <p:attrName>style.visibility</p:attrName>
                                        </p:attrNameLst>
                                      </p:cBhvr>
                                      <p:to>
                                        <p:strVal val="visible"/>
                                      </p:to>
                                    </p:set>
                                    <p:anim calcmode="lin" valueType="num">
                                      <p:cBhvr additive="base">
                                        <p:cTn id="261" dur="2000" fill="hold"/>
                                        <p:tgtEl>
                                          <p:spTgt spid="65"/>
                                        </p:tgtEl>
                                        <p:attrNameLst>
                                          <p:attrName>ppt_x</p:attrName>
                                        </p:attrNameLst>
                                      </p:cBhvr>
                                      <p:tavLst>
                                        <p:tav tm="0">
                                          <p:val>
                                            <p:strVal val="1+#ppt_w/2"/>
                                          </p:val>
                                        </p:tav>
                                        <p:tav tm="100000">
                                          <p:val>
                                            <p:strVal val="#ppt_x"/>
                                          </p:val>
                                        </p:tav>
                                      </p:tavLst>
                                    </p:anim>
                                    <p:anim calcmode="lin" valueType="num">
                                      <p:cBhvr additive="base">
                                        <p:cTn id="262" dur="2000" fill="hold"/>
                                        <p:tgtEl>
                                          <p:spTgt spid="65"/>
                                        </p:tgtEl>
                                        <p:attrNameLst>
                                          <p:attrName>ppt_y</p:attrName>
                                        </p:attrNameLst>
                                      </p:cBhvr>
                                      <p:tavLst>
                                        <p:tav tm="0">
                                          <p:val>
                                            <p:strVal val="0-#ppt_h/2"/>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12"/>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13"/>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14"/>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5"/>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20"/>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21"/>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22"/>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23"/>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28"/>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29"/>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30"/>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31"/>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36"/>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37"/>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38"/>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39"/>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44"/>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45"/>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46"/>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47"/>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52"/>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53"/>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54"/>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55"/>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60"/>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61"/>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62"/>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63"/>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8"/>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9"/>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10"/>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11"/>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16"/>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17"/>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18"/>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19"/>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24"/>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25"/>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26"/>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27"/>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32"/>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33"/>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34"/>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35"/>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40"/>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41"/>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42"/>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43"/>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48"/>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49"/>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50"/>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51"/>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56"/>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57"/>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58"/>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59"/>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64"/>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65"/>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66"/>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67"/>
                                        </p:tgtEl>
                                        <p:attrNameLst>
                                          <p:attrName>r</p:attrName>
                                        </p:attrNameLst>
                                      </p:cBhvr>
                                    </p:animRot>
                                  </p:childTnLst>
                                </p:cTn>
                              </p:par>
                            </p:childTnLst>
                          </p:cTn>
                        </p:par>
                        <p:par>
                          <p:cTn id="391" fill="hold">
                            <p:stCondLst>
                              <p:cond delay="2000"/>
                            </p:stCondLst>
                            <p:childTnLst>
                              <p:par>
                                <p:cTn id="392" presetID="2" presetClass="exit" presetSubtype="4" fill="hold" nodeType="afterEffect">
                                  <p:stCondLst>
                                    <p:cond delay="0"/>
                                  </p:stCondLst>
                                  <p:childTnLst>
                                    <p:anim calcmode="lin" valueType="num">
                                      <p:cBhvr additive="base">
                                        <p:cTn id="393" dur="2000"/>
                                        <p:tgtEl>
                                          <p:spTgt spid="5"/>
                                        </p:tgtEl>
                                        <p:attrNameLst>
                                          <p:attrName>ppt_x</p:attrName>
                                        </p:attrNameLst>
                                      </p:cBhvr>
                                      <p:tavLst>
                                        <p:tav tm="0">
                                          <p:val>
                                            <p:strVal val="ppt_x"/>
                                          </p:val>
                                        </p:tav>
                                        <p:tav tm="100000">
                                          <p:val>
                                            <p:strVal val="ppt_x"/>
                                          </p:val>
                                        </p:tav>
                                      </p:tavLst>
                                    </p:anim>
                                    <p:anim calcmode="lin" valueType="num">
                                      <p:cBhvr additive="base">
                                        <p:cTn id="394" dur="2000"/>
                                        <p:tgtEl>
                                          <p:spTgt spid="5"/>
                                        </p:tgtEl>
                                        <p:attrNameLst>
                                          <p:attrName>ppt_y</p:attrName>
                                        </p:attrNameLst>
                                      </p:cBhvr>
                                      <p:tavLst>
                                        <p:tav tm="0">
                                          <p:val>
                                            <p:strVal val="ppt_y"/>
                                          </p:val>
                                        </p:tav>
                                        <p:tav tm="100000">
                                          <p:val>
                                            <p:strVal val="1+ppt_h/2"/>
                                          </p:val>
                                        </p:tav>
                                      </p:tavLst>
                                    </p:anim>
                                    <p:set>
                                      <p:cBhvr>
                                        <p:cTn id="395" dur="1" fill="hold">
                                          <p:stCondLst>
                                            <p:cond delay="1999"/>
                                          </p:stCondLst>
                                        </p:cTn>
                                        <p:tgtEl>
                                          <p:spTgt spid="5"/>
                                        </p:tgtEl>
                                        <p:attrNameLst>
                                          <p:attrName>style.visibility</p:attrName>
                                        </p:attrNameLst>
                                      </p:cBhvr>
                                      <p:to>
                                        <p:strVal val="hidden"/>
                                      </p:to>
                                    </p:set>
                                  </p:childTnLst>
                                </p:cTn>
                              </p:par>
                              <p:par>
                                <p:cTn id="396" presetID="2" presetClass="exit" presetSubtype="4" fill="hold" nodeType="withEffect">
                                  <p:stCondLst>
                                    <p:cond delay="0"/>
                                  </p:stCondLst>
                                  <p:childTnLst>
                                    <p:anim calcmode="lin" valueType="num">
                                      <p:cBhvr additive="base">
                                        <p:cTn id="397" dur="2000"/>
                                        <p:tgtEl>
                                          <p:spTgt spid="13"/>
                                        </p:tgtEl>
                                        <p:attrNameLst>
                                          <p:attrName>ppt_x</p:attrName>
                                        </p:attrNameLst>
                                      </p:cBhvr>
                                      <p:tavLst>
                                        <p:tav tm="0">
                                          <p:val>
                                            <p:strVal val="ppt_x"/>
                                          </p:val>
                                        </p:tav>
                                        <p:tav tm="100000">
                                          <p:val>
                                            <p:strVal val="ppt_x"/>
                                          </p:val>
                                        </p:tav>
                                      </p:tavLst>
                                    </p:anim>
                                    <p:anim calcmode="lin" valueType="num">
                                      <p:cBhvr additive="base">
                                        <p:cTn id="398" dur="2000"/>
                                        <p:tgtEl>
                                          <p:spTgt spid="13"/>
                                        </p:tgtEl>
                                        <p:attrNameLst>
                                          <p:attrName>ppt_y</p:attrName>
                                        </p:attrNameLst>
                                      </p:cBhvr>
                                      <p:tavLst>
                                        <p:tav tm="0">
                                          <p:val>
                                            <p:strVal val="ppt_y"/>
                                          </p:val>
                                        </p:tav>
                                        <p:tav tm="100000">
                                          <p:val>
                                            <p:strVal val="1+ppt_h/2"/>
                                          </p:val>
                                        </p:tav>
                                      </p:tavLst>
                                    </p:anim>
                                    <p:set>
                                      <p:cBhvr>
                                        <p:cTn id="399" dur="1" fill="hold">
                                          <p:stCondLst>
                                            <p:cond delay="1999"/>
                                          </p:stCondLst>
                                        </p:cTn>
                                        <p:tgtEl>
                                          <p:spTgt spid="13"/>
                                        </p:tgtEl>
                                        <p:attrNameLst>
                                          <p:attrName>style.visibility</p:attrName>
                                        </p:attrNameLst>
                                      </p:cBhvr>
                                      <p:to>
                                        <p:strVal val="hidden"/>
                                      </p:to>
                                    </p:set>
                                  </p:childTnLst>
                                </p:cTn>
                              </p:par>
                              <p:par>
                                <p:cTn id="400" presetID="2" presetClass="exit" presetSubtype="4" fill="hold"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ppt_x"/>
                                          </p:val>
                                        </p:tav>
                                      </p:tavLst>
                                    </p:anim>
                                    <p:anim calcmode="lin" valueType="num">
                                      <p:cBhvr additive="base">
                                        <p:cTn id="402" dur="2000"/>
                                        <p:tgtEl>
                                          <p:spTgt spid="21"/>
                                        </p:tgtEl>
                                        <p:attrNameLst>
                                          <p:attrName>ppt_y</p:attrName>
                                        </p:attrNameLst>
                                      </p:cBhvr>
                                      <p:tavLst>
                                        <p:tav tm="0">
                                          <p:val>
                                            <p:strVal val="ppt_y"/>
                                          </p:val>
                                        </p:tav>
                                        <p:tav tm="100000">
                                          <p:val>
                                            <p:strVal val="1+ppt_h/2"/>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4" fill="hold" nodeType="withEffect">
                                  <p:stCondLst>
                                    <p:cond delay="0"/>
                                  </p:stCondLst>
                                  <p:childTnLst>
                                    <p:anim calcmode="lin" valueType="num">
                                      <p:cBhvr additive="base">
                                        <p:cTn id="405" dur="2000"/>
                                        <p:tgtEl>
                                          <p:spTgt spid="29"/>
                                        </p:tgtEl>
                                        <p:attrNameLst>
                                          <p:attrName>ppt_x</p:attrName>
                                        </p:attrNameLst>
                                      </p:cBhvr>
                                      <p:tavLst>
                                        <p:tav tm="0">
                                          <p:val>
                                            <p:strVal val="ppt_x"/>
                                          </p:val>
                                        </p:tav>
                                        <p:tav tm="100000">
                                          <p:val>
                                            <p:strVal val="ppt_x"/>
                                          </p:val>
                                        </p:tav>
                                      </p:tavLst>
                                    </p:anim>
                                    <p:anim calcmode="lin" valueType="num">
                                      <p:cBhvr additive="base">
                                        <p:cTn id="406" dur="2000"/>
                                        <p:tgtEl>
                                          <p:spTgt spid="29"/>
                                        </p:tgtEl>
                                        <p:attrNameLst>
                                          <p:attrName>ppt_y</p:attrName>
                                        </p:attrNameLst>
                                      </p:cBhvr>
                                      <p:tavLst>
                                        <p:tav tm="0">
                                          <p:val>
                                            <p:strVal val="ppt_y"/>
                                          </p:val>
                                        </p:tav>
                                        <p:tav tm="100000">
                                          <p:val>
                                            <p:strVal val="1+ppt_h/2"/>
                                          </p:val>
                                        </p:tav>
                                      </p:tavLst>
                                    </p:anim>
                                    <p:set>
                                      <p:cBhvr>
                                        <p:cTn id="407" dur="1" fill="hold">
                                          <p:stCondLst>
                                            <p:cond delay="1999"/>
                                          </p:stCondLst>
                                        </p:cTn>
                                        <p:tgtEl>
                                          <p:spTgt spid="29"/>
                                        </p:tgtEl>
                                        <p:attrNameLst>
                                          <p:attrName>style.visibility</p:attrName>
                                        </p:attrNameLst>
                                      </p:cBhvr>
                                      <p:to>
                                        <p:strVal val="hidden"/>
                                      </p:to>
                                    </p:set>
                                  </p:childTnLst>
                                </p:cTn>
                              </p:par>
                              <p:par>
                                <p:cTn id="408" presetID="2" presetClass="exit" presetSubtype="4" fill="hold" nodeType="withEffect">
                                  <p:stCondLst>
                                    <p:cond delay="0"/>
                                  </p:stCondLst>
                                  <p:childTnLst>
                                    <p:anim calcmode="lin" valueType="num">
                                      <p:cBhvr additive="base">
                                        <p:cTn id="409" dur="2000"/>
                                        <p:tgtEl>
                                          <p:spTgt spid="37"/>
                                        </p:tgtEl>
                                        <p:attrNameLst>
                                          <p:attrName>ppt_x</p:attrName>
                                        </p:attrNameLst>
                                      </p:cBhvr>
                                      <p:tavLst>
                                        <p:tav tm="0">
                                          <p:val>
                                            <p:strVal val="ppt_x"/>
                                          </p:val>
                                        </p:tav>
                                        <p:tav tm="100000">
                                          <p:val>
                                            <p:strVal val="ppt_x"/>
                                          </p:val>
                                        </p:tav>
                                      </p:tavLst>
                                    </p:anim>
                                    <p:anim calcmode="lin" valueType="num">
                                      <p:cBhvr additive="base">
                                        <p:cTn id="410" dur="2000"/>
                                        <p:tgtEl>
                                          <p:spTgt spid="37"/>
                                        </p:tgtEl>
                                        <p:attrNameLst>
                                          <p:attrName>ppt_y</p:attrName>
                                        </p:attrNameLst>
                                      </p:cBhvr>
                                      <p:tavLst>
                                        <p:tav tm="0">
                                          <p:val>
                                            <p:strVal val="ppt_y"/>
                                          </p:val>
                                        </p:tav>
                                        <p:tav tm="100000">
                                          <p:val>
                                            <p:strVal val="1+ppt_h/2"/>
                                          </p:val>
                                        </p:tav>
                                      </p:tavLst>
                                    </p:anim>
                                    <p:set>
                                      <p:cBhvr>
                                        <p:cTn id="411" dur="1" fill="hold">
                                          <p:stCondLst>
                                            <p:cond delay="1999"/>
                                          </p:stCondLst>
                                        </p:cTn>
                                        <p:tgtEl>
                                          <p:spTgt spid="37"/>
                                        </p:tgtEl>
                                        <p:attrNameLst>
                                          <p:attrName>style.visibility</p:attrName>
                                        </p:attrNameLst>
                                      </p:cBhvr>
                                      <p:to>
                                        <p:strVal val="hidden"/>
                                      </p:to>
                                    </p:set>
                                  </p:childTnLst>
                                </p:cTn>
                              </p:par>
                              <p:par>
                                <p:cTn id="412" presetID="2" presetClass="exit" presetSubtype="4" fill="hold" nodeType="withEffect">
                                  <p:stCondLst>
                                    <p:cond delay="0"/>
                                  </p:stCondLst>
                                  <p:childTnLst>
                                    <p:anim calcmode="lin" valueType="num">
                                      <p:cBhvr additive="base">
                                        <p:cTn id="413" dur="2000"/>
                                        <p:tgtEl>
                                          <p:spTgt spid="45"/>
                                        </p:tgtEl>
                                        <p:attrNameLst>
                                          <p:attrName>ppt_x</p:attrName>
                                        </p:attrNameLst>
                                      </p:cBhvr>
                                      <p:tavLst>
                                        <p:tav tm="0">
                                          <p:val>
                                            <p:strVal val="ppt_x"/>
                                          </p:val>
                                        </p:tav>
                                        <p:tav tm="100000">
                                          <p:val>
                                            <p:strVal val="ppt_x"/>
                                          </p:val>
                                        </p:tav>
                                      </p:tavLst>
                                    </p:anim>
                                    <p:anim calcmode="lin" valueType="num">
                                      <p:cBhvr additive="base">
                                        <p:cTn id="414" dur="2000"/>
                                        <p:tgtEl>
                                          <p:spTgt spid="45"/>
                                        </p:tgtEl>
                                        <p:attrNameLst>
                                          <p:attrName>ppt_y</p:attrName>
                                        </p:attrNameLst>
                                      </p:cBhvr>
                                      <p:tavLst>
                                        <p:tav tm="0">
                                          <p:val>
                                            <p:strVal val="ppt_y"/>
                                          </p:val>
                                        </p:tav>
                                        <p:tav tm="100000">
                                          <p:val>
                                            <p:strVal val="1+ppt_h/2"/>
                                          </p:val>
                                        </p:tav>
                                      </p:tavLst>
                                    </p:anim>
                                    <p:set>
                                      <p:cBhvr>
                                        <p:cTn id="415" dur="1" fill="hold">
                                          <p:stCondLst>
                                            <p:cond delay="1999"/>
                                          </p:stCondLst>
                                        </p:cTn>
                                        <p:tgtEl>
                                          <p:spTgt spid="45"/>
                                        </p:tgtEl>
                                        <p:attrNameLst>
                                          <p:attrName>style.visibility</p:attrName>
                                        </p:attrNameLst>
                                      </p:cBhvr>
                                      <p:to>
                                        <p:strVal val="hidden"/>
                                      </p:to>
                                    </p:set>
                                  </p:childTnLst>
                                </p:cTn>
                              </p:par>
                              <p:par>
                                <p:cTn id="416" presetID="2" presetClass="exit" presetSubtype="4" fill="hold" nodeType="withEffect">
                                  <p:stCondLst>
                                    <p:cond delay="0"/>
                                  </p:stCondLst>
                                  <p:childTnLst>
                                    <p:anim calcmode="lin" valueType="num">
                                      <p:cBhvr additive="base">
                                        <p:cTn id="417" dur="2000"/>
                                        <p:tgtEl>
                                          <p:spTgt spid="53"/>
                                        </p:tgtEl>
                                        <p:attrNameLst>
                                          <p:attrName>ppt_x</p:attrName>
                                        </p:attrNameLst>
                                      </p:cBhvr>
                                      <p:tavLst>
                                        <p:tav tm="0">
                                          <p:val>
                                            <p:strVal val="ppt_x"/>
                                          </p:val>
                                        </p:tav>
                                        <p:tav tm="100000">
                                          <p:val>
                                            <p:strVal val="ppt_x"/>
                                          </p:val>
                                        </p:tav>
                                      </p:tavLst>
                                    </p:anim>
                                    <p:anim calcmode="lin" valueType="num">
                                      <p:cBhvr additive="base">
                                        <p:cTn id="418" dur="2000"/>
                                        <p:tgtEl>
                                          <p:spTgt spid="53"/>
                                        </p:tgtEl>
                                        <p:attrNameLst>
                                          <p:attrName>ppt_y</p:attrName>
                                        </p:attrNameLst>
                                      </p:cBhvr>
                                      <p:tavLst>
                                        <p:tav tm="0">
                                          <p:val>
                                            <p:strVal val="ppt_y"/>
                                          </p:val>
                                        </p:tav>
                                        <p:tav tm="100000">
                                          <p:val>
                                            <p:strVal val="1+ppt_h/2"/>
                                          </p:val>
                                        </p:tav>
                                      </p:tavLst>
                                    </p:anim>
                                    <p:set>
                                      <p:cBhvr>
                                        <p:cTn id="419" dur="1" fill="hold">
                                          <p:stCondLst>
                                            <p:cond delay="1999"/>
                                          </p:stCondLst>
                                        </p:cTn>
                                        <p:tgtEl>
                                          <p:spTgt spid="53"/>
                                        </p:tgtEl>
                                        <p:attrNameLst>
                                          <p:attrName>style.visibility</p:attrName>
                                        </p:attrNameLst>
                                      </p:cBhvr>
                                      <p:to>
                                        <p:strVal val="hidden"/>
                                      </p:to>
                                    </p:set>
                                  </p:childTnLst>
                                </p:cTn>
                              </p:par>
                              <p:par>
                                <p:cTn id="420" presetID="2" presetClass="exit" presetSubtype="4" fill="hold" nodeType="withEffect">
                                  <p:stCondLst>
                                    <p:cond delay="0"/>
                                  </p:stCondLst>
                                  <p:childTnLst>
                                    <p:anim calcmode="lin" valueType="num">
                                      <p:cBhvr additive="base">
                                        <p:cTn id="421" dur="2000"/>
                                        <p:tgtEl>
                                          <p:spTgt spid="61"/>
                                        </p:tgtEl>
                                        <p:attrNameLst>
                                          <p:attrName>ppt_x</p:attrName>
                                        </p:attrNameLst>
                                      </p:cBhvr>
                                      <p:tavLst>
                                        <p:tav tm="0">
                                          <p:val>
                                            <p:strVal val="ppt_x"/>
                                          </p:val>
                                        </p:tav>
                                        <p:tav tm="100000">
                                          <p:val>
                                            <p:strVal val="ppt_x"/>
                                          </p:val>
                                        </p:tav>
                                      </p:tavLst>
                                    </p:anim>
                                    <p:anim calcmode="lin" valueType="num">
                                      <p:cBhvr additive="base">
                                        <p:cTn id="422" dur="2000"/>
                                        <p:tgtEl>
                                          <p:spTgt spid="61"/>
                                        </p:tgtEl>
                                        <p:attrNameLst>
                                          <p:attrName>ppt_y</p:attrName>
                                        </p:attrNameLst>
                                      </p:cBhvr>
                                      <p:tavLst>
                                        <p:tav tm="0">
                                          <p:val>
                                            <p:strVal val="ppt_y"/>
                                          </p:val>
                                        </p:tav>
                                        <p:tav tm="100000">
                                          <p:val>
                                            <p:strVal val="1+ppt_h/2"/>
                                          </p:val>
                                        </p:tav>
                                      </p:tavLst>
                                    </p:anim>
                                    <p:set>
                                      <p:cBhvr>
                                        <p:cTn id="423" dur="1" fill="hold">
                                          <p:stCondLst>
                                            <p:cond delay="1999"/>
                                          </p:stCondLst>
                                        </p:cTn>
                                        <p:tgtEl>
                                          <p:spTgt spid="61"/>
                                        </p:tgtEl>
                                        <p:attrNameLst>
                                          <p:attrName>style.visibility</p:attrName>
                                        </p:attrNameLst>
                                      </p:cBhvr>
                                      <p:to>
                                        <p:strVal val="hidden"/>
                                      </p:to>
                                    </p:set>
                                  </p:childTnLst>
                                </p:cTn>
                              </p:par>
                              <p:par>
                                <p:cTn id="424" presetID="2" presetClass="exit" presetSubtype="1" fill="hold" nodeType="withEffect">
                                  <p:stCondLst>
                                    <p:cond delay="0"/>
                                  </p:stCondLst>
                                  <p:childTnLst>
                                    <p:anim calcmode="lin" valueType="num">
                                      <p:cBhvr additive="base">
                                        <p:cTn id="425" dur="2000"/>
                                        <p:tgtEl>
                                          <p:spTgt spid="7"/>
                                        </p:tgtEl>
                                        <p:attrNameLst>
                                          <p:attrName>ppt_x</p:attrName>
                                        </p:attrNameLst>
                                      </p:cBhvr>
                                      <p:tavLst>
                                        <p:tav tm="0">
                                          <p:val>
                                            <p:strVal val="ppt_x"/>
                                          </p:val>
                                        </p:tav>
                                        <p:tav tm="100000">
                                          <p:val>
                                            <p:strVal val="ppt_x"/>
                                          </p:val>
                                        </p:tav>
                                      </p:tavLst>
                                    </p:anim>
                                    <p:anim calcmode="lin" valueType="num">
                                      <p:cBhvr additive="base">
                                        <p:cTn id="426" dur="2000"/>
                                        <p:tgtEl>
                                          <p:spTgt spid="7"/>
                                        </p:tgtEl>
                                        <p:attrNameLst>
                                          <p:attrName>ppt_y</p:attrName>
                                        </p:attrNameLst>
                                      </p:cBhvr>
                                      <p:tavLst>
                                        <p:tav tm="0">
                                          <p:val>
                                            <p:strVal val="ppt_y"/>
                                          </p:val>
                                        </p:tav>
                                        <p:tav tm="100000">
                                          <p:val>
                                            <p:strVal val="0-ppt_h/2"/>
                                          </p:val>
                                        </p:tav>
                                      </p:tavLst>
                                    </p:anim>
                                    <p:set>
                                      <p:cBhvr>
                                        <p:cTn id="427" dur="1" fill="hold">
                                          <p:stCondLst>
                                            <p:cond delay="1999"/>
                                          </p:stCondLst>
                                        </p:cTn>
                                        <p:tgtEl>
                                          <p:spTgt spid="7"/>
                                        </p:tgtEl>
                                        <p:attrNameLst>
                                          <p:attrName>style.visibility</p:attrName>
                                        </p:attrNameLst>
                                      </p:cBhvr>
                                      <p:to>
                                        <p:strVal val="hidden"/>
                                      </p:to>
                                    </p:set>
                                  </p:childTnLst>
                                </p:cTn>
                              </p:par>
                              <p:par>
                                <p:cTn id="428" presetID="2" presetClass="exit" presetSubtype="1" fill="hold" nodeType="withEffect">
                                  <p:stCondLst>
                                    <p:cond delay="0"/>
                                  </p:stCondLst>
                                  <p:childTnLst>
                                    <p:anim calcmode="lin" valueType="num">
                                      <p:cBhvr additive="base">
                                        <p:cTn id="429" dur="2000"/>
                                        <p:tgtEl>
                                          <p:spTgt spid="15"/>
                                        </p:tgtEl>
                                        <p:attrNameLst>
                                          <p:attrName>ppt_x</p:attrName>
                                        </p:attrNameLst>
                                      </p:cBhvr>
                                      <p:tavLst>
                                        <p:tav tm="0">
                                          <p:val>
                                            <p:strVal val="ppt_x"/>
                                          </p:val>
                                        </p:tav>
                                        <p:tav tm="100000">
                                          <p:val>
                                            <p:strVal val="ppt_x"/>
                                          </p:val>
                                        </p:tav>
                                      </p:tavLst>
                                    </p:anim>
                                    <p:anim calcmode="lin" valueType="num">
                                      <p:cBhvr additive="base">
                                        <p:cTn id="430" dur="2000"/>
                                        <p:tgtEl>
                                          <p:spTgt spid="15"/>
                                        </p:tgtEl>
                                        <p:attrNameLst>
                                          <p:attrName>ppt_y</p:attrName>
                                        </p:attrNameLst>
                                      </p:cBhvr>
                                      <p:tavLst>
                                        <p:tav tm="0">
                                          <p:val>
                                            <p:strVal val="ppt_y"/>
                                          </p:val>
                                        </p:tav>
                                        <p:tav tm="100000">
                                          <p:val>
                                            <p:strVal val="0-ppt_h/2"/>
                                          </p:val>
                                        </p:tav>
                                      </p:tavLst>
                                    </p:anim>
                                    <p:set>
                                      <p:cBhvr>
                                        <p:cTn id="431" dur="1" fill="hold">
                                          <p:stCondLst>
                                            <p:cond delay="1999"/>
                                          </p:stCondLst>
                                        </p:cTn>
                                        <p:tgtEl>
                                          <p:spTgt spid="15"/>
                                        </p:tgtEl>
                                        <p:attrNameLst>
                                          <p:attrName>style.visibility</p:attrName>
                                        </p:attrNameLst>
                                      </p:cBhvr>
                                      <p:to>
                                        <p:strVal val="hidden"/>
                                      </p:to>
                                    </p:set>
                                  </p:childTnLst>
                                </p:cTn>
                              </p:par>
                              <p:par>
                                <p:cTn id="432" presetID="2" presetClass="exit" presetSubtype="1" fill="hold" nodeType="withEffect">
                                  <p:stCondLst>
                                    <p:cond delay="0"/>
                                  </p:stCondLst>
                                  <p:childTnLst>
                                    <p:anim calcmode="lin" valueType="num">
                                      <p:cBhvr additive="base">
                                        <p:cTn id="433" dur="2000"/>
                                        <p:tgtEl>
                                          <p:spTgt spid="23"/>
                                        </p:tgtEl>
                                        <p:attrNameLst>
                                          <p:attrName>ppt_x</p:attrName>
                                        </p:attrNameLst>
                                      </p:cBhvr>
                                      <p:tavLst>
                                        <p:tav tm="0">
                                          <p:val>
                                            <p:strVal val="ppt_x"/>
                                          </p:val>
                                        </p:tav>
                                        <p:tav tm="100000">
                                          <p:val>
                                            <p:strVal val="ppt_x"/>
                                          </p:val>
                                        </p:tav>
                                      </p:tavLst>
                                    </p:anim>
                                    <p:anim calcmode="lin" valueType="num">
                                      <p:cBhvr additive="base">
                                        <p:cTn id="434" dur="2000"/>
                                        <p:tgtEl>
                                          <p:spTgt spid="23"/>
                                        </p:tgtEl>
                                        <p:attrNameLst>
                                          <p:attrName>ppt_y</p:attrName>
                                        </p:attrNameLst>
                                      </p:cBhvr>
                                      <p:tavLst>
                                        <p:tav tm="0">
                                          <p:val>
                                            <p:strVal val="ppt_y"/>
                                          </p:val>
                                        </p:tav>
                                        <p:tav tm="100000">
                                          <p:val>
                                            <p:strVal val="0-ppt_h/2"/>
                                          </p:val>
                                        </p:tav>
                                      </p:tavLst>
                                    </p:anim>
                                    <p:set>
                                      <p:cBhvr>
                                        <p:cTn id="435" dur="1" fill="hold">
                                          <p:stCondLst>
                                            <p:cond delay="1999"/>
                                          </p:stCondLst>
                                        </p:cTn>
                                        <p:tgtEl>
                                          <p:spTgt spid="23"/>
                                        </p:tgtEl>
                                        <p:attrNameLst>
                                          <p:attrName>style.visibility</p:attrName>
                                        </p:attrNameLst>
                                      </p:cBhvr>
                                      <p:to>
                                        <p:strVal val="hidden"/>
                                      </p:to>
                                    </p:set>
                                  </p:childTnLst>
                                </p:cTn>
                              </p:par>
                              <p:par>
                                <p:cTn id="436" presetID="2" presetClass="exit" presetSubtype="1" fill="hold"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ppt_x"/>
                                          </p:val>
                                        </p:tav>
                                      </p:tavLst>
                                    </p:anim>
                                    <p:anim calcmode="lin" valueType="num">
                                      <p:cBhvr additive="base">
                                        <p:cTn id="438" dur="2000"/>
                                        <p:tgtEl>
                                          <p:spTgt spid="31"/>
                                        </p:tgtEl>
                                        <p:attrNameLst>
                                          <p:attrName>ppt_y</p:attrName>
                                        </p:attrNameLst>
                                      </p:cBhvr>
                                      <p:tavLst>
                                        <p:tav tm="0">
                                          <p:val>
                                            <p:strVal val="ppt_y"/>
                                          </p:val>
                                        </p:tav>
                                        <p:tav tm="100000">
                                          <p:val>
                                            <p:strVal val="0-ppt_h/2"/>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1" fill="hold" nodeType="withEffect">
                                  <p:stCondLst>
                                    <p:cond delay="0"/>
                                  </p:stCondLst>
                                  <p:childTnLst>
                                    <p:anim calcmode="lin" valueType="num">
                                      <p:cBhvr additive="base">
                                        <p:cTn id="441" dur="2000"/>
                                        <p:tgtEl>
                                          <p:spTgt spid="39"/>
                                        </p:tgtEl>
                                        <p:attrNameLst>
                                          <p:attrName>ppt_x</p:attrName>
                                        </p:attrNameLst>
                                      </p:cBhvr>
                                      <p:tavLst>
                                        <p:tav tm="0">
                                          <p:val>
                                            <p:strVal val="ppt_x"/>
                                          </p:val>
                                        </p:tav>
                                        <p:tav tm="100000">
                                          <p:val>
                                            <p:strVal val="ppt_x"/>
                                          </p:val>
                                        </p:tav>
                                      </p:tavLst>
                                    </p:anim>
                                    <p:anim calcmode="lin" valueType="num">
                                      <p:cBhvr additive="base">
                                        <p:cTn id="442" dur="2000"/>
                                        <p:tgtEl>
                                          <p:spTgt spid="39"/>
                                        </p:tgtEl>
                                        <p:attrNameLst>
                                          <p:attrName>ppt_y</p:attrName>
                                        </p:attrNameLst>
                                      </p:cBhvr>
                                      <p:tavLst>
                                        <p:tav tm="0">
                                          <p:val>
                                            <p:strVal val="ppt_y"/>
                                          </p:val>
                                        </p:tav>
                                        <p:tav tm="100000">
                                          <p:val>
                                            <p:strVal val="0-ppt_h/2"/>
                                          </p:val>
                                        </p:tav>
                                      </p:tavLst>
                                    </p:anim>
                                    <p:set>
                                      <p:cBhvr>
                                        <p:cTn id="443" dur="1" fill="hold">
                                          <p:stCondLst>
                                            <p:cond delay="1999"/>
                                          </p:stCondLst>
                                        </p:cTn>
                                        <p:tgtEl>
                                          <p:spTgt spid="39"/>
                                        </p:tgtEl>
                                        <p:attrNameLst>
                                          <p:attrName>style.visibility</p:attrName>
                                        </p:attrNameLst>
                                      </p:cBhvr>
                                      <p:to>
                                        <p:strVal val="hidden"/>
                                      </p:to>
                                    </p:set>
                                  </p:childTnLst>
                                </p:cTn>
                              </p:par>
                              <p:par>
                                <p:cTn id="444" presetID="2" presetClass="exit" presetSubtype="1" fill="hold"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ppt_x"/>
                                          </p:val>
                                        </p:tav>
                                      </p:tavLst>
                                    </p:anim>
                                    <p:anim calcmode="lin" valueType="num">
                                      <p:cBhvr additive="base">
                                        <p:cTn id="446" dur="2000"/>
                                        <p:tgtEl>
                                          <p:spTgt spid="47"/>
                                        </p:tgtEl>
                                        <p:attrNameLst>
                                          <p:attrName>ppt_y</p:attrName>
                                        </p:attrNameLst>
                                      </p:cBhvr>
                                      <p:tavLst>
                                        <p:tav tm="0">
                                          <p:val>
                                            <p:strVal val="ppt_y"/>
                                          </p:val>
                                        </p:tav>
                                        <p:tav tm="100000">
                                          <p:val>
                                            <p:strVal val="0-ppt_h/2"/>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1" fill="hold" nodeType="withEffect">
                                  <p:stCondLst>
                                    <p:cond delay="0"/>
                                  </p:stCondLst>
                                  <p:childTnLst>
                                    <p:anim calcmode="lin" valueType="num">
                                      <p:cBhvr additive="base">
                                        <p:cTn id="449" dur="2000"/>
                                        <p:tgtEl>
                                          <p:spTgt spid="55"/>
                                        </p:tgtEl>
                                        <p:attrNameLst>
                                          <p:attrName>ppt_x</p:attrName>
                                        </p:attrNameLst>
                                      </p:cBhvr>
                                      <p:tavLst>
                                        <p:tav tm="0">
                                          <p:val>
                                            <p:strVal val="ppt_x"/>
                                          </p:val>
                                        </p:tav>
                                        <p:tav tm="100000">
                                          <p:val>
                                            <p:strVal val="ppt_x"/>
                                          </p:val>
                                        </p:tav>
                                      </p:tavLst>
                                    </p:anim>
                                    <p:anim calcmode="lin" valueType="num">
                                      <p:cBhvr additive="base">
                                        <p:cTn id="450" dur="2000"/>
                                        <p:tgtEl>
                                          <p:spTgt spid="55"/>
                                        </p:tgtEl>
                                        <p:attrNameLst>
                                          <p:attrName>ppt_y</p:attrName>
                                        </p:attrNameLst>
                                      </p:cBhvr>
                                      <p:tavLst>
                                        <p:tav tm="0">
                                          <p:val>
                                            <p:strVal val="ppt_y"/>
                                          </p:val>
                                        </p:tav>
                                        <p:tav tm="100000">
                                          <p:val>
                                            <p:strVal val="0-ppt_h/2"/>
                                          </p:val>
                                        </p:tav>
                                      </p:tavLst>
                                    </p:anim>
                                    <p:set>
                                      <p:cBhvr>
                                        <p:cTn id="451" dur="1" fill="hold">
                                          <p:stCondLst>
                                            <p:cond delay="1999"/>
                                          </p:stCondLst>
                                        </p:cTn>
                                        <p:tgtEl>
                                          <p:spTgt spid="55"/>
                                        </p:tgtEl>
                                        <p:attrNameLst>
                                          <p:attrName>style.visibility</p:attrName>
                                        </p:attrNameLst>
                                      </p:cBhvr>
                                      <p:to>
                                        <p:strVal val="hidden"/>
                                      </p:to>
                                    </p:set>
                                  </p:childTnLst>
                                </p:cTn>
                              </p:par>
                              <p:par>
                                <p:cTn id="452" presetID="2" presetClass="exit" presetSubtype="1" fill="hold" nodeType="withEffect">
                                  <p:stCondLst>
                                    <p:cond delay="0"/>
                                  </p:stCondLst>
                                  <p:childTnLst>
                                    <p:anim calcmode="lin" valueType="num">
                                      <p:cBhvr additive="base">
                                        <p:cTn id="453" dur="2000"/>
                                        <p:tgtEl>
                                          <p:spTgt spid="63"/>
                                        </p:tgtEl>
                                        <p:attrNameLst>
                                          <p:attrName>ppt_x</p:attrName>
                                        </p:attrNameLst>
                                      </p:cBhvr>
                                      <p:tavLst>
                                        <p:tav tm="0">
                                          <p:val>
                                            <p:strVal val="ppt_x"/>
                                          </p:val>
                                        </p:tav>
                                        <p:tav tm="100000">
                                          <p:val>
                                            <p:strVal val="ppt_x"/>
                                          </p:val>
                                        </p:tav>
                                      </p:tavLst>
                                    </p:anim>
                                    <p:anim calcmode="lin" valueType="num">
                                      <p:cBhvr additive="base">
                                        <p:cTn id="454" dur="2000"/>
                                        <p:tgtEl>
                                          <p:spTgt spid="63"/>
                                        </p:tgtEl>
                                        <p:attrNameLst>
                                          <p:attrName>ppt_y</p:attrName>
                                        </p:attrNameLst>
                                      </p:cBhvr>
                                      <p:tavLst>
                                        <p:tav tm="0">
                                          <p:val>
                                            <p:strVal val="ppt_y"/>
                                          </p:val>
                                        </p:tav>
                                        <p:tav tm="100000">
                                          <p:val>
                                            <p:strVal val="0-ppt_h/2"/>
                                          </p:val>
                                        </p:tav>
                                      </p:tavLst>
                                    </p:anim>
                                    <p:set>
                                      <p:cBhvr>
                                        <p:cTn id="455" dur="1" fill="hold">
                                          <p:stCondLst>
                                            <p:cond delay="1999"/>
                                          </p:stCondLst>
                                        </p:cTn>
                                        <p:tgtEl>
                                          <p:spTgt spid="63"/>
                                        </p:tgtEl>
                                        <p:attrNameLst>
                                          <p:attrName>style.visibility</p:attrName>
                                        </p:attrNameLst>
                                      </p:cBhvr>
                                      <p:to>
                                        <p:strVal val="hidden"/>
                                      </p:to>
                                    </p:set>
                                  </p:childTnLst>
                                </p:cTn>
                              </p:par>
                              <p:par>
                                <p:cTn id="456" presetID="2" presetClass="exit" presetSubtype="4" fill="hold" nodeType="withEffect">
                                  <p:stCondLst>
                                    <p:cond delay="0"/>
                                  </p:stCondLst>
                                  <p:childTnLst>
                                    <p:anim calcmode="lin" valueType="num">
                                      <p:cBhvr additive="base">
                                        <p:cTn id="457" dur="2000"/>
                                        <p:tgtEl>
                                          <p:spTgt spid="4"/>
                                        </p:tgtEl>
                                        <p:attrNameLst>
                                          <p:attrName>ppt_x</p:attrName>
                                        </p:attrNameLst>
                                      </p:cBhvr>
                                      <p:tavLst>
                                        <p:tav tm="0">
                                          <p:val>
                                            <p:strVal val="ppt_x"/>
                                          </p:val>
                                        </p:tav>
                                        <p:tav tm="100000">
                                          <p:val>
                                            <p:strVal val="ppt_x"/>
                                          </p:val>
                                        </p:tav>
                                      </p:tavLst>
                                    </p:anim>
                                    <p:anim calcmode="lin" valueType="num">
                                      <p:cBhvr additive="base">
                                        <p:cTn id="458" dur="2000"/>
                                        <p:tgtEl>
                                          <p:spTgt spid="4"/>
                                        </p:tgtEl>
                                        <p:attrNameLst>
                                          <p:attrName>ppt_y</p:attrName>
                                        </p:attrNameLst>
                                      </p:cBhvr>
                                      <p:tavLst>
                                        <p:tav tm="0">
                                          <p:val>
                                            <p:strVal val="ppt_y"/>
                                          </p:val>
                                        </p:tav>
                                        <p:tav tm="100000">
                                          <p:val>
                                            <p:strVal val="1+ppt_h/2"/>
                                          </p:val>
                                        </p:tav>
                                      </p:tavLst>
                                    </p:anim>
                                    <p:set>
                                      <p:cBhvr>
                                        <p:cTn id="459" dur="1" fill="hold">
                                          <p:stCondLst>
                                            <p:cond delay="1999"/>
                                          </p:stCondLst>
                                        </p:cTn>
                                        <p:tgtEl>
                                          <p:spTgt spid="4"/>
                                        </p:tgtEl>
                                        <p:attrNameLst>
                                          <p:attrName>style.visibility</p:attrName>
                                        </p:attrNameLst>
                                      </p:cBhvr>
                                      <p:to>
                                        <p:strVal val="hidden"/>
                                      </p:to>
                                    </p:set>
                                  </p:childTnLst>
                                </p:cTn>
                              </p:par>
                              <p:par>
                                <p:cTn id="460" presetID="2" presetClass="exit" presetSubtype="4" fill="hold" nodeType="withEffect">
                                  <p:stCondLst>
                                    <p:cond delay="0"/>
                                  </p:stCondLst>
                                  <p:childTnLst>
                                    <p:anim calcmode="lin" valueType="num">
                                      <p:cBhvr additive="base">
                                        <p:cTn id="461" dur="2000"/>
                                        <p:tgtEl>
                                          <p:spTgt spid="12"/>
                                        </p:tgtEl>
                                        <p:attrNameLst>
                                          <p:attrName>ppt_x</p:attrName>
                                        </p:attrNameLst>
                                      </p:cBhvr>
                                      <p:tavLst>
                                        <p:tav tm="0">
                                          <p:val>
                                            <p:strVal val="ppt_x"/>
                                          </p:val>
                                        </p:tav>
                                        <p:tav tm="100000">
                                          <p:val>
                                            <p:strVal val="ppt_x"/>
                                          </p:val>
                                        </p:tav>
                                      </p:tavLst>
                                    </p:anim>
                                    <p:anim calcmode="lin" valueType="num">
                                      <p:cBhvr additive="base">
                                        <p:cTn id="462" dur="2000"/>
                                        <p:tgtEl>
                                          <p:spTgt spid="12"/>
                                        </p:tgtEl>
                                        <p:attrNameLst>
                                          <p:attrName>ppt_y</p:attrName>
                                        </p:attrNameLst>
                                      </p:cBhvr>
                                      <p:tavLst>
                                        <p:tav tm="0">
                                          <p:val>
                                            <p:strVal val="ppt_y"/>
                                          </p:val>
                                        </p:tav>
                                        <p:tav tm="100000">
                                          <p:val>
                                            <p:strVal val="1+ppt_h/2"/>
                                          </p:val>
                                        </p:tav>
                                      </p:tavLst>
                                    </p:anim>
                                    <p:set>
                                      <p:cBhvr>
                                        <p:cTn id="463" dur="1" fill="hold">
                                          <p:stCondLst>
                                            <p:cond delay="1999"/>
                                          </p:stCondLst>
                                        </p:cTn>
                                        <p:tgtEl>
                                          <p:spTgt spid="12"/>
                                        </p:tgtEl>
                                        <p:attrNameLst>
                                          <p:attrName>style.visibility</p:attrName>
                                        </p:attrNameLst>
                                      </p:cBhvr>
                                      <p:to>
                                        <p:strVal val="hidden"/>
                                      </p:to>
                                    </p:set>
                                  </p:childTnLst>
                                </p:cTn>
                              </p:par>
                              <p:par>
                                <p:cTn id="464" presetID="2" presetClass="exit" presetSubtype="4" fill="hold" nodeType="withEffect">
                                  <p:stCondLst>
                                    <p:cond delay="0"/>
                                  </p:stCondLst>
                                  <p:childTnLst>
                                    <p:anim calcmode="lin" valueType="num">
                                      <p:cBhvr additive="base">
                                        <p:cTn id="465" dur="2000"/>
                                        <p:tgtEl>
                                          <p:spTgt spid="20"/>
                                        </p:tgtEl>
                                        <p:attrNameLst>
                                          <p:attrName>ppt_x</p:attrName>
                                        </p:attrNameLst>
                                      </p:cBhvr>
                                      <p:tavLst>
                                        <p:tav tm="0">
                                          <p:val>
                                            <p:strVal val="ppt_x"/>
                                          </p:val>
                                        </p:tav>
                                        <p:tav tm="100000">
                                          <p:val>
                                            <p:strVal val="ppt_x"/>
                                          </p:val>
                                        </p:tav>
                                      </p:tavLst>
                                    </p:anim>
                                    <p:anim calcmode="lin" valueType="num">
                                      <p:cBhvr additive="base">
                                        <p:cTn id="466" dur="2000"/>
                                        <p:tgtEl>
                                          <p:spTgt spid="20"/>
                                        </p:tgtEl>
                                        <p:attrNameLst>
                                          <p:attrName>ppt_y</p:attrName>
                                        </p:attrNameLst>
                                      </p:cBhvr>
                                      <p:tavLst>
                                        <p:tav tm="0">
                                          <p:val>
                                            <p:strVal val="ppt_y"/>
                                          </p:val>
                                        </p:tav>
                                        <p:tav tm="100000">
                                          <p:val>
                                            <p:strVal val="1+ppt_h/2"/>
                                          </p:val>
                                        </p:tav>
                                      </p:tavLst>
                                    </p:anim>
                                    <p:set>
                                      <p:cBhvr>
                                        <p:cTn id="467" dur="1" fill="hold">
                                          <p:stCondLst>
                                            <p:cond delay="1999"/>
                                          </p:stCondLst>
                                        </p:cTn>
                                        <p:tgtEl>
                                          <p:spTgt spid="20"/>
                                        </p:tgtEl>
                                        <p:attrNameLst>
                                          <p:attrName>style.visibility</p:attrName>
                                        </p:attrNameLst>
                                      </p:cBhvr>
                                      <p:to>
                                        <p:strVal val="hidden"/>
                                      </p:to>
                                    </p:set>
                                  </p:childTnLst>
                                </p:cTn>
                              </p:par>
                              <p:par>
                                <p:cTn id="468" presetID="2" presetClass="exit" presetSubtype="4" fill="hold" nodeType="withEffect">
                                  <p:stCondLst>
                                    <p:cond delay="0"/>
                                  </p:stCondLst>
                                  <p:childTnLst>
                                    <p:anim calcmode="lin" valueType="num">
                                      <p:cBhvr additive="base">
                                        <p:cTn id="469" dur="2000"/>
                                        <p:tgtEl>
                                          <p:spTgt spid="28"/>
                                        </p:tgtEl>
                                        <p:attrNameLst>
                                          <p:attrName>ppt_x</p:attrName>
                                        </p:attrNameLst>
                                      </p:cBhvr>
                                      <p:tavLst>
                                        <p:tav tm="0">
                                          <p:val>
                                            <p:strVal val="ppt_x"/>
                                          </p:val>
                                        </p:tav>
                                        <p:tav tm="100000">
                                          <p:val>
                                            <p:strVal val="ppt_x"/>
                                          </p:val>
                                        </p:tav>
                                      </p:tavLst>
                                    </p:anim>
                                    <p:anim calcmode="lin" valueType="num">
                                      <p:cBhvr additive="base">
                                        <p:cTn id="470" dur="2000"/>
                                        <p:tgtEl>
                                          <p:spTgt spid="28"/>
                                        </p:tgtEl>
                                        <p:attrNameLst>
                                          <p:attrName>ppt_y</p:attrName>
                                        </p:attrNameLst>
                                      </p:cBhvr>
                                      <p:tavLst>
                                        <p:tav tm="0">
                                          <p:val>
                                            <p:strVal val="ppt_y"/>
                                          </p:val>
                                        </p:tav>
                                        <p:tav tm="100000">
                                          <p:val>
                                            <p:strVal val="1+ppt_h/2"/>
                                          </p:val>
                                        </p:tav>
                                      </p:tavLst>
                                    </p:anim>
                                    <p:set>
                                      <p:cBhvr>
                                        <p:cTn id="471" dur="1" fill="hold">
                                          <p:stCondLst>
                                            <p:cond delay="1999"/>
                                          </p:stCondLst>
                                        </p:cTn>
                                        <p:tgtEl>
                                          <p:spTgt spid="28"/>
                                        </p:tgtEl>
                                        <p:attrNameLst>
                                          <p:attrName>style.visibility</p:attrName>
                                        </p:attrNameLst>
                                      </p:cBhvr>
                                      <p:to>
                                        <p:strVal val="hidden"/>
                                      </p:to>
                                    </p:set>
                                  </p:childTnLst>
                                </p:cTn>
                              </p:par>
                              <p:par>
                                <p:cTn id="472" presetID="2" presetClass="exit" presetSubtype="4" fill="hold" nodeType="withEffect">
                                  <p:stCondLst>
                                    <p:cond delay="0"/>
                                  </p:stCondLst>
                                  <p:childTnLst>
                                    <p:anim calcmode="lin" valueType="num">
                                      <p:cBhvr additive="base">
                                        <p:cTn id="473" dur="2000"/>
                                        <p:tgtEl>
                                          <p:spTgt spid="36"/>
                                        </p:tgtEl>
                                        <p:attrNameLst>
                                          <p:attrName>ppt_x</p:attrName>
                                        </p:attrNameLst>
                                      </p:cBhvr>
                                      <p:tavLst>
                                        <p:tav tm="0">
                                          <p:val>
                                            <p:strVal val="ppt_x"/>
                                          </p:val>
                                        </p:tav>
                                        <p:tav tm="100000">
                                          <p:val>
                                            <p:strVal val="ppt_x"/>
                                          </p:val>
                                        </p:tav>
                                      </p:tavLst>
                                    </p:anim>
                                    <p:anim calcmode="lin" valueType="num">
                                      <p:cBhvr additive="base">
                                        <p:cTn id="474" dur="2000"/>
                                        <p:tgtEl>
                                          <p:spTgt spid="36"/>
                                        </p:tgtEl>
                                        <p:attrNameLst>
                                          <p:attrName>ppt_y</p:attrName>
                                        </p:attrNameLst>
                                      </p:cBhvr>
                                      <p:tavLst>
                                        <p:tav tm="0">
                                          <p:val>
                                            <p:strVal val="ppt_y"/>
                                          </p:val>
                                        </p:tav>
                                        <p:tav tm="100000">
                                          <p:val>
                                            <p:strVal val="1+ppt_h/2"/>
                                          </p:val>
                                        </p:tav>
                                      </p:tavLst>
                                    </p:anim>
                                    <p:set>
                                      <p:cBhvr>
                                        <p:cTn id="475" dur="1" fill="hold">
                                          <p:stCondLst>
                                            <p:cond delay="1999"/>
                                          </p:stCondLst>
                                        </p:cTn>
                                        <p:tgtEl>
                                          <p:spTgt spid="36"/>
                                        </p:tgtEl>
                                        <p:attrNameLst>
                                          <p:attrName>style.visibility</p:attrName>
                                        </p:attrNameLst>
                                      </p:cBhvr>
                                      <p:to>
                                        <p:strVal val="hidden"/>
                                      </p:to>
                                    </p:set>
                                  </p:childTnLst>
                                </p:cTn>
                              </p:par>
                              <p:par>
                                <p:cTn id="476" presetID="2" presetClass="exit" presetSubtype="4" fill="hold" nodeType="withEffect">
                                  <p:stCondLst>
                                    <p:cond delay="0"/>
                                  </p:stCondLst>
                                  <p:childTnLst>
                                    <p:anim calcmode="lin" valueType="num">
                                      <p:cBhvr additive="base">
                                        <p:cTn id="477" dur="2000"/>
                                        <p:tgtEl>
                                          <p:spTgt spid="44"/>
                                        </p:tgtEl>
                                        <p:attrNameLst>
                                          <p:attrName>ppt_x</p:attrName>
                                        </p:attrNameLst>
                                      </p:cBhvr>
                                      <p:tavLst>
                                        <p:tav tm="0">
                                          <p:val>
                                            <p:strVal val="ppt_x"/>
                                          </p:val>
                                        </p:tav>
                                        <p:tav tm="100000">
                                          <p:val>
                                            <p:strVal val="ppt_x"/>
                                          </p:val>
                                        </p:tav>
                                      </p:tavLst>
                                    </p:anim>
                                    <p:anim calcmode="lin" valueType="num">
                                      <p:cBhvr additive="base">
                                        <p:cTn id="478" dur="2000"/>
                                        <p:tgtEl>
                                          <p:spTgt spid="44"/>
                                        </p:tgtEl>
                                        <p:attrNameLst>
                                          <p:attrName>ppt_y</p:attrName>
                                        </p:attrNameLst>
                                      </p:cBhvr>
                                      <p:tavLst>
                                        <p:tav tm="0">
                                          <p:val>
                                            <p:strVal val="ppt_y"/>
                                          </p:val>
                                        </p:tav>
                                        <p:tav tm="100000">
                                          <p:val>
                                            <p:strVal val="1+ppt_h/2"/>
                                          </p:val>
                                        </p:tav>
                                      </p:tavLst>
                                    </p:anim>
                                    <p:set>
                                      <p:cBhvr>
                                        <p:cTn id="479" dur="1" fill="hold">
                                          <p:stCondLst>
                                            <p:cond delay="1999"/>
                                          </p:stCondLst>
                                        </p:cTn>
                                        <p:tgtEl>
                                          <p:spTgt spid="44"/>
                                        </p:tgtEl>
                                        <p:attrNameLst>
                                          <p:attrName>style.visibility</p:attrName>
                                        </p:attrNameLst>
                                      </p:cBhvr>
                                      <p:to>
                                        <p:strVal val="hidden"/>
                                      </p:to>
                                    </p:set>
                                  </p:childTnLst>
                                </p:cTn>
                              </p:par>
                              <p:par>
                                <p:cTn id="480" presetID="2" presetClass="exit" presetSubtype="4" fill="hold" nodeType="withEffect">
                                  <p:stCondLst>
                                    <p:cond delay="0"/>
                                  </p:stCondLst>
                                  <p:childTnLst>
                                    <p:anim calcmode="lin" valueType="num">
                                      <p:cBhvr additive="base">
                                        <p:cTn id="481" dur="2000"/>
                                        <p:tgtEl>
                                          <p:spTgt spid="52"/>
                                        </p:tgtEl>
                                        <p:attrNameLst>
                                          <p:attrName>ppt_x</p:attrName>
                                        </p:attrNameLst>
                                      </p:cBhvr>
                                      <p:tavLst>
                                        <p:tav tm="0">
                                          <p:val>
                                            <p:strVal val="ppt_x"/>
                                          </p:val>
                                        </p:tav>
                                        <p:tav tm="100000">
                                          <p:val>
                                            <p:strVal val="ppt_x"/>
                                          </p:val>
                                        </p:tav>
                                      </p:tavLst>
                                    </p:anim>
                                    <p:anim calcmode="lin" valueType="num">
                                      <p:cBhvr additive="base">
                                        <p:cTn id="482" dur="2000"/>
                                        <p:tgtEl>
                                          <p:spTgt spid="52"/>
                                        </p:tgtEl>
                                        <p:attrNameLst>
                                          <p:attrName>ppt_y</p:attrName>
                                        </p:attrNameLst>
                                      </p:cBhvr>
                                      <p:tavLst>
                                        <p:tav tm="0">
                                          <p:val>
                                            <p:strVal val="ppt_y"/>
                                          </p:val>
                                        </p:tav>
                                        <p:tav tm="100000">
                                          <p:val>
                                            <p:strVal val="1+ppt_h/2"/>
                                          </p:val>
                                        </p:tav>
                                      </p:tavLst>
                                    </p:anim>
                                    <p:set>
                                      <p:cBhvr>
                                        <p:cTn id="483" dur="1" fill="hold">
                                          <p:stCondLst>
                                            <p:cond delay="1999"/>
                                          </p:stCondLst>
                                        </p:cTn>
                                        <p:tgtEl>
                                          <p:spTgt spid="52"/>
                                        </p:tgtEl>
                                        <p:attrNameLst>
                                          <p:attrName>style.visibility</p:attrName>
                                        </p:attrNameLst>
                                      </p:cBhvr>
                                      <p:to>
                                        <p:strVal val="hidden"/>
                                      </p:to>
                                    </p:set>
                                  </p:childTnLst>
                                </p:cTn>
                              </p:par>
                              <p:par>
                                <p:cTn id="484" presetID="2" presetClass="exit" presetSubtype="4" fill="hold" nodeType="withEffect">
                                  <p:stCondLst>
                                    <p:cond delay="0"/>
                                  </p:stCondLst>
                                  <p:childTnLst>
                                    <p:anim calcmode="lin" valueType="num">
                                      <p:cBhvr additive="base">
                                        <p:cTn id="485" dur="2000"/>
                                        <p:tgtEl>
                                          <p:spTgt spid="60"/>
                                        </p:tgtEl>
                                        <p:attrNameLst>
                                          <p:attrName>ppt_x</p:attrName>
                                        </p:attrNameLst>
                                      </p:cBhvr>
                                      <p:tavLst>
                                        <p:tav tm="0">
                                          <p:val>
                                            <p:strVal val="ppt_x"/>
                                          </p:val>
                                        </p:tav>
                                        <p:tav tm="100000">
                                          <p:val>
                                            <p:strVal val="ppt_x"/>
                                          </p:val>
                                        </p:tav>
                                      </p:tavLst>
                                    </p:anim>
                                    <p:anim calcmode="lin" valueType="num">
                                      <p:cBhvr additive="base">
                                        <p:cTn id="486" dur="2000"/>
                                        <p:tgtEl>
                                          <p:spTgt spid="60"/>
                                        </p:tgtEl>
                                        <p:attrNameLst>
                                          <p:attrName>ppt_y</p:attrName>
                                        </p:attrNameLst>
                                      </p:cBhvr>
                                      <p:tavLst>
                                        <p:tav tm="0">
                                          <p:val>
                                            <p:strVal val="ppt_y"/>
                                          </p:val>
                                        </p:tav>
                                        <p:tav tm="100000">
                                          <p:val>
                                            <p:strVal val="1+ppt_h/2"/>
                                          </p:val>
                                        </p:tav>
                                      </p:tavLst>
                                    </p:anim>
                                    <p:set>
                                      <p:cBhvr>
                                        <p:cTn id="487" dur="1" fill="hold">
                                          <p:stCondLst>
                                            <p:cond delay="1999"/>
                                          </p:stCondLst>
                                        </p:cTn>
                                        <p:tgtEl>
                                          <p:spTgt spid="60"/>
                                        </p:tgtEl>
                                        <p:attrNameLst>
                                          <p:attrName>style.visibility</p:attrName>
                                        </p:attrNameLst>
                                      </p:cBhvr>
                                      <p:to>
                                        <p:strVal val="hidden"/>
                                      </p:to>
                                    </p:set>
                                  </p:childTnLst>
                                </p:cTn>
                              </p:par>
                              <p:par>
                                <p:cTn id="488" presetID="2" presetClass="exit" presetSubtype="1" fill="hold" nodeType="withEffect">
                                  <p:stCondLst>
                                    <p:cond delay="0"/>
                                  </p:stCondLst>
                                  <p:childTnLst>
                                    <p:anim calcmode="lin" valueType="num">
                                      <p:cBhvr additive="base">
                                        <p:cTn id="489" dur="2000"/>
                                        <p:tgtEl>
                                          <p:spTgt spid="6"/>
                                        </p:tgtEl>
                                        <p:attrNameLst>
                                          <p:attrName>ppt_x</p:attrName>
                                        </p:attrNameLst>
                                      </p:cBhvr>
                                      <p:tavLst>
                                        <p:tav tm="0">
                                          <p:val>
                                            <p:strVal val="ppt_x"/>
                                          </p:val>
                                        </p:tav>
                                        <p:tav tm="100000">
                                          <p:val>
                                            <p:strVal val="ppt_x"/>
                                          </p:val>
                                        </p:tav>
                                      </p:tavLst>
                                    </p:anim>
                                    <p:anim calcmode="lin" valueType="num">
                                      <p:cBhvr additive="base">
                                        <p:cTn id="490" dur="2000"/>
                                        <p:tgtEl>
                                          <p:spTgt spid="6"/>
                                        </p:tgtEl>
                                        <p:attrNameLst>
                                          <p:attrName>ppt_y</p:attrName>
                                        </p:attrNameLst>
                                      </p:cBhvr>
                                      <p:tavLst>
                                        <p:tav tm="0">
                                          <p:val>
                                            <p:strVal val="ppt_y"/>
                                          </p:val>
                                        </p:tav>
                                        <p:tav tm="100000">
                                          <p:val>
                                            <p:strVal val="0-ppt_h/2"/>
                                          </p:val>
                                        </p:tav>
                                      </p:tavLst>
                                    </p:anim>
                                    <p:set>
                                      <p:cBhvr>
                                        <p:cTn id="491" dur="1" fill="hold">
                                          <p:stCondLst>
                                            <p:cond delay="1999"/>
                                          </p:stCondLst>
                                        </p:cTn>
                                        <p:tgtEl>
                                          <p:spTgt spid="6"/>
                                        </p:tgtEl>
                                        <p:attrNameLst>
                                          <p:attrName>style.visibility</p:attrName>
                                        </p:attrNameLst>
                                      </p:cBhvr>
                                      <p:to>
                                        <p:strVal val="hidden"/>
                                      </p:to>
                                    </p:set>
                                  </p:childTnLst>
                                </p:cTn>
                              </p:par>
                              <p:par>
                                <p:cTn id="492" presetID="2" presetClass="exit" presetSubtype="1" fill="hold" nodeType="withEffect">
                                  <p:stCondLst>
                                    <p:cond delay="0"/>
                                  </p:stCondLst>
                                  <p:childTnLst>
                                    <p:anim calcmode="lin" valueType="num">
                                      <p:cBhvr additive="base">
                                        <p:cTn id="493" dur="2000"/>
                                        <p:tgtEl>
                                          <p:spTgt spid="14"/>
                                        </p:tgtEl>
                                        <p:attrNameLst>
                                          <p:attrName>ppt_x</p:attrName>
                                        </p:attrNameLst>
                                      </p:cBhvr>
                                      <p:tavLst>
                                        <p:tav tm="0">
                                          <p:val>
                                            <p:strVal val="ppt_x"/>
                                          </p:val>
                                        </p:tav>
                                        <p:tav tm="100000">
                                          <p:val>
                                            <p:strVal val="ppt_x"/>
                                          </p:val>
                                        </p:tav>
                                      </p:tavLst>
                                    </p:anim>
                                    <p:anim calcmode="lin" valueType="num">
                                      <p:cBhvr additive="base">
                                        <p:cTn id="494" dur="2000"/>
                                        <p:tgtEl>
                                          <p:spTgt spid="14"/>
                                        </p:tgtEl>
                                        <p:attrNameLst>
                                          <p:attrName>ppt_y</p:attrName>
                                        </p:attrNameLst>
                                      </p:cBhvr>
                                      <p:tavLst>
                                        <p:tav tm="0">
                                          <p:val>
                                            <p:strVal val="ppt_y"/>
                                          </p:val>
                                        </p:tav>
                                        <p:tav tm="100000">
                                          <p:val>
                                            <p:strVal val="0-ppt_h/2"/>
                                          </p:val>
                                        </p:tav>
                                      </p:tavLst>
                                    </p:anim>
                                    <p:set>
                                      <p:cBhvr>
                                        <p:cTn id="495" dur="1" fill="hold">
                                          <p:stCondLst>
                                            <p:cond delay="1999"/>
                                          </p:stCondLst>
                                        </p:cTn>
                                        <p:tgtEl>
                                          <p:spTgt spid="14"/>
                                        </p:tgtEl>
                                        <p:attrNameLst>
                                          <p:attrName>style.visibility</p:attrName>
                                        </p:attrNameLst>
                                      </p:cBhvr>
                                      <p:to>
                                        <p:strVal val="hidden"/>
                                      </p:to>
                                    </p:set>
                                  </p:childTnLst>
                                </p:cTn>
                              </p:par>
                              <p:par>
                                <p:cTn id="496" presetID="2" presetClass="exit" presetSubtype="1" fill="hold" nodeType="withEffect">
                                  <p:stCondLst>
                                    <p:cond delay="0"/>
                                  </p:stCondLst>
                                  <p:childTnLst>
                                    <p:anim calcmode="lin" valueType="num">
                                      <p:cBhvr additive="base">
                                        <p:cTn id="497" dur="2000"/>
                                        <p:tgtEl>
                                          <p:spTgt spid="22"/>
                                        </p:tgtEl>
                                        <p:attrNameLst>
                                          <p:attrName>ppt_x</p:attrName>
                                        </p:attrNameLst>
                                      </p:cBhvr>
                                      <p:tavLst>
                                        <p:tav tm="0">
                                          <p:val>
                                            <p:strVal val="ppt_x"/>
                                          </p:val>
                                        </p:tav>
                                        <p:tav tm="100000">
                                          <p:val>
                                            <p:strVal val="ppt_x"/>
                                          </p:val>
                                        </p:tav>
                                      </p:tavLst>
                                    </p:anim>
                                    <p:anim calcmode="lin" valueType="num">
                                      <p:cBhvr additive="base">
                                        <p:cTn id="498" dur="2000"/>
                                        <p:tgtEl>
                                          <p:spTgt spid="22"/>
                                        </p:tgtEl>
                                        <p:attrNameLst>
                                          <p:attrName>ppt_y</p:attrName>
                                        </p:attrNameLst>
                                      </p:cBhvr>
                                      <p:tavLst>
                                        <p:tav tm="0">
                                          <p:val>
                                            <p:strVal val="ppt_y"/>
                                          </p:val>
                                        </p:tav>
                                        <p:tav tm="100000">
                                          <p:val>
                                            <p:strVal val="0-ppt_h/2"/>
                                          </p:val>
                                        </p:tav>
                                      </p:tavLst>
                                    </p:anim>
                                    <p:set>
                                      <p:cBhvr>
                                        <p:cTn id="499" dur="1" fill="hold">
                                          <p:stCondLst>
                                            <p:cond delay="1999"/>
                                          </p:stCondLst>
                                        </p:cTn>
                                        <p:tgtEl>
                                          <p:spTgt spid="22"/>
                                        </p:tgtEl>
                                        <p:attrNameLst>
                                          <p:attrName>style.visibility</p:attrName>
                                        </p:attrNameLst>
                                      </p:cBhvr>
                                      <p:to>
                                        <p:strVal val="hidden"/>
                                      </p:to>
                                    </p:set>
                                  </p:childTnLst>
                                </p:cTn>
                              </p:par>
                              <p:par>
                                <p:cTn id="500" presetID="2" presetClass="exit" presetSubtype="1" fill="hold" nodeType="withEffect">
                                  <p:stCondLst>
                                    <p:cond delay="0"/>
                                  </p:stCondLst>
                                  <p:childTnLst>
                                    <p:anim calcmode="lin" valueType="num">
                                      <p:cBhvr additive="base">
                                        <p:cTn id="501" dur="2000"/>
                                        <p:tgtEl>
                                          <p:spTgt spid="30"/>
                                        </p:tgtEl>
                                        <p:attrNameLst>
                                          <p:attrName>ppt_x</p:attrName>
                                        </p:attrNameLst>
                                      </p:cBhvr>
                                      <p:tavLst>
                                        <p:tav tm="0">
                                          <p:val>
                                            <p:strVal val="ppt_x"/>
                                          </p:val>
                                        </p:tav>
                                        <p:tav tm="100000">
                                          <p:val>
                                            <p:strVal val="ppt_x"/>
                                          </p:val>
                                        </p:tav>
                                      </p:tavLst>
                                    </p:anim>
                                    <p:anim calcmode="lin" valueType="num">
                                      <p:cBhvr additive="base">
                                        <p:cTn id="502" dur="2000"/>
                                        <p:tgtEl>
                                          <p:spTgt spid="30"/>
                                        </p:tgtEl>
                                        <p:attrNameLst>
                                          <p:attrName>ppt_y</p:attrName>
                                        </p:attrNameLst>
                                      </p:cBhvr>
                                      <p:tavLst>
                                        <p:tav tm="0">
                                          <p:val>
                                            <p:strVal val="ppt_y"/>
                                          </p:val>
                                        </p:tav>
                                        <p:tav tm="100000">
                                          <p:val>
                                            <p:strVal val="0-ppt_h/2"/>
                                          </p:val>
                                        </p:tav>
                                      </p:tavLst>
                                    </p:anim>
                                    <p:set>
                                      <p:cBhvr>
                                        <p:cTn id="503" dur="1" fill="hold">
                                          <p:stCondLst>
                                            <p:cond delay="1999"/>
                                          </p:stCondLst>
                                        </p:cTn>
                                        <p:tgtEl>
                                          <p:spTgt spid="30"/>
                                        </p:tgtEl>
                                        <p:attrNameLst>
                                          <p:attrName>style.visibility</p:attrName>
                                        </p:attrNameLst>
                                      </p:cBhvr>
                                      <p:to>
                                        <p:strVal val="hidden"/>
                                      </p:to>
                                    </p:set>
                                  </p:childTnLst>
                                </p:cTn>
                              </p:par>
                              <p:par>
                                <p:cTn id="504" presetID="2" presetClass="exit" presetSubtype="1" fill="hold" nodeType="withEffect">
                                  <p:stCondLst>
                                    <p:cond delay="0"/>
                                  </p:stCondLst>
                                  <p:childTnLst>
                                    <p:anim calcmode="lin" valueType="num">
                                      <p:cBhvr additive="base">
                                        <p:cTn id="505" dur="2000"/>
                                        <p:tgtEl>
                                          <p:spTgt spid="38"/>
                                        </p:tgtEl>
                                        <p:attrNameLst>
                                          <p:attrName>ppt_x</p:attrName>
                                        </p:attrNameLst>
                                      </p:cBhvr>
                                      <p:tavLst>
                                        <p:tav tm="0">
                                          <p:val>
                                            <p:strVal val="ppt_x"/>
                                          </p:val>
                                        </p:tav>
                                        <p:tav tm="100000">
                                          <p:val>
                                            <p:strVal val="ppt_x"/>
                                          </p:val>
                                        </p:tav>
                                      </p:tavLst>
                                    </p:anim>
                                    <p:anim calcmode="lin" valueType="num">
                                      <p:cBhvr additive="base">
                                        <p:cTn id="506" dur="2000"/>
                                        <p:tgtEl>
                                          <p:spTgt spid="38"/>
                                        </p:tgtEl>
                                        <p:attrNameLst>
                                          <p:attrName>ppt_y</p:attrName>
                                        </p:attrNameLst>
                                      </p:cBhvr>
                                      <p:tavLst>
                                        <p:tav tm="0">
                                          <p:val>
                                            <p:strVal val="ppt_y"/>
                                          </p:val>
                                        </p:tav>
                                        <p:tav tm="100000">
                                          <p:val>
                                            <p:strVal val="0-ppt_h/2"/>
                                          </p:val>
                                        </p:tav>
                                      </p:tavLst>
                                    </p:anim>
                                    <p:set>
                                      <p:cBhvr>
                                        <p:cTn id="507" dur="1" fill="hold">
                                          <p:stCondLst>
                                            <p:cond delay="1999"/>
                                          </p:stCondLst>
                                        </p:cTn>
                                        <p:tgtEl>
                                          <p:spTgt spid="38"/>
                                        </p:tgtEl>
                                        <p:attrNameLst>
                                          <p:attrName>style.visibility</p:attrName>
                                        </p:attrNameLst>
                                      </p:cBhvr>
                                      <p:to>
                                        <p:strVal val="hidden"/>
                                      </p:to>
                                    </p:set>
                                  </p:childTnLst>
                                </p:cTn>
                              </p:par>
                              <p:par>
                                <p:cTn id="508" presetID="2" presetClass="exit" presetSubtype="1" fill="hold" nodeType="withEffect">
                                  <p:stCondLst>
                                    <p:cond delay="0"/>
                                  </p:stCondLst>
                                  <p:childTnLst>
                                    <p:anim calcmode="lin" valueType="num">
                                      <p:cBhvr additive="base">
                                        <p:cTn id="509" dur="2000"/>
                                        <p:tgtEl>
                                          <p:spTgt spid="46"/>
                                        </p:tgtEl>
                                        <p:attrNameLst>
                                          <p:attrName>ppt_x</p:attrName>
                                        </p:attrNameLst>
                                      </p:cBhvr>
                                      <p:tavLst>
                                        <p:tav tm="0">
                                          <p:val>
                                            <p:strVal val="ppt_x"/>
                                          </p:val>
                                        </p:tav>
                                        <p:tav tm="100000">
                                          <p:val>
                                            <p:strVal val="ppt_x"/>
                                          </p:val>
                                        </p:tav>
                                      </p:tavLst>
                                    </p:anim>
                                    <p:anim calcmode="lin" valueType="num">
                                      <p:cBhvr additive="base">
                                        <p:cTn id="510" dur="2000"/>
                                        <p:tgtEl>
                                          <p:spTgt spid="46"/>
                                        </p:tgtEl>
                                        <p:attrNameLst>
                                          <p:attrName>ppt_y</p:attrName>
                                        </p:attrNameLst>
                                      </p:cBhvr>
                                      <p:tavLst>
                                        <p:tav tm="0">
                                          <p:val>
                                            <p:strVal val="ppt_y"/>
                                          </p:val>
                                        </p:tav>
                                        <p:tav tm="100000">
                                          <p:val>
                                            <p:strVal val="0-ppt_h/2"/>
                                          </p:val>
                                        </p:tav>
                                      </p:tavLst>
                                    </p:anim>
                                    <p:set>
                                      <p:cBhvr>
                                        <p:cTn id="511" dur="1" fill="hold">
                                          <p:stCondLst>
                                            <p:cond delay="1999"/>
                                          </p:stCondLst>
                                        </p:cTn>
                                        <p:tgtEl>
                                          <p:spTgt spid="46"/>
                                        </p:tgtEl>
                                        <p:attrNameLst>
                                          <p:attrName>style.visibility</p:attrName>
                                        </p:attrNameLst>
                                      </p:cBhvr>
                                      <p:to>
                                        <p:strVal val="hidden"/>
                                      </p:to>
                                    </p:set>
                                  </p:childTnLst>
                                </p:cTn>
                              </p:par>
                              <p:par>
                                <p:cTn id="512" presetID="2" presetClass="exit" presetSubtype="1" fill="hold" nodeType="withEffect">
                                  <p:stCondLst>
                                    <p:cond delay="0"/>
                                  </p:stCondLst>
                                  <p:childTnLst>
                                    <p:anim calcmode="lin" valueType="num">
                                      <p:cBhvr additive="base">
                                        <p:cTn id="513" dur="2000"/>
                                        <p:tgtEl>
                                          <p:spTgt spid="54"/>
                                        </p:tgtEl>
                                        <p:attrNameLst>
                                          <p:attrName>ppt_x</p:attrName>
                                        </p:attrNameLst>
                                      </p:cBhvr>
                                      <p:tavLst>
                                        <p:tav tm="0">
                                          <p:val>
                                            <p:strVal val="ppt_x"/>
                                          </p:val>
                                        </p:tav>
                                        <p:tav tm="100000">
                                          <p:val>
                                            <p:strVal val="ppt_x"/>
                                          </p:val>
                                        </p:tav>
                                      </p:tavLst>
                                    </p:anim>
                                    <p:anim calcmode="lin" valueType="num">
                                      <p:cBhvr additive="base">
                                        <p:cTn id="514" dur="2000"/>
                                        <p:tgtEl>
                                          <p:spTgt spid="54"/>
                                        </p:tgtEl>
                                        <p:attrNameLst>
                                          <p:attrName>ppt_y</p:attrName>
                                        </p:attrNameLst>
                                      </p:cBhvr>
                                      <p:tavLst>
                                        <p:tav tm="0">
                                          <p:val>
                                            <p:strVal val="ppt_y"/>
                                          </p:val>
                                        </p:tav>
                                        <p:tav tm="100000">
                                          <p:val>
                                            <p:strVal val="0-ppt_h/2"/>
                                          </p:val>
                                        </p:tav>
                                      </p:tavLst>
                                    </p:anim>
                                    <p:set>
                                      <p:cBhvr>
                                        <p:cTn id="515" dur="1" fill="hold">
                                          <p:stCondLst>
                                            <p:cond delay="1999"/>
                                          </p:stCondLst>
                                        </p:cTn>
                                        <p:tgtEl>
                                          <p:spTgt spid="54"/>
                                        </p:tgtEl>
                                        <p:attrNameLst>
                                          <p:attrName>style.visibility</p:attrName>
                                        </p:attrNameLst>
                                      </p:cBhvr>
                                      <p:to>
                                        <p:strVal val="hidden"/>
                                      </p:to>
                                    </p:set>
                                  </p:childTnLst>
                                </p:cTn>
                              </p:par>
                              <p:par>
                                <p:cTn id="516" presetID="2" presetClass="exit" presetSubtype="1" fill="hold" nodeType="withEffect">
                                  <p:stCondLst>
                                    <p:cond delay="0"/>
                                  </p:stCondLst>
                                  <p:childTnLst>
                                    <p:anim calcmode="lin" valueType="num">
                                      <p:cBhvr additive="base">
                                        <p:cTn id="517" dur="2000"/>
                                        <p:tgtEl>
                                          <p:spTgt spid="62"/>
                                        </p:tgtEl>
                                        <p:attrNameLst>
                                          <p:attrName>ppt_x</p:attrName>
                                        </p:attrNameLst>
                                      </p:cBhvr>
                                      <p:tavLst>
                                        <p:tav tm="0">
                                          <p:val>
                                            <p:strVal val="ppt_x"/>
                                          </p:val>
                                        </p:tav>
                                        <p:tav tm="100000">
                                          <p:val>
                                            <p:strVal val="ppt_x"/>
                                          </p:val>
                                        </p:tav>
                                      </p:tavLst>
                                    </p:anim>
                                    <p:anim calcmode="lin" valueType="num">
                                      <p:cBhvr additive="base">
                                        <p:cTn id="518" dur="2000"/>
                                        <p:tgtEl>
                                          <p:spTgt spid="62"/>
                                        </p:tgtEl>
                                        <p:attrNameLst>
                                          <p:attrName>ppt_y</p:attrName>
                                        </p:attrNameLst>
                                      </p:cBhvr>
                                      <p:tavLst>
                                        <p:tav tm="0">
                                          <p:val>
                                            <p:strVal val="ppt_y"/>
                                          </p:val>
                                        </p:tav>
                                        <p:tav tm="100000">
                                          <p:val>
                                            <p:strVal val="0-ppt_h/2"/>
                                          </p:val>
                                        </p:tav>
                                      </p:tavLst>
                                    </p:anim>
                                    <p:set>
                                      <p:cBhvr>
                                        <p:cTn id="519" dur="1" fill="hold">
                                          <p:stCondLst>
                                            <p:cond delay="1999"/>
                                          </p:stCondLst>
                                        </p:cTn>
                                        <p:tgtEl>
                                          <p:spTgt spid="62"/>
                                        </p:tgtEl>
                                        <p:attrNameLst>
                                          <p:attrName>style.visibility</p:attrName>
                                        </p:attrNameLst>
                                      </p:cBhvr>
                                      <p:to>
                                        <p:strVal val="hidden"/>
                                      </p:to>
                                    </p:set>
                                  </p:childTnLst>
                                </p:cTn>
                              </p:par>
                              <p:par>
                                <p:cTn id="520" presetID="2" presetClass="exit" presetSubtype="4" fill="hold" nodeType="withEffect">
                                  <p:stCondLst>
                                    <p:cond delay="0"/>
                                  </p:stCondLst>
                                  <p:childTnLst>
                                    <p:anim calcmode="lin" valueType="num">
                                      <p:cBhvr additive="base">
                                        <p:cTn id="521" dur="2000"/>
                                        <p:tgtEl>
                                          <p:spTgt spid="11"/>
                                        </p:tgtEl>
                                        <p:attrNameLst>
                                          <p:attrName>ppt_x</p:attrName>
                                        </p:attrNameLst>
                                      </p:cBhvr>
                                      <p:tavLst>
                                        <p:tav tm="0">
                                          <p:val>
                                            <p:strVal val="ppt_x"/>
                                          </p:val>
                                        </p:tav>
                                        <p:tav tm="100000">
                                          <p:val>
                                            <p:strVal val="ppt_x"/>
                                          </p:val>
                                        </p:tav>
                                      </p:tavLst>
                                    </p:anim>
                                    <p:anim calcmode="lin" valueType="num">
                                      <p:cBhvr additive="base">
                                        <p:cTn id="522" dur="2000"/>
                                        <p:tgtEl>
                                          <p:spTgt spid="11"/>
                                        </p:tgtEl>
                                        <p:attrNameLst>
                                          <p:attrName>ppt_y</p:attrName>
                                        </p:attrNameLst>
                                      </p:cBhvr>
                                      <p:tavLst>
                                        <p:tav tm="0">
                                          <p:val>
                                            <p:strVal val="ppt_y"/>
                                          </p:val>
                                        </p:tav>
                                        <p:tav tm="100000">
                                          <p:val>
                                            <p:strVal val="1+ppt_h/2"/>
                                          </p:val>
                                        </p:tav>
                                      </p:tavLst>
                                    </p:anim>
                                    <p:set>
                                      <p:cBhvr>
                                        <p:cTn id="523" dur="1" fill="hold">
                                          <p:stCondLst>
                                            <p:cond delay="1999"/>
                                          </p:stCondLst>
                                        </p:cTn>
                                        <p:tgtEl>
                                          <p:spTgt spid="11"/>
                                        </p:tgtEl>
                                        <p:attrNameLst>
                                          <p:attrName>style.visibility</p:attrName>
                                        </p:attrNameLst>
                                      </p:cBhvr>
                                      <p:to>
                                        <p:strVal val="hidden"/>
                                      </p:to>
                                    </p:set>
                                  </p:childTnLst>
                                </p:cTn>
                              </p:par>
                              <p:par>
                                <p:cTn id="524" presetID="2" presetClass="exit" presetSubtype="4" fill="hold" nodeType="withEffect">
                                  <p:stCondLst>
                                    <p:cond delay="0"/>
                                  </p:stCondLst>
                                  <p:childTnLst>
                                    <p:anim calcmode="lin" valueType="num">
                                      <p:cBhvr additive="base">
                                        <p:cTn id="525" dur="2000"/>
                                        <p:tgtEl>
                                          <p:spTgt spid="19"/>
                                        </p:tgtEl>
                                        <p:attrNameLst>
                                          <p:attrName>ppt_x</p:attrName>
                                        </p:attrNameLst>
                                      </p:cBhvr>
                                      <p:tavLst>
                                        <p:tav tm="0">
                                          <p:val>
                                            <p:strVal val="ppt_x"/>
                                          </p:val>
                                        </p:tav>
                                        <p:tav tm="100000">
                                          <p:val>
                                            <p:strVal val="ppt_x"/>
                                          </p:val>
                                        </p:tav>
                                      </p:tavLst>
                                    </p:anim>
                                    <p:anim calcmode="lin" valueType="num">
                                      <p:cBhvr additive="base">
                                        <p:cTn id="526" dur="2000"/>
                                        <p:tgtEl>
                                          <p:spTgt spid="19"/>
                                        </p:tgtEl>
                                        <p:attrNameLst>
                                          <p:attrName>ppt_y</p:attrName>
                                        </p:attrNameLst>
                                      </p:cBhvr>
                                      <p:tavLst>
                                        <p:tav tm="0">
                                          <p:val>
                                            <p:strVal val="ppt_y"/>
                                          </p:val>
                                        </p:tav>
                                        <p:tav tm="100000">
                                          <p:val>
                                            <p:strVal val="1+ppt_h/2"/>
                                          </p:val>
                                        </p:tav>
                                      </p:tavLst>
                                    </p:anim>
                                    <p:set>
                                      <p:cBhvr>
                                        <p:cTn id="527" dur="1" fill="hold">
                                          <p:stCondLst>
                                            <p:cond delay="1999"/>
                                          </p:stCondLst>
                                        </p:cTn>
                                        <p:tgtEl>
                                          <p:spTgt spid="19"/>
                                        </p:tgtEl>
                                        <p:attrNameLst>
                                          <p:attrName>style.visibility</p:attrName>
                                        </p:attrNameLst>
                                      </p:cBhvr>
                                      <p:to>
                                        <p:strVal val="hidden"/>
                                      </p:to>
                                    </p:set>
                                  </p:childTnLst>
                                </p:cTn>
                              </p:par>
                              <p:par>
                                <p:cTn id="528" presetID="2" presetClass="exit" presetSubtype="4" fill="hold" nodeType="withEffect">
                                  <p:stCondLst>
                                    <p:cond delay="0"/>
                                  </p:stCondLst>
                                  <p:childTnLst>
                                    <p:anim calcmode="lin" valueType="num">
                                      <p:cBhvr additive="base">
                                        <p:cTn id="529" dur="2000"/>
                                        <p:tgtEl>
                                          <p:spTgt spid="27"/>
                                        </p:tgtEl>
                                        <p:attrNameLst>
                                          <p:attrName>ppt_x</p:attrName>
                                        </p:attrNameLst>
                                      </p:cBhvr>
                                      <p:tavLst>
                                        <p:tav tm="0">
                                          <p:val>
                                            <p:strVal val="ppt_x"/>
                                          </p:val>
                                        </p:tav>
                                        <p:tav tm="100000">
                                          <p:val>
                                            <p:strVal val="ppt_x"/>
                                          </p:val>
                                        </p:tav>
                                      </p:tavLst>
                                    </p:anim>
                                    <p:anim calcmode="lin" valueType="num">
                                      <p:cBhvr additive="base">
                                        <p:cTn id="530" dur="2000"/>
                                        <p:tgtEl>
                                          <p:spTgt spid="27"/>
                                        </p:tgtEl>
                                        <p:attrNameLst>
                                          <p:attrName>ppt_y</p:attrName>
                                        </p:attrNameLst>
                                      </p:cBhvr>
                                      <p:tavLst>
                                        <p:tav tm="0">
                                          <p:val>
                                            <p:strVal val="ppt_y"/>
                                          </p:val>
                                        </p:tav>
                                        <p:tav tm="100000">
                                          <p:val>
                                            <p:strVal val="1+ppt_h/2"/>
                                          </p:val>
                                        </p:tav>
                                      </p:tavLst>
                                    </p:anim>
                                    <p:set>
                                      <p:cBhvr>
                                        <p:cTn id="531" dur="1" fill="hold">
                                          <p:stCondLst>
                                            <p:cond delay="1999"/>
                                          </p:stCondLst>
                                        </p:cTn>
                                        <p:tgtEl>
                                          <p:spTgt spid="27"/>
                                        </p:tgtEl>
                                        <p:attrNameLst>
                                          <p:attrName>style.visibility</p:attrName>
                                        </p:attrNameLst>
                                      </p:cBhvr>
                                      <p:to>
                                        <p:strVal val="hidden"/>
                                      </p:to>
                                    </p:set>
                                  </p:childTnLst>
                                </p:cTn>
                              </p:par>
                              <p:par>
                                <p:cTn id="532" presetID="2" presetClass="exit" presetSubtype="4" fill="hold" nodeType="withEffect">
                                  <p:stCondLst>
                                    <p:cond delay="0"/>
                                  </p:stCondLst>
                                  <p:childTnLst>
                                    <p:anim calcmode="lin" valueType="num">
                                      <p:cBhvr additive="base">
                                        <p:cTn id="533" dur="2000"/>
                                        <p:tgtEl>
                                          <p:spTgt spid="35"/>
                                        </p:tgtEl>
                                        <p:attrNameLst>
                                          <p:attrName>ppt_x</p:attrName>
                                        </p:attrNameLst>
                                      </p:cBhvr>
                                      <p:tavLst>
                                        <p:tav tm="0">
                                          <p:val>
                                            <p:strVal val="ppt_x"/>
                                          </p:val>
                                        </p:tav>
                                        <p:tav tm="100000">
                                          <p:val>
                                            <p:strVal val="ppt_x"/>
                                          </p:val>
                                        </p:tav>
                                      </p:tavLst>
                                    </p:anim>
                                    <p:anim calcmode="lin" valueType="num">
                                      <p:cBhvr additive="base">
                                        <p:cTn id="534" dur="2000"/>
                                        <p:tgtEl>
                                          <p:spTgt spid="35"/>
                                        </p:tgtEl>
                                        <p:attrNameLst>
                                          <p:attrName>ppt_y</p:attrName>
                                        </p:attrNameLst>
                                      </p:cBhvr>
                                      <p:tavLst>
                                        <p:tav tm="0">
                                          <p:val>
                                            <p:strVal val="ppt_y"/>
                                          </p:val>
                                        </p:tav>
                                        <p:tav tm="100000">
                                          <p:val>
                                            <p:strVal val="1+ppt_h/2"/>
                                          </p:val>
                                        </p:tav>
                                      </p:tavLst>
                                    </p:anim>
                                    <p:set>
                                      <p:cBhvr>
                                        <p:cTn id="535" dur="1" fill="hold">
                                          <p:stCondLst>
                                            <p:cond delay="1999"/>
                                          </p:stCondLst>
                                        </p:cTn>
                                        <p:tgtEl>
                                          <p:spTgt spid="35"/>
                                        </p:tgtEl>
                                        <p:attrNameLst>
                                          <p:attrName>style.visibility</p:attrName>
                                        </p:attrNameLst>
                                      </p:cBhvr>
                                      <p:to>
                                        <p:strVal val="hidden"/>
                                      </p:to>
                                    </p:set>
                                  </p:childTnLst>
                                </p:cTn>
                              </p:par>
                              <p:par>
                                <p:cTn id="536" presetID="2" presetClass="exit" presetSubtype="4" fill="hold" nodeType="withEffect">
                                  <p:stCondLst>
                                    <p:cond delay="0"/>
                                  </p:stCondLst>
                                  <p:childTnLst>
                                    <p:anim calcmode="lin" valueType="num">
                                      <p:cBhvr additive="base">
                                        <p:cTn id="537" dur="2000"/>
                                        <p:tgtEl>
                                          <p:spTgt spid="43"/>
                                        </p:tgtEl>
                                        <p:attrNameLst>
                                          <p:attrName>ppt_x</p:attrName>
                                        </p:attrNameLst>
                                      </p:cBhvr>
                                      <p:tavLst>
                                        <p:tav tm="0">
                                          <p:val>
                                            <p:strVal val="ppt_x"/>
                                          </p:val>
                                        </p:tav>
                                        <p:tav tm="100000">
                                          <p:val>
                                            <p:strVal val="ppt_x"/>
                                          </p:val>
                                        </p:tav>
                                      </p:tavLst>
                                    </p:anim>
                                    <p:anim calcmode="lin" valueType="num">
                                      <p:cBhvr additive="base">
                                        <p:cTn id="538" dur="2000"/>
                                        <p:tgtEl>
                                          <p:spTgt spid="43"/>
                                        </p:tgtEl>
                                        <p:attrNameLst>
                                          <p:attrName>ppt_y</p:attrName>
                                        </p:attrNameLst>
                                      </p:cBhvr>
                                      <p:tavLst>
                                        <p:tav tm="0">
                                          <p:val>
                                            <p:strVal val="ppt_y"/>
                                          </p:val>
                                        </p:tav>
                                        <p:tav tm="100000">
                                          <p:val>
                                            <p:strVal val="1+ppt_h/2"/>
                                          </p:val>
                                        </p:tav>
                                      </p:tavLst>
                                    </p:anim>
                                    <p:set>
                                      <p:cBhvr>
                                        <p:cTn id="539" dur="1" fill="hold">
                                          <p:stCondLst>
                                            <p:cond delay="1999"/>
                                          </p:stCondLst>
                                        </p:cTn>
                                        <p:tgtEl>
                                          <p:spTgt spid="43"/>
                                        </p:tgtEl>
                                        <p:attrNameLst>
                                          <p:attrName>style.visibility</p:attrName>
                                        </p:attrNameLst>
                                      </p:cBhvr>
                                      <p:to>
                                        <p:strVal val="hidden"/>
                                      </p:to>
                                    </p:set>
                                  </p:childTnLst>
                                </p:cTn>
                              </p:par>
                              <p:par>
                                <p:cTn id="540" presetID="2" presetClass="exit" presetSubtype="4" fill="hold" nodeType="withEffect">
                                  <p:stCondLst>
                                    <p:cond delay="0"/>
                                  </p:stCondLst>
                                  <p:childTnLst>
                                    <p:anim calcmode="lin" valueType="num">
                                      <p:cBhvr additive="base">
                                        <p:cTn id="541" dur="2000"/>
                                        <p:tgtEl>
                                          <p:spTgt spid="51"/>
                                        </p:tgtEl>
                                        <p:attrNameLst>
                                          <p:attrName>ppt_x</p:attrName>
                                        </p:attrNameLst>
                                      </p:cBhvr>
                                      <p:tavLst>
                                        <p:tav tm="0">
                                          <p:val>
                                            <p:strVal val="ppt_x"/>
                                          </p:val>
                                        </p:tav>
                                        <p:tav tm="100000">
                                          <p:val>
                                            <p:strVal val="ppt_x"/>
                                          </p:val>
                                        </p:tav>
                                      </p:tavLst>
                                    </p:anim>
                                    <p:anim calcmode="lin" valueType="num">
                                      <p:cBhvr additive="base">
                                        <p:cTn id="542" dur="2000"/>
                                        <p:tgtEl>
                                          <p:spTgt spid="51"/>
                                        </p:tgtEl>
                                        <p:attrNameLst>
                                          <p:attrName>ppt_y</p:attrName>
                                        </p:attrNameLst>
                                      </p:cBhvr>
                                      <p:tavLst>
                                        <p:tav tm="0">
                                          <p:val>
                                            <p:strVal val="ppt_y"/>
                                          </p:val>
                                        </p:tav>
                                        <p:tav tm="100000">
                                          <p:val>
                                            <p:strVal val="1+ppt_h/2"/>
                                          </p:val>
                                        </p:tav>
                                      </p:tavLst>
                                    </p:anim>
                                    <p:set>
                                      <p:cBhvr>
                                        <p:cTn id="543" dur="1" fill="hold">
                                          <p:stCondLst>
                                            <p:cond delay="1999"/>
                                          </p:stCondLst>
                                        </p:cTn>
                                        <p:tgtEl>
                                          <p:spTgt spid="51"/>
                                        </p:tgtEl>
                                        <p:attrNameLst>
                                          <p:attrName>style.visibility</p:attrName>
                                        </p:attrNameLst>
                                      </p:cBhvr>
                                      <p:to>
                                        <p:strVal val="hidden"/>
                                      </p:to>
                                    </p:set>
                                  </p:childTnLst>
                                </p:cTn>
                              </p:par>
                              <p:par>
                                <p:cTn id="544" presetID="2" presetClass="exit" presetSubtype="4" fill="hold" nodeType="withEffect">
                                  <p:stCondLst>
                                    <p:cond delay="0"/>
                                  </p:stCondLst>
                                  <p:childTnLst>
                                    <p:anim calcmode="lin" valueType="num">
                                      <p:cBhvr additive="base">
                                        <p:cTn id="545" dur="2000"/>
                                        <p:tgtEl>
                                          <p:spTgt spid="59"/>
                                        </p:tgtEl>
                                        <p:attrNameLst>
                                          <p:attrName>ppt_x</p:attrName>
                                        </p:attrNameLst>
                                      </p:cBhvr>
                                      <p:tavLst>
                                        <p:tav tm="0">
                                          <p:val>
                                            <p:strVal val="ppt_x"/>
                                          </p:val>
                                        </p:tav>
                                        <p:tav tm="100000">
                                          <p:val>
                                            <p:strVal val="ppt_x"/>
                                          </p:val>
                                        </p:tav>
                                      </p:tavLst>
                                    </p:anim>
                                    <p:anim calcmode="lin" valueType="num">
                                      <p:cBhvr additive="base">
                                        <p:cTn id="546" dur="2000"/>
                                        <p:tgtEl>
                                          <p:spTgt spid="59"/>
                                        </p:tgtEl>
                                        <p:attrNameLst>
                                          <p:attrName>ppt_y</p:attrName>
                                        </p:attrNameLst>
                                      </p:cBhvr>
                                      <p:tavLst>
                                        <p:tav tm="0">
                                          <p:val>
                                            <p:strVal val="ppt_y"/>
                                          </p:val>
                                        </p:tav>
                                        <p:tav tm="100000">
                                          <p:val>
                                            <p:strVal val="1+ppt_h/2"/>
                                          </p:val>
                                        </p:tav>
                                      </p:tavLst>
                                    </p:anim>
                                    <p:set>
                                      <p:cBhvr>
                                        <p:cTn id="547" dur="1" fill="hold">
                                          <p:stCondLst>
                                            <p:cond delay="1999"/>
                                          </p:stCondLst>
                                        </p:cTn>
                                        <p:tgtEl>
                                          <p:spTgt spid="59"/>
                                        </p:tgtEl>
                                        <p:attrNameLst>
                                          <p:attrName>style.visibility</p:attrName>
                                        </p:attrNameLst>
                                      </p:cBhvr>
                                      <p:to>
                                        <p:strVal val="hidden"/>
                                      </p:to>
                                    </p:set>
                                  </p:childTnLst>
                                </p:cTn>
                              </p:par>
                              <p:par>
                                <p:cTn id="548" presetID="2" presetClass="exit" presetSubtype="4" fill="hold" nodeType="withEffect">
                                  <p:stCondLst>
                                    <p:cond delay="0"/>
                                  </p:stCondLst>
                                  <p:childTnLst>
                                    <p:anim calcmode="lin" valueType="num">
                                      <p:cBhvr additive="base">
                                        <p:cTn id="549" dur="2000"/>
                                        <p:tgtEl>
                                          <p:spTgt spid="67"/>
                                        </p:tgtEl>
                                        <p:attrNameLst>
                                          <p:attrName>ppt_x</p:attrName>
                                        </p:attrNameLst>
                                      </p:cBhvr>
                                      <p:tavLst>
                                        <p:tav tm="0">
                                          <p:val>
                                            <p:strVal val="ppt_x"/>
                                          </p:val>
                                        </p:tav>
                                        <p:tav tm="100000">
                                          <p:val>
                                            <p:strVal val="ppt_x"/>
                                          </p:val>
                                        </p:tav>
                                      </p:tavLst>
                                    </p:anim>
                                    <p:anim calcmode="lin" valueType="num">
                                      <p:cBhvr additive="base">
                                        <p:cTn id="550" dur="2000"/>
                                        <p:tgtEl>
                                          <p:spTgt spid="67"/>
                                        </p:tgtEl>
                                        <p:attrNameLst>
                                          <p:attrName>ppt_y</p:attrName>
                                        </p:attrNameLst>
                                      </p:cBhvr>
                                      <p:tavLst>
                                        <p:tav tm="0">
                                          <p:val>
                                            <p:strVal val="ppt_y"/>
                                          </p:val>
                                        </p:tav>
                                        <p:tav tm="100000">
                                          <p:val>
                                            <p:strVal val="1+ppt_h/2"/>
                                          </p:val>
                                        </p:tav>
                                      </p:tavLst>
                                    </p:anim>
                                    <p:set>
                                      <p:cBhvr>
                                        <p:cTn id="551" dur="1" fill="hold">
                                          <p:stCondLst>
                                            <p:cond delay="1999"/>
                                          </p:stCondLst>
                                        </p:cTn>
                                        <p:tgtEl>
                                          <p:spTgt spid="67"/>
                                        </p:tgtEl>
                                        <p:attrNameLst>
                                          <p:attrName>style.visibility</p:attrName>
                                        </p:attrNameLst>
                                      </p:cBhvr>
                                      <p:to>
                                        <p:strVal val="hidden"/>
                                      </p:to>
                                    </p:set>
                                  </p:childTnLst>
                                </p:cTn>
                              </p:par>
                              <p:par>
                                <p:cTn id="552" presetID="2" presetClass="exit" presetSubtype="1" fill="hold" nodeType="withEffect">
                                  <p:stCondLst>
                                    <p:cond delay="0"/>
                                  </p:stCondLst>
                                  <p:childTnLst>
                                    <p:anim calcmode="lin" valueType="num">
                                      <p:cBhvr additive="base">
                                        <p:cTn id="553" dur="2000"/>
                                        <p:tgtEl>
                                          <p:spTgt spid="8"/>
                                        </p:tgtEl>
                                        <p:attrNameLst>
                                          <p:attrName>ppt_x</p:attrName>
                                        </p:attrNameLst>
                                      </p:cBhvr>
                                      <p:tavLst>
                                        <p:tav tm="0">
                                          <p:val>
                                            <p:strVal val="ppt_x"/>
                                          </p:val>
                                        </p:tav>
                                        <p:tav tm="100000">
                                          <p:val>
                                            <p:strVal val="ppt_x"/>
                                          </p:val>
                                        </p:tav>
                                      </p:tavLst>
                                    </p:anim>
                                    <p:anim calcmode="lin" valueType="num">
                                      <p:cBhvr additive="base">
                                        <p:cTn id="554" dur="2000"/>
                                        <p:tgtEl>
                                          <p:spTgt spid="8"/>
                                        </p:tgtEl>
                                        <p:attrNameLst>
                                          <p:attrName>ppt_y</p:attrName>
                                        </p:attrNameLst>
                                      </p:cBhvr>
                                      <p:tavLst>
                                        <p:tav tm="0">
                                          <p:val>
                                            <p:strVal val="ppt_y"/>
                                          </p:val>
                                        </p:tav>
                                        <p:tav tm="100000">
                                          <p:val>
                                            <p:strVal val="0-ppt_h/2"/>
                                          </p:val>
                                        </p:tav>
                                      </p:tavLst>
                                    </p:anim>
                                    <p:set>
                                      <p:cBhvr>
                                        <p:cTn id="555" dur="1" fill="hold">
                                          <p:stCondLst>
                                            <p:cond delay="1999"/>
                                          </p:stCondLst>
                                        </p:cTn>
                                        <p:tgtEl>
                                          <p:spTgt spid="8"/>
                                        </p:tgtEl>
                                        <p:attrNameLst>
                                          <p:attrName>style.visibility</p:attrName>
                                        </p:attrNameLst>
                                      </p:cBhvr>
                                      <p:to>
                                        <p:strVal val="hidden"/>
                                      </p:to>
                                    </p:set>
                                  </p:childTnLst>
                                </p:cTn>
                              </p:par>
                              <p:par>
                                <p:cTn id="556" presetID="2" presetClass="exit" presetSubtype="1" fill="hold" nodeType="withEffect">
                                  <p:stCondLst>
                                    <p:cond delay="0"/>
                                  </p:stCondLst>
                                  <p:childTnLst>
                                    <p:anim calcmode="lin" valueType="num">
                                      <p:cBhvr additive="base">
                                        <p:cTn id="557" dur="2000"/>
                                        <p:tgtEl>
                                          <p:spTgt spid="16"/>
                                        </p:tgtEl>
                                        <p:attrNameLst>
                                          <p:attrName>ppt_x</p:attrName>
                                        </p:attrNameLst>
                                      </p:cBhvr>
                                      <p:tavLst>
                                        <p:tav tm="0">
                                          <p:val>
                                            <p:strVal val="ppt_x"/>
                                          </p:val>
                                        </p:tav>
                                        <p:tav tm="100000">
                                          <p:val>
                                            <p:strVal val="ppt_x"/>
                                          </p:val>
                                        </p:tav>
                                      </p:tavLst>
                                    </p:anim>
                                    <p:anim calcmode="lin" valueType="num">
                                      <p:cBhvr additive="base">
                                        <p:cTn id="558" dur="2000"/>
                                        <p:tgtEl>
                                          <p:spTgt spid="16"/>
                                        </p:tgtEl>
                                        <p:attrNameLst>
                                          <p:attrName>ppt_y</p:attrName>
                                        </p:attrNameLst>
                                      </p:cBhvr>
                                      <p:tavLst>
                                        <p:tav tm="0">
                                          <p:val>
                                            <p:strVal val="ppt_y"/>
                                          </p:val>
                                        </p:tav>
                                        <p:tav tm="100000">
                                          <p:val>
                                            <p:strVal val="0-ppt_h/2"/>
                                          </p:val>
                                        </p:tav>
                                      </p:tavLst>
                                    </p:anim>
                                    <p:set>
                                      <p:cBhvr>
                                        <p:cTn id="559" dur="1" fill="hold">
                                          <p:stCondLst>
                                            <p:cond delay="1999"/>
                                          </p:stCondLst>
                                        </p:cTn>
                                        <p:tgtEl>
                                          <p:spTgt spid="16"/>
                                        </p:tgtEl>
                                        <p:attrNameLst>
                                          <p:attrName>style.visibility</p:attrName>
                                        </p:attrNameLst>
                                      </p:cBhvr>
                                      <p:to>
                                        <p:strVal val="hidden"/>
                                      </p:to>
                                    </p:set>
                                  </p:childTnLst>
                                </p:cTn>
                              </p:par>
                              <p:par>
                                <p:cTn id="560" presetID="2" presetClass="exit" presetSubtype="1" fill="hold" nodeType="withEffect">
                                  <p:stCondLst>
                                    <p:cond delay="0"/>
                                  </p:stCondLst>
                                  <p:childTnLst>
                                    <p:anim calcmode="lin" valueType="num">
                                      <p:cBhvr additive="base">
                                        <p:cTn id="561" dur="2000"/>
                                        <p:tgtEl>
                                          <p:spTgt spid="24"/>
                                        </p:tgtEl>
                                        <p:attrNameLst>
                                          <p:attrName>ppt_x</p:attrName>
                                        </p:attrNameLst>
                                      </p:cBhvr>
                                      <p:tavLst>
                                        <p:tav tm="0">
                                          <p:val>
                                            <p:strVal val="ppt_x"/>
                                          </p:val>
                                        </p:tav>
                                        <p:tav tm="100000">
                                          <p:val>
                                            <p:strVal val="ppt_x"/>
                                          </p:val>
                                        </p:tav>
                                      </p:tavLst>
                                    </p:anim>
                                    <p:anim calcmode="lin" valueType="num">
                                      <p:cBhvr additive="base">
                                        <p:cTn id="562" dur="2000"/>
                                        <p:tgtEl>
                                          <p:spTgt spid="24"/>
                                        </p:tgtEl>
                                        <p:attrNameLst>
                                          <p:attrName>ppt_y</p:attrName>
                                        </p:attrNameLst>
                                      </p:cBhvr>
                                      <p:tavLst>
                                        <p:tav tm="0">
                                          <p:val>
                                            <p:strVal val="ppt_y"/>
                                          </p:val>
                                        </p:tav>
                                        <p:tav tm="100000">
                                          <p:val>
                                            <p:strVal val="0-ppt_h/2"/>
                                          </p:val>
                                        </p:tav>
                                      </p:tavLst>
                                    </p:anim>
                                    <p:set>
                                      <p:cBhvr>
                                        <p:cTn id="563" dur="1" fill="hold">
                                          <p:stCondLst>
                                            <p:cond delay="1999"/>
                                          </p:stCondLst>
                                        </p:cTn>
                                        <p:tgtEl>
                                          <p:spTgt spid="24"/>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2000"/>
                                        <p:tgtEl>
                                          <p:spTgt spid="32"/>
                                        </p:tgtEl>
                                        <p:attrNameLst>
                                          <p:attrName>ppt_x</p:attrName>
                                        </p:attrNameLst>
                                      </p:cBhvr>
                                      <p:tavLst>
                                        <p:tav tm="0">
                                          <p:val>
                                            <p:strVal val="ppt_x"/>
                                          </p:val>
                                        </p:tav>
                                        <p:tav tm="100000">
                                          <p:val>
                                            <p:strVal val="ppt_x"/>
                                          </p:val>
                                        </p:tav>
                                      </p:tavLst>
                                    </p:anim>
                                    <p:anim calcmode="lin" valueType="num">
                                      <p:cBhvr additive="base">
                                        <p:cTn id="566" dur="2000"/>
                                        <p:tgtEl>
                                          <p:spTgt spid="32"/>
                                        </p:tgtEl>
                                        <p:attrNameLst>
                                          <p:attrName>ppt_y</p:attrName>
                                        </p:attrNameLst>
                                      </p:cBhvr>
                                      <p:tavLst>
                                        <p:tav tm="0">
                                          <p:val>
                                            <p:strVal val="ppt_y"/>
                                          </p:val>
                                        </p:tav>
                                        <p:tav tm="100000">
                                          <p:val>
                                            <p:strVal val="0-ppt_h/2"/>
                                          </p:val>
                                        </p:tav>
                                      </p:tavLst>
                                    </p:anim>
                                    <p:set>
                                      <p:cBhvr>
                                        <p:cTn id="567" dur="1" fill="hold">
                                          <p:stCondLst>
                                            <p:cond delay="1999"/>
                                          </p:stCondLst>
                                        </p:cTn>
                                        <p:tgtEl>
                                          <p:spTgt spid="32"/>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2000"/>
                                        <p:tgtEl>
                                          <p:spTgt spid="40"/>
                                        </p:tgtEl>
                                        <p:attrNameLst>
                                          <p:attrName>ppt_x</p:attrName>
                                        </p:attrNameLst>
                                      </p:cBhvr>
                                      <p:tavLst>
                                        <p:tav tm="0">
                                          <p:val>
                                            <p:strVal val="ppt_x"/>
                                          </p:val>
                                        </p:tav>
                                        <p:tav tm="100000">
                                          <p:val>
                                            <p:strVal val="ppt_x"/>
                                          </p:val>
                                        </p:tav>
                                      </p:tavLst>
                                    </p:anim>
                                    <p:anim calcmode="lin" valueType="num">
                                      <p:cBhvr additive="base">
                                        <p:cTn id="570" dur="2000"/>
                                        <p:tgtEl>
                                          <p:spTgt spid="40"/>
                                        </p:tgtEl>
                                        <p:attrNameLst>
                                          <p:attrName>ppt_y</p:attrName>
                                        </p:attrNameLst>
                                      </p:cBhvr>
                                      <p:tavLst>
                                        <p:tav tm="0">
                                          <p:val>
                                            <p:strVal val="ppt_y"/>
                                          </p:val>
                                        </p:tav>
                                        <p:tav tm="100000">
                                          <p:val>
                                            <p:strVal val="0-ppt_h/2"/>
                                          </p:val>
                                        </p:tav>
                                      </p:tavLst>
                                    </p:anim>
                                    <p:set>
                                      <p:cBhvr>
                                        <p:cTn id="571" dur="1" fill="hold">
                                          <p:stCondLst>
                                            <p:cond delay="1999"/>
                                          </p:stCondLst>
                                        </p:cTn>
                                        <p:tgtEl>
                                          <p:spTgt spid="40"/>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2000"/>
                                        <p:tgtEl>
                                          <p:spTgt spid="48"/>
                                        </p:tgtEl>
                                        <p:attrNameLst>
                                          <p:attrName>ppt_x</p:attrName>
                                        </p:attrNameLst>
                                      </p:cBhvr>
                                      <p:tavLst>
                                        <p:tav tm="0">
                                          <p:val>
                                            <p:strVal val="ppt_x"/>
                                          </p:val>
                                        </p:tav>
                                        <p:tav tm="100000">
                                          <p:val>
                                            <p:strVal val="ppt_x"/>
                                          </p:val>
                                        </p:tav>
                                      </p:tavLst>
                                    </p:anim>
                                    <p:anim calcmode="lin" valueType="num">
                                      <p:cBhvr additive="base">
                                        <p:cTn id="574" dur="2000"/>
                                        <p:tgtEl>
                                          <p:spTgt spid="48"/>
                                        </p:tgtEl>
                                        <p:attrNameLst>
                                          <p:attrName>ppt_y</p:attrName>
                                        </p:attrNameLst>
                                      </p:cBhvr>
                                      <p:tavLst>
                                        <p:tav tm="0">
                                          <p:val>
                                            <p:strVal val="ppt_y"/>
                                          </p:val>
                                        </p:tav>
                                        <p:tav tm="100000">
                                          <p:val>
                                            <p:strVal val="0-ppt_h/2"/>
                                          </p:val>
                                        </p:tav>
                                      </p:tavLst>
                                    </p:anim>
                                    <p:set>
                                      <p:cBhvr>
                                        <p:cTn id="575" dur="1" fill="hold">
                                          <p:stCondLst>
                                            <p:cond delay="1999"/>
                                          </p:stCondLst>
                                        </p:cTn>
                                        <p:tgtEl>
                                          <p:spTgt spid="48"/>
                                        </p:tgtEl>
                                        <p:attrNameLst>
                                          <p:attrName>style.visibility</p:attrName>
                                        </p:attrNameLst>
                                      </p:cBhvr>
                                      <p:to>
                                        <p:strVal val="hidden"/>
                                      </p:to>
                                    </p:set>
                                  </p:childTnLst>
                                </p:cTn>
                              </p:par>
                              <p:par>
                                <p:cTn id="576" presetID="2" presetClass="exit" presetSubtype="1" fill="hold" nodeType="withEffect">
                                  <p:stCondLst>
                                    <p:cond delay="0"/>
                                  </p:stCondLst>
                                  <p:childTnLst>
                                    <p:anim calcmode="lin" valueType="num">
                                      <p:cBhvr additive="base">
                                        <p:cTn id="577" dur="2000"/>
                                        <p:tgtEl>
                                          <p:spTgt spid="56"/>
                                        </p:tgtEl>
                                        <p:attrNameLst>
                                          <p:attrName>ppt_x</p:attrName>
                                        </p:attrNameLst>
                                      </p:cBhvr>
                                      <p:tavLst>
                                        <p:tav tm="0">
                                          <p:val>
                                            <p:strVal val="ppt_x"/>
                                          </p:val>
                                        </p:tav>
                                        <p:tav tm="100000">
                                          <p:val>
                                            <p:strVal val="ppt_x"/>
                                          </p:val>
                                        </p:tav>
                                      </p:tavLst>
                                    </p:anim>
                                    <p:anim calcmode="lin" valueType="num">
                                      <p:cBhvr additive="base">
                                        <p:cTn id="578" dur="2000"/>
                                        <p:tgtEl>
                                          <p:spTgt spid="56"/>
                                        </p:tgtEl>
                                        <p:attrNameLst>
                                          <p:attrName>ppt_y</p:attrName>
                                        </p:attrNameLst>
                                      </p:cBhvr>
                                      <p:tavLst>
                                        <p:tav tm="0">
                                          <p:val>
                                            <p:strVal val="ppt_y"/>
                                          </p:val>
                                        </p:tav>
                                        <p:tav tm="100000">
                                          <p:val>
                                            <p:strVal val="0-ppt_h/2"/>
                                          </p:val>
                                        </p:tav>
                                      </p:tavLst>
                                    </p:anim>
                                    <p:set>
                                      <p:cBhvr>
                                        <p:cTn id="579" dur="1" fill="hold">
                                          <p:stCondLst>
                                            <p:cond delay="1999"/>
                                          </p:stCondLst>
                                        </p:cTn>
                                        <p:tgtEl>
                                          <p:spTgt spid="56"/>
                                        </p:tgtEl>
                                        <p:attrNameLst>
                                          <p:attrName>style.visibility</p:attrName>
                                        </p:attrNameLst>
                                      </p:cBhvr>
                                      <p:to>
                                        <p:strVal val="hidden"/>
                                      </p:to>
                                    </p:set>
                                  </p:childTnLst>
                                </p:cTn>
                              </p:par>
                              <p:par>
                                <p:cTn id="580" presetID="2" presetClass="exit" presetSubtype="1" fill="hold" nodeType="withEffect">
                                  <p:stCondLst>
                                    <p:cond delay="0"/>
                                  </p:stCondLst>
                                  <p:childTnLst>
                                    <p:anim calcmode="lin" valueType="num">
                                      <p:cBhvr additive="base">
                                        <p:cTn id="581" dur="2000"/>
                                        <p:tgtEl>
                                          <p:spTgt spid="64"/>
                                        </p:tgtEl>
                                        <p:attrNameLst>
                                          <p:attrName>ppt_x</p:attrName>
                                        </p:attrNameLst>
                                      </p:cBhvr>
                                      <p:tavLst>
                                        <p:tav tm="0">
                                          <p:val>
                                            <p:strVal val="ppt_x"/>
                                          </p:val>
                                        </p:tav>
                                        <p:tav tm="100000">
                                          <p:val>
                                            <p:strVal val="ppt_x"/>
                                          </p:val>
                                        </p:tav>
                                      </p:tavLst>
                                    </p:anim>
                                    <p:anim calcmode="lin" valueType="num">
                                      <p:cBhvr additive="base">
                                        <p:cTn id="582" dur="2000"/>
                                        <p:tgtEl>
                                          <p:spTgt spid="64"/>
                                        </p:tgtEl>
                                        <p:attrNameLst>
                                          <p:attrName>ppt_y</p:attrName>
                                        </p:attrNameLst>
                                      </p:cBhvr>
                                      <p:tavLst>
                                        <p:tav tm="0">
                                          <p:val>
                                            <p:strVal val="ppt_y"/>
                                          </p:val>
                                        </p:tav>
                                        <p:tav tm="100000">
                                          <p:val>
                                            <p:strVal val="0-ppt_h/2"/>
                                          </p:val>
                                        </p:tav>
                                      </p:tavLst>
                                    </p:anim>
                                    <p:set>
                                      <p:cBhvr>
                                        <p:cTn id="583" dur="1" fill="hold">
                                          <p:stCondLst>
                                            <p:cond delay="1999"/>
                                          </p:stCondLst>
                                        </p:cTn>
                                        <p:tgtEl>
                                          <p:spTgt spid="64"/>
                                        </p:tgtEl>
                                        <p:attrNameLst>
                                          <p:attrName>style.visibility</p:attrName>
                                        </p:attrNameLst>
                                      </p:cBhvr>
                                      <p:to>
                                        <p:strVal val="hidden"/>
                                      </p:to>
                                    </p:set>
                                  </p:childTnLst>
                                </p:cTn>
                              </p:par>
                              <p:par>
                                <p:cTn id="584" presetID="2" presetClass="exit" presetSubtype="4" fill="hold" nodeType="withEffect">
                                  <p:stCondLst>
                                    <p:cond delay="0"/>
                                  </p:stCondLst>
                                  <p:childTnLst>
                                    <p:anim calcmode="lin" valueType="num">
                                      <p:cBhvr additive="base">
                                        <p:cTn id="585" dur="2000"/>
                                        <p:tgtEl>
                                          <p:spTgt spid="10"/>
                                        </p:tgtEl>
                                        <p:attrNameLst>
                                          <p:attrName>ppt_x</p:attrName>
                                        </p:attrNameLst>
                                      </p:cBhvr>
                                      <p:tavLst>
                                        <p:tav tm="0">
                                          <p:val>
                                            <p:strVal val="ppt_x"/>
                                          </p:val>
                                        </p:tav>
                                        <p:tav tm="100000">
                                          <p:val>
                                            <p:strVal val="ppt_x"/>
                                          </p:val>
                                        </p:tav>
                                      </p:tavLst>
                                    </p:anim>
                                    <p:anim calcmode="lin" valueType="num">
                                      <p:cBhvr additive="base">
                                        <p:cTn id="586" dur="2000"/>
                                        <p:tgtEl>
                                          <p:spTgt spid="10"/>
                                        </p:tgtEl>
                                        <p:attrNameLst>
                                          <p:attrName>ppt_y</p:attrName>
                                        </p:attrNameLst>
                                      </p:cBhvr>
                                      <p:tavLst>
                                        <p:tav tm="0">
                                          <p:val>
                                            <p:strVal val="ppt_y"/>
                                          </p:val>
                                        </p:tav>
                                        <p:tav tm="100000">
                                          <p:val>
                                            <p:strVal val="1+ppt_h/2"/>
                                          </p:val>
                                        </p:tav>
                                      </p:tavLst>
                                    </p:anim>
                                    <p:set>
                                      <p:cBhvr>
                                        <p:cTn id="587" dur="1" fill="hold">
                                          <p:stCondLst>
                                            <p:cond delay="1999"/>
                                          </p:stCondLst>
                                        </p:cTn>
                                        <p:tgtEl>
                                          <p:spTgt spid="10"/>
                                        </p:tgtEl>
                                        <p:attrNameLst>
                                          <p:attrName>style.visibility</p:attrName>
                                        </p:attrNameLst>
                                      </p:cBhvr>
                                      <p:to>
                                        <p:strVal val="hidden"/>
                                      </p:to>
                                    </p:set>
                                  </p:childTnLst>
                                </p:cTn>
                              </p:par>
                              <p:par>
                                <p:cTn id="588" presetID="2" presetClass="exit" presetSubtype="4" fill="hold" nodeType="withEffect">
                                  <p:stCondLst>
                                    <p:cond delay="0"/>
                                  </p:stCondLst>
                                  <p:childTnLst>
                                    <p:anim calcmode="lin" valueType="num">
                                      <p:cBhvr additive="base">
                                        <p:cTn id="589" dur="2000"/>
                                        <p:tgtEl>
                                          <p:spTgt spid="18"/>
                                        </p:tgtEl>
                                        <p:attrNameLst>
                                          <p:attrName>ppt_x</p:attrName>
                                        </p:attrNameLst>
                                      </p:cBhvr>
                                      <p:tavLst>
                                        <p:tav tm="0">
                                          <p:val>
                                            <p:strVal val="ppt_x"/>
                                          </p:val>
                                        </p:tav>
                                        <p:tav tm="100000">
                                          <p:val>
                                            <p:strVal val="ppt_x"/>
                                          </p:val>
                                        </p:tav>
                                      </p:tavLst>
                                    </p:anim>
                                    <p:anim calcmode="lin" valueType="num">
                                      <p:cBhvr additive="base">
                                        <p:cTn id="590" dur="2000"/>
                                        <p:tgtEl>
                                          <p:spTgt spid="18"/>
                                        </p:tgtEl>
                                        <p:attrNameLst>
                                          <p:attrName>ppt_y</p:attrName>
                                        </p:attrNameLst>
                                      </p:cBhvr>
                                      <p:tavLst>
                                        <p:tav tm="0">
                                          <p:val>
                                            <p:strVal val="ppt_y"/>
                                          </p:val>
                                        </p:tav>
                                        <p:tav tm="100000">
                                          <p:val>
                                            <p:strVal val="1+ppt_h/2"/>
                                          </p:val>
                                        </p:tav>
                                      </p:tavLst>
                                    </p:anim>
                                    <p:set>
                                      <p:cBhvr>
                                        <p:cTn id="591" dur="1" fill="hold">
                                          <p:stCondLst>
                                            <p:cond delay="1999"/>
                                          </p:stCondLst>
                                        </p:cTn>
                                        <p:tgtEl>
                                          <p:spTgt spid="18"/>
                                        </p:tgtEl>
                                        <p:attrNameLst>
                                          <p:attrName>style.visibility</p:attrName>
                                        </p:attrNameLst>
                                      </p:cBhvr>
                                      <p:to>
                                        <p:strVal val="hidden"/>
                                      </p:to>
                                    </p:set>
                                  </p:childTnLst>
                                </p:cTn>
                              </p:par>
                              <p:par>
                                <p:cTn id="592" presetID="2" presetClass="exit" presetSubtype="4" fill="hold" nodeType="withEffect">
                                  <p:stCondLst>
                                    <p:cond delay="0"/>
                                  </p:stCondLst>
                                  <p:childTnLst>
                                    <p:anim calcmode="lin" valueType="num">
                                      <p:cBhvr additive="base">
                                        <p:cTn id="593" dur="2000"/>
                                        <p:tgtEl>
                                          <p:spTgt spid="26"/>
                                        </p:tgtEl>
                                        <p:attrNameLst>
                                          <p:attrName>ppt_x</p:attrName>
                                        </p:attrNameLst>
                                      </p:cBhvr>
                                      <p:tavLst>
                                        <p:tav tm="0">
                                          <p:val>
                                            <p:strVal val="ppt_x"/>
                                          </p:val>
                                        </p:tav>
                                        <p:tav tm="100000">
                                          <p:val>
                                            <p:strVal val="ppt_x"/>
                                          </p:val>
                                        </p:tav>
                                      </p:tavLst>
                                    </p:anim>
                                    <p:anim calcmode="lin" valueType="num">
                                      <p:cBhvr additive="base">
                                        <p:cTn id="594" dur="2000"/>
                                        <p:tgtEl>
                                          <p:spTgt spid="26"/>
                                        </p:tgtEl>
                                        <p:attrNameLst>
                                          <p:attrName>ppt_y</p:attrName>
                                        </p:attrNameLst>
                                      </p:cBhvr>
                                      <p:tavLst>
                                        <p:tav tm="0">
                                          <p:val>
                                            <p:strVal val="ppt_y"/>
                                          </p:val>
                                        </p:tav>
                                        <p:tav tm="100000">
                                          <p:val>
                                            <p:strVal val="1+ppt_h/2"/>
                                          </p:val>
                                        </p:tav>
                                      </p:tavLst>
                                    </p:anim>
                                    <p:set>
                                      <p:cBhvr>
                                        <p:cTn id="595" dur="1" fill="hold">
                                          <p:stCondLst>
                                            <p:cond delay="1999"/>
                                          </p:stCondLst>
                                        </p:cTn>
                                        <p:tgtEl>
                                          <p:spTgt spid="26"/>
                                        </p:tgtEl>
                                        <p:attrNameLst>
                                          <p:attrName>style.visibility</p:attrName>
                                        </p:attrNameLst>
                                      </p:cBhvr>
                                      <p:to>
                                        <p:strVal val="hidden"/>
                                      </p:to>
                                    </p:set>
                                  </p:childTnLst>
                                </p:cTn>
                              </p:par>
                              <p:par>
                                <p:cTn id="596" presetID="2" presetClass="exit" presetSubtype="4" fill="hold" nodeType="withEffect">
                                  <p:stCondLst>
                                    <p:cond delay="0"/>
                                  </p:stCondLst>
                                  <p:childTnLst>
                                    <p:anim calcmode="lin" valueType="num">
                                      <p:cBhvr additive="base">
                                        <p:cTn id="597" dur="2000"/>
                                        <p:tgtEl>
                                          <p:spTgt spid="34"/>
                                        </p:tgtEl>
                                        <p:attrNameLst>
                                          <p:attrName>ppt_x</p:attrName>
                                        </p:attrNameLst>
                                      </p:cBhvr>
                                      <p:tavLst>
                                        <p:tav tm="0">
                                          <p:val>
                                            <p:strVal val="ppt_x"/>
                                          </p:val>
                                        </p:tav>
                                        <p:tav tm="100000">
                                          <p:val>
                                            <p:strVal val="ppt_x"/>
                                          </p:val>
                                        </p:tav>
                                      </p:tavLst>
                                    </p:anim>
                                    <p:anim calcmode="lin" valueType="num">
                                      <p:cBhvr additive="base">
                                        <p:cTn id="598" dur="2000"/>
                                        <p:tgtEl>
                                          <p:spTgt spid="34"/>
                                        </p:tgtEl>
                                        <p:attrNameLst>
                                          <p:attrName>ppt_y</p:attrName>
                                        </p:attrNameLst>
                                      </p:cBhvr>
                                      <p:tavLst>
                                        <p:tav tm="0">
                                          <p:val>
                                            <p:strVal val="ppt_y"/>
                                          </p:val>
                                        </p:tav>
                                        <p:tav tm="100000">
                                          <p:val>
                                            <p:strVal val="1+ppt_h/2"/>
                                          </p:val>
                                        </p:tav>
                                      </p:tavLst>
                                    </p:anim>
                                    <p:set>
                                      <p:cBhvr>
                                        <p:cTn id="599" dur="1" fill="hold">
                                          <p:stCondLst>
                                            <p:cond delay="1999"/>
                                          </p:stCondLst>
                                        </p:cTn>
                                        <p:tgtEl>
                                          <p:spTgt spid="34"/>
                                        </p:tgtEl>
                                        <p:attrNameLst>
                                          <p:attrName>style.visibility</p:attrName>
                                        </p:attrNameLst>
                                      </p:cBhvr>
                                      <p:to>
                                        <p:strVal val="hidden"/>
                                      </p:to>
                                    </p:set>
                                  </p:childTnLst>
                                </p:cTn>
                              </p:par>
                              <p:par>
                                <p:cTn id="600" presetID="2" presetClass="exit" presetSubtype="4" fill="hold" nodeType="withEffect">
                                  <p:stCondLst>
                                    <p:cond delay="0"/>
                                  </p:stCondLst>
                                  <p:childTnLst>
                                    <p:anim calcmode="lin" valueType="num">
                                      <p:cBhvr additive="base">
                                        <p:cTn id="601" dur="2000"/>
                                        <p:tgtEl>
                                          <p:spTgt spid="42"/>
                                        </p:tgtEl>
                                        <p:attrNameLst>
                                          <p:attrName>ppt_x</p:attrName>
                                        </p:attrNameLst>
                                      </p:cBhvr>
                                      <p:tavLst>
                                        <p:tav tm="0">
                                          <p:val>
                                            <p:strVal val="ppt_x"/>
                                          </p:val>
                                        </p:tav>
                                        <p:tav tm="100000">
                                          <p:val>
                                            <p:strVal val="ppt_x"/>
                                          </p:val>
                                        </p:tav>
                                      </p:tavLst>
                                    </p:anim>
                                    <p:anim calcmode="lin" valueType="num">
                                      <p:cBhvr additive="base">
                                        <p:cTn id="602" dur="2000"/>
                                        <p:tgtEl>
                                          <p:spTgt spid="42"/>
                                        </p:tgtEl>
                                        <p:attrNameLst>
                                          <p:attrName>ppt_y</p:attrName>
                                        </p:attrNameLst>
                                      </p:cBhvr>
                                      <p:tavLst>
                                        <p:tav tm="0">
                                          <p:val>
                                            <p:strVal val="ppt_y"/>
                                          </p:val>
                                        </p:tav>
                                        <p:tav tm="100000">
                                          <p:val>
                                            <p:strVal val="1+ppt_h/2"/>
                                          </p:val>
                                        </p:tav>
                                      </p:tavLst>
                                    </p:anim>
                                    <p:set>
                                      <p:cBhvr>
                                        <p:cTn id="603" dur="1" fill="hold">
                                          <p:stCondLst>
                                            <p:cond delay="1999"/>
                                          </p:stCondLst>
                                        </p:cTn>
                                        <p:tgtEl>
                                          <p:spTgt spid="42"/>
                                        </p:tgtEl>
                                        <p:attrNameLst>
                                          <p:attrName>style.visibility</p:attrName>
                                        </p:attrNameLst>
                                      </p:cBhvr>
                                      <p:to>
                                        <p:strVal val="hidden"/>
                                      </p:to>
                                    </p:set>
                                  </p:childTnLst>
                                </p:cTn>
                              </p:par>
                              <p:par>
                                <p:cTn id="604" presetID="2" presetClass="exit" presetSubtype="4" fill="hold" nodeType="withEffect">
                                  <p:stCondLst>
                                    <p:cond delay="0"/>
                                  </p:stCondLst>
                                  <p:childTnLst>
                                    <p:anim calcmode="lin" valueType="num">
                                      <p:cBhvr additive="base">
                                        <p:cTn id="605" dur="2000"/>
                                        <p:tgtEl>
                                          <p:spTgt spid="50"/>
                                        </p:tgtEl>
                                        <p:attrNameLst>
                                          <p:attrName>ppt_x</p:attrName>
                                        </p:attrNameLst>
                                      </p:cBhvr>
                                      <p:tavLst>
                                        <p:tav tm="0">
                                          <p:val>
                                            <p:strVal val="ppt_x"/>
                                          </p:val>
                                        </p:tav>
                                        <p:tav tm="100000">
                                          <p:val>
                                            <p:strVal val="ppt_x"/>
                                          </p:val>
                                        </p:tav>
                                      </p:tavLst>
                                    </p:anim>
                                    <p:anim calcmode="lin" valueType="num">
                                      <p:cBhvr additive="base">
                                        <p:cTn id="606" dur="2000"/>
                                        <p:tgtEl>
                                          <p:spTgt spid="50"/>
                                        </p:tgtEl>
                                        <p:attrNameLst>
                                          <p:attrName>ppt_y</p:attrName>
                                        </p:attrNameLst>
                                      </p:cBhvr>
                                      <p:tavLst>
                                        <p:tav tm="0">
                                          <p:val>
                                            <p:strVal val="ppt_y"/>
                                          </p:val>
                                        </p:tav>
                                        <p:tav tm="100000">
                                          <p:val>
                                            <p:strVal val="1+ppt_h/2"/>
                                          </p:val>
                                        </p:tav>
                                      </p:tavLst>
                                    </p:anim>
                                    <p:set>
                                      <p:cBhvr>
                                        <p:cTn id="607" dur="1" fill="hold">
                                          <p:stCondLst>
                                            <p:cond delay="1999"/>
                                          </p:stCondLst>
                                        </p:cTn>
                                        <p:tgtEl>
                                          <p:spTgt spid="50"/>
                                        </p:tgtEl>
                                        <p:attrNameLst>
                                          <p:attrName>style.visibility</p:attrName>
                                        </p:attrNameLst>
                                      </p:cBhvr>
                                      <p:to>
                                        <p:strVal val="hidden"/>
                                      </p:to>
                                    </p:set>
                                  </p:childTnLst>
                                </p:cTn>
                              </p:par>
                              <p:par>
                                <p:cTn id="608" presetID="2" presetClass="exit" presetSubtype="4" fill="hold" nodeType="withEffect">
                                  <p:stCondLst>
                                    <p:cond delay="0"/>
                                  </p:stCondLst>
                                  <p:childTnLst>
                                    <p:anim calcmode="lin" valueType="num">
                                      <p:cBhvr additive="base">
                                        <p:cTn id="609" dur="2000"/>
                                        <p:tgtEl>
                                          <p:spTgt spid="58"/>
                                        </p:tgtEl>
                                        <p:attrNameLst>
                                          <p:attrName>ppt_x</p:attrName>
                                        </p:attrNameLst>
                                      </p:cBhvr>
                                      <p:tavLst>
                                        <p:tav tm="0">
                                          <p:val>
                                            <p:strVal val="ppt_x"/>
                                          </p:val>
                                        </p:tav>
                                        <p:tav tm="100000">
                                          <p:val>
                                            <p:strVal val="ppt_x"/>
                                          </p:val>
                                        </p:tav>
                                      </p:tavLst>
                                    </p:anim>
                                    <p:anim calcmode="lin" valueType="num">
                                      <p:cBhvr additive="base">
                                        <p:cTn id="610" dur="2000"/>
                                        <p:tgtEl>
                                          <p:spTgt spid="58"/>
                                        </p:tgtEl>
                                        <p:attrNameLst>
                                          <p:attrName>ppt_y</p:attrName>
                                        </p:attrNameLst>
                                      </p:cBhvr>
                                      <p:tavLst>
                                        <p:tav tm="0">
                                          <p:val>
                                            <p:strVal val="ppt_y"/>
                                          </p:val>
                                        </p:tav>
                                        <p:tav tm="100000">
                                          <p:val>
                                            <p:strVal val="1+ppt_h/2"/>
                                          </p:val>
                                        </p:tav>
                                      </p:tavLst>
                                    </p:anim>
                                    <p:set>
                                      <p:cBhvr>
                                        <p:cTn id="611" dur="1" fill="hold">
                                          <p:stCondLst>
                                            <p:cond delay="1999"/>
                                          </p:stCondLst>
                                        </p:cTn>
                                        <p:tgtEl>
                                          <p:spTgt spid="58"/>
                                        </p:tgtEl>
                                        <p:attrNameLst>
                                          <p:attrName>style.visibility</p:attrName>
                                        </p:attrNameLst>
                                      </p:cBhvr>
                                      <p:to>
                                        <p:strVal val="hidden"/>
                                      </p:to>
                                    </p:set>
                                  </p:childTnLst>
                                </p:cTn>
                              </p:par>
                              <p:par>
                                <p:cTn id="612" presetID="2" presetClass="exit" presetSubtype="4" fill="hold" nodeType="withEffect">
                                  <p:stCondLst>
                                    <p:cond delay="0"/>
                                  </p:stCondLst>
                                  <p:childTnLst>
                                    <p:anim calcmode="lin" valueType="num">
                                      <p:cBhvr additive="base">
                                        <p:cTn id="613" dur="2000"/>
                                        <p:tgtEl>
                                          <p:spTgt spid="66"/>
                                        </p:tgtEl>
                                        <p:attrNameLst>
                                          <p:attrName>ppt_x</p:attrName>
                                        </p:attrNameLst>
                                      </p:cBhvr>
                                      <p:tavLst>
                                        <p:tav tm="0">
                                          <p:val>
                                            <p:strVal val="ppt_x"/>
                                          </p:val>
                                        </p:tav>
                                        <p:tav tm="100000">
                                          <p:val>
                                            <p:strVal val="ppt_x"/>
                                          </p:val>
                                        </p:tav>
                                      </p:tavLst>
                                    </p:anim>
                                    <p:anim calcmode="lin" valueType="num">
                                      <p:cBhvr additive="base">
                                        <p:cTn id="614" dur="2000"/>
                                        <p:tgtEl>
                                          <p:spTgt spid="66"/>
                                        </p:tgtEl>
                                        <p:attrNameLst>
                                          <p:attrName>ppt_y</p:attrName>
                                        </p:attrNameLst>
                                      </p:cBhvr>
                                      <p:tavLst>
                                        <p:tav tm="0">
                                          <p:val>
                                            <p:strVal val="ppt_y"/>
                                          </p:val>
                                        </p:tav>
                                        <p:tav tm="100000">
                                          <p:val>
                                            <p:strVal val="1+ppt_h/2"/>
                                          </p:val>
                                        </p:tav>
                                      </p:tavLst>
                                    </p:anim>
                                    <p:set>
                                      <p:cBhvr>
                                        <p:cTn id="615" dur="1" fill="hold">
                                          <p:stCondLst>
                                            <p:cond delay="1999"/>
                                          </p:stCondLst>
                                        </p:cTn>
                                        <p:tgtEl>
                                          <p:spTgt spid="66"/>
                                        </p:tgtEl>
                                        <p:attrNameLst>
                                          <p:attrName>style.visibility</p:attrName>
                                        </p:attrNameLst>
                                      </p:cBhvr>
                                      <p:to>
                                        <p:strVal val="hidden"/>
                                      </p:to>
                                    </p:set>
                                  </p:childTnLst>
                                </p:cTn>
                              </p:par>
                              <p:par>
                                <p:cTn id="616" presetID="2" presetClass="exit" presetSubtype="1" fill="hold" nodeType="withEffect">
                                  <p:stCondLst>
                                    <p:cond delay="0"/>
                                  </p:stCondLst>
                                  <p:childTnLst>
                                    <p:anim calcmode="lin" valueType="num">
                                      <p:cBhvr additive="base">
                                        <p:cTn id="617" dur="2000"/>
                                        <p:tgtEl>
                                          <p:spTgt spid="9"/>
                                        </p:tgtEl>
                                        <p:attrNameLst>
                                          <p:attrName>ppt_x</p:attrName>
                                        </p:attrNameLst>
                                      </p:cBhvr>
                                      <p:tavLst>
                                        <p:tav tm="0">
                                          <p:val>
                                            <p:strVal val="ppt_x"/>
                                          </p:val>
                                        </p:tav>
                                        <p:tav tm="100000">
                                          <p:val>
                                            <p:strVal val="ppt_x"/>
                                          </p:val>
                                        </p:tav>
                                      </p:tavLst>
                                    </p:anim>
                                    <p:anim calcmode="lin" valueType="num">
                                      <p:cBhvr additive="base">
                                        <p:cTn id="618" dur="2000"/>
                                        <p:tgtEl>
                                          <p:spTgt spid="9"/>
                                        </p:tgtEl>
                                        <p:attrNameLst>
                                          <p:attrName>ppt_y</p:attrName>
                                        </p:attrNameLst>
                                      </p:cBhvr>
                                      <p:tavLst>
                                        <p:tav tm="0">
                                          <p:val>
                                            <p:strVal val="ppt_y"/>
                                          </p:val>
                                        </p:tav>
                                        <p:tav tm="100000">
                                          <p:val>
                                            <p:strVal val="0-ppt_h/2"/>
                                          </p:val>
                                        </p:tav>
                                      </p:tavLst>
                                    </p:anim>
                                    <p:set>
                                      <p:cBhvr>
                                        <p:cTn id="619" dur="1" fill="hold">
                                          <p:stCondLst>
                                            <p:cond delay="1999"/>
                                          </p:stCondLst>
                                        </p:cTn>
                                        <p:tgtEl>
                                          <p:spTgt spid="9"/>
                                        </p:tgtEl>
                                        <p:attrNameLst>
                                          <p:attrName>style.visibility</p:attrName>
                                        </p:attrNameLst>
                                      </p:cBhvr>
                                      <p:to>
                                        <p:strVal val="hidden"/>
                                      </p:to>
                                    </p:set>
                                  </p:childTnLst>
                                </p:cTn>
                              </p:par>
                              <p:par>
                                <p:cTn id="620" presetID="2" presetClass="exit" presetSubtype="1" fill="hold" nodeType="withEffect">
                                  <p:stCondLst>
                                    <p:cond delay="0"/>
                                  </p:stCondLst>
                                  <p:childTnLst>
                                    <p:anim calcmode="lin" valueType="num">
                                      <p:cBhvr additive="base">
                                        <p:cTn id="621" dur="2000"/>
                                        <p:tgtEl>
                                          <p:spTgt spid="17"/>
                                        </p:tgtEl>
                                        <p:attrNameLst>
                                          <p:attrName>ppt_x</p:attrName>
                                        </p:attrNameLst>
                                      </p:cBhvr>
                                      <p:tavLst>
                                        <p:tav tm="0">
                                          <p:val>
                                            <p:strVal val="ppt_x"/>
                                          </p:val>
                                        </p:tav>
                                        <p:tav tm="100000">
                                          <p:val>
                                            <p:strVal val="ppt_x"/>
                                          </p:val>
                                        </p:tav>
                                      </p:tavLst>
                                    </p:anim>
                                    <p:anim calcmode="lin" valueType="num">
                                      <p:cBhvr additive="base">
                                        <p:cTn id="622" dur="2000"/>
                                        <p:tgtEl>
                                          <p:spTgt spid="17"/>
                                        </p:tgtEl>
                                        <p:attrNameLst>
                                          <p:attrName>ppt_y</p:attrName>
                                        </p:attrNameLst>
                                      </p:cBhvr>
                                      <p:tavLst>
                                        <p:tav tm="0">
                                          <p:val>
                                            <p:strVal val="ppt_y"/>
                                          </p:val>
                                        </p:tav>
                                        <p:tav tm="100000">
                                          <p:val>
                                            <p:strVal val="0-ppt_h/2"/>
                                          </p:val>
                                        </p:tav>
                                      </p:tavLst>
                                    </p:anim>
                                    <p:set>
                                      <p:cBhvr>
                                        <p:cTn id="623" dur="1" fill="hold">
                                          <p:stCondLst>
                                            <p:cond delay="1999"/>
                                          </p:stCondLst>
                                        </p:cTn>
                                        <p:tgtEl>
                                          <p:spTgt spid="17"/>
                                        </p:tgtEl>
                                        <p:attrNameLst>
                                          <p:attrName>style.visibility</p:attrName>
                                        </p:attrNameLst>
                                      </p:cBhvr>
                                      <p:to>
                                        <p:strVal val="hidden"/>
                                      </p:to>
                                    </p:set>
                                  </p:childTnLst>
                                </p:cTn>
                              </p:par>
                              <p:par>
                                <p:cTn id="624" presetID="2" presetClass="exit" presetSubtype="1" fill="hold" nodeType="withEffect">
                                  <p:stCondLst>
                                    <p:cond delay="0"/>
                                  </p:stCondLst>
                                  <p:childTnLst>
                                    <p:anim calcmode="lin" valueType="num">
                                      <p:cBhvr additive="base">
                                        <p:cTn id="625" dur="2000"/>
                                        <p:tgtEl>
                                          <p:spTgt spid="25"/>
                                        </p:tgtEl>
                                        <p:attrNameLst>
                                          <p:attrName>ppt_x</p:attrName>
                                        </p:attrNameLst>
                                      </p:cBhvr>
                                      <p:tavLst>
                                        <p:tav tm="0">
                                          <p:val>
                                            <p:strVal val="ppt_x"/>
                                          </p:val>
                                        </p:tav>
                                        <p:tav tm="100000">
                                          <p:val>
                                            <p:strVal val="ppt_x"/>
                                          </p:val>
                                        </p:tav>
                                      </p:tavLst>
                                    </p:anim>
                                    <p:anim calcmode="lin" valueType="num">
                                      <p:cBhvr additive="base">
                                        <p:cTn id="626" dur="2000"/>
                                        <p:tgtEl>
                                          <p:spTgt spid="25"/>
                                        </p:tgtEl>
                                        <p:attrNameLst>
                                          <p:attrName>ppt_y</p:attrName>
                                        </p:attrNameLst>
                                      </p:cBhvr>
                                      <p:tavLst>
                                        <p:tav tm="0">
                                          <p:val>
                                            <p:strVal val="ppt_y"/>
                                          </p:val>
                                        </p:tav>
                                        <p:tav tm="100000">
                                          <p:val>
                                            <p:strVal val="0-ppt_h/2"/>
                                          </p:val>
                                        </p:tav>
                                      </p:tavLst>
                                    </p:anim>
                                    <p:set>
                                      <p:cBhvr>
                                        <p:cTn id="627" dur="1" fill="hold">
                                          <p:stCondLst>
                                            <p:cond delay="1999"/>
                                          </p:stCondLst>
                                        </p:cTn>
                                        <p:tgtEl>
                                          <p:spTgt spid="25"/>
                                        </p:tgtEl>
                                        <p:attrNameLst>
                                          <p:attrName>style.visibility</p:attrName>
                                        </p:attrNameLst>
                                      </p:cBhvr>
                                      <p:to>
                                        <p:strVal val="hidden"/>
                                      </p:to>
                                    </p:set>
                                  </p:childTnLst>
                                </p:cTn>
                              </p:par>
                              <p:par>
                                <p:cTn id="628" presetID="2" presetClass="exit" presetSubtype="1" fill="hold" nodeType="withEffect">
                                  <p:stCondLst>
                                    <p:cond delay="0"/>
                                  </p:stCondLst>
                                  <p:childTnLst>
                                    <p:anim calcmode="lin" valueType="num">
                                      <p:cBhvr additive="base">
                                        <p:cTn id="629" dur="2000"/>
                                        <p:tgtEl>
                                          <p:spTgt spid="33"/>
                                        </p:tgtEl>
                                        <p:attrNameLst>
                                          <p:attrName>ppt_x</p:attrName>
                                        </p:attrNameLst>
                                      </p:cBhvr>
                                      <p:tavLst>
                                        <p:tav tm="0">
                                          <p:val>
                                            <p:strVal val="ppt_x"/>
                                          </p:val>
                                        </p:tav>
                                        <p:tav tm="100000">
                                          <p:val>
                                            <p:strVal val="ppt_x"/>
                                          </p:val>
                                        </p:tav>
                                      </p:tavLst>
                                    </p:anim>
                                    <p:anim calcmode="lin" valueType="num">
                                      <p:cBhvr additive="base">
                                        <p:cTn id="630" dur="2000"/>
                                        <p:tgtEl>
                                          <p:spTgt spid="33"/>
                                        </p:tgtEl>
                                        <p:attrNameLst>
                                          <p:attrName>ppt_y</p:attrName>
                                        </p:attrNameLst>
                                      </p:cBhvr>
                                      <p:tavLst>
                                        <p:tav tm="0">
                                          <p:val>
                                            <p:strVal val="ppt_y"/>
                                          </p:val>
                                        </p:tav>
                                        <p:tav tm="100000">
                                          <p:val>
                                            <p:strVal val="0-ppt_h/2"/>
                                          </p:val>
                                        </p:tav>
                                      </p:tavLst>
                                    </p:anim>
                                    <p:set>
                                      <p:cBhvr>
                                        <p:cTn id="631" dur="1" fill="hold">
                                          <p:stCondLst>
                                            <p:cond delay="1999"/>
                                          </p:stCondLst>
                                        </p:cTn>
                                        <p:tgtEl>
                                          <p:spTgt spid="33"/>
                                        </p:tgtEl>
                                        <p:attrNameLst>
                                          <p:attrName>style.visibility</p:attrName>
                                        </p:attrNameLst>
                                      </p:cBhvr>
                                      <p:to>
                                        <p:strVal val="hidden"/>
                                      </p:to>
                                    </p:set>
                                  </p:childTnLst>
                                </p:cTn>
                              </p:par>
                              <p:par>
                                <p:cTn id="632" presetID="2" presetClass="exit" presetSubtype="1" fill="hold" nodeType="withEffect">
                                  <p:stCondLst>
                                    <p:cond delay="0"/>
                                  </p:stCondLst>
                                  <p:childTnLst>
                                    <p:anim calcmode="lin" valueType="num">
                                      <p:cBhvr additive="base">
                                        <p:cTn id="633" dur="2000"/>
                                        <p:tgtEl>
                                          <p:spTgt spid="41"/>
                                        </p:tgtEl>
                                        <p:attrNameLst>
                                          <p:attrName>ppt_x</p:attrName>
                                        </p:attrNameLst>
                                      </p:cBhvr>
                                      <p:tavLst>
                                        <p:tav tm="0">
                                          <p:val>
                                            <p:strVal val="ppt_x"/>
                                          </p:val>
                                        </p:tav>
                                        <p:tav tm="100000">
                                          <p:val>
                                            <p:strVal val="ppt_x"/>
                                          </p:val>
                                        </p:tav>
                                      </p:tavLst>
                                    </p:anim>
                                    <p:anim calcmode="lin" valueType="num">
                                      <p:cBhvr additive="base">
                                        <p:cTn id="634" dur="2000"/>
                                        <p:tgtEl>
                                          <p:spTgt spid="41"/>
                                        </p:tgtEl>
                                        <p:attrNameLst>
                                          <p:attrName>ppt_y</p:attrName>
                                        </p:attrNameLst>
                                      </p:cBhvr>
                                      <p:tavLst>
                                        <p:tav tm="0">
                                          <p:val>
                                            <p:strVal val="ppt_y"/>
                                          </p:val>
                                        </p:tav>
                                        <p:tav tm="100000">
                                          <p:val>
                                            <p:strVal val="0-ppt_h/2"/>
                                          </p:val>
                                        </p:tav>
                                      </p:tavLst>
                                    </p:anim>
                                    <p:set>
                                      <p:cBhvr>
                                        <p:cTn id="635" dur="1" fill="hold">
                                          <p:stCondLst>
                                            <p:cond delay="1999"/>
                                          </p:stCondLst>
                                        </p:cTn>
                                        <p:tgtEl>
                                          <p:spTgt spid="41"/>
                                        </p:tgtEl>
                                        <p:attrNameLst>
                                          <p:attrName>style.visibility</p:attrName>
                                        </p:attrNameLst>
                                      </p:cBhvr>
                                      <p:to>
                                        <p:strVal val="hidden"/>
                                      </p:to>
                                    </p:set>
                                  </p:childTnLst>
                                </p:cTn>
                              </p:par>
                              <p:par>
                                <p:cTn id="636" presetID="2" presetClass="exit" presetSubtype="1" fill="hold" nodeType="withEffect">
                                  <p:stCondLst>
                                    <p:cond delay="0"/>
                                  </p:stCondLst>
                                  <p:childTnLst>
                                    <p:anim calcmode="lin" valueType="num">
                                      <p:cBhvr additive="base">
                                        <p:cTn id="637" dur="2000"/>
                                        <p:tgtEl>
                                          <p:spTgt spid="49"/>
                                        </p:tgtEl>
                                        <p:attrNameLst>
                                          <p:attrName>ppt_x</p:attrName>
                                        </p:attrNameLst>
                                      </p:cBhvr>
                                      <p:tavLst>
                                        <p:tav tm="0">
                                          <p:val>
                                            <p:strVal val="ppt_x"/>
                                          </p:val>
                                        </p:tav>
                                        <p:tav tm="100000">
                                          <p:val>
                                            <p:strVal val="ppt_x"/>
                                          </p:val>
                                        </p:tav>
                                      </p:tavLst>
                                    </p:anim>
                                    <p:anim calcmode="lin" valueType="num">
                                      <p:cBhvr additive="base">
                                        <p:cTn id="638" dur="2000"/>
                                        <p:tgtEl>
                                          <p:spTgt spid="49"/>
                                        </p:tgtEl>
                                        <p:attrNameLst>
                                          <p:attrName>ppt_y</p:attrName>
                                        </p:attrNameLst>
                                      </p:cBhvr>
                                      <p:tavLst>
                                        <p:tav tm="0">
                                          <p:val>
                                            <p:strVal val="ppt_y"/>
                                          </p:val>
                                        </p:tav>
                                        <p:tav tm="100000">
                                          <p:val>
                                            <p:strVal val="0-ppt_h/2"/>
                                          </p:val>
                                        </p:tav>
                                      </p:tavLst>
                                    </p:anim>
                                    <p:set>
                                      <p:cBhvr>
                                        <p:cTn id="639" dur="1" fill="hold">
                                          <p:stCondLst>
                                            <p:cond delay="1999"/>
                                          </p:stCondLst>
                                        </p:cTn>
                                        <p:tgtEl>
                                          <p:spTgt spid="49"/>
                                        </p:tgtEl>
                                        <p:attrNameLst>
                                          <p:attrName>style.visibility</p:attrName>
                                        </p:attrNameLst>
                                      </p:cBhvr>
                                      <p:to>
                                        <p:strVal val="hidden"/>
                                      </p:to>
                                    </p:set>
                                  </p:childTnLst>
                                </p:cTn>
                              </p:par>
                              <p:par>
                                <p:cTn id="640" presetID="2" presetClass="exit" presetSubtype="1" fill="hold" nodeType="withEffect">
                                  <p:stCondLst>
                                    <p:cond delay="0"/>
                                  </p:stCondLst>
                                  <p:childTnLst>
                                    <p:anim calcmode="lin" valueType="num">
                                      <p:cBhvr additive="base">
                                        <p:cTn id="641" dur="2000"/>
                                        <p:tgtEl>
                                          <p:spTgt spid="57"/>
                                        </p:tgtEl>
                                        <p:attrNameLst>
                                          <p:attrName>ppt_x</p:attrName>
                                        </p:attrNameLst>
                                      </p:cBhvr>
                                      <p:tavLst>
                                        <p:tav tm="0">
                                          <p:val>
                                            <p:strVal val="ppt_x"/>
                                          </p:val>
                                        </p:tav>
                                        <p:tav tm="100000">
                                          <p:val>
                                            <p:strVal val="ppt_x"/>
                                          </p:val>
                                        </p:tav>
                                      </p:tavLst>
                                    </p:anim>
                                    <p:anim calcmode="lin" valueType="num">
                                      <p:cBhvr additive="base">
                                        <p:cTn id="642" dur="2000"/>
                                        <p:tgtEl>
                                          <p:spTgt spid="57"/>
                                        </p:tgtEl>
                                        <p:attrNameLst>
                                          <p:attrName>ppt_y</p:attrName>
                                        </p:attrNameLst>
                                      </p:cBhvr>
                                      <p:tavLst>
                                        <p:tav tm="0">
                                          <p:val>
                                            <p:strVal val="ppt_y"/>
                                          </p:val>
                                        </p:tav>
                                        <p:tav tm="100000">
                                          <p:val>
                                            <p:strVal val="0-ppt_h/2"/>
                                          </p:val>
                                        </p:tav>
                                      </p:tavLst>
                                    </p:anim>
                                    <p:set>
                                      <p:cBhvr>
                                        <p:cTn id="643" dur="1" fill="hold">
                                          <p:stCondLst>
                                            <p:cond delay="1999"/>
                                          </p:stCondLst>
                                        </p:cTn>
                                        <p:tgtEl>
                                          <p:spTgt spid="57"/>
                                        </p:tgtEl>
                                        <p:attrNameLst>
                                          <p:attrName>style.visibility</p:attrName>
                                        </p:attrNameLst>
                                      </p:cBhvr>
                                      <p:to>
                                        <p:strVal val="hidden"/>
                                      </p:to>
                                    </p:set>
                                  </p:childTnLst>
                                </p:cTn>
                              </p:par>
                              <p:par>
                                <p:cTn id="644" presetID="2" presetClass="exit" presetSubtype="1" fill="hold" nodeType="withEffect">
                                  <p:stCondLst>
                                    <p:cond delay="0"/>
                                  </p:stCondLst>
                                  <p:childTnLst>
                                    <p:anim calcmode="lin" valueType="num">
                                      <p:cBhvr additive="base">
                                        <p:cTn id="645" dur="2000"/>
                                        <p:tgtEl>
                                          <p:spTgt spid="65"/>
                                        </p:tgtEl>
                                        <p:attrNameLst>
                                          <p:attrName>ppt_x</p:attrName>
                                        </p:attrNameLst>
                                      </p:cBhvr>
                                      <p:tavLst>
                                        <p:tav tm="0">
                                          <p:val>
                                            <p:strVal val="ppt_x"/>
                                          </p:val>
                                        </p:tav>
                                        <p:tav tm="100000">
                                          <p:val>
                                            <p:strVal val="ppt_x"/>
                                          </p:val>
                                        </p:tav>
                                      </p:tavLst>
                                    </p:anim>
                                    <p:anim calcmode="lin" valueType="num">
                                      <p:cBhvr additive="base">
                                        <p:cTn id="646" dur="2000"/>
                                        <p:tgtEl>
                                          <p:spTgt spid="65"/>
                                        </p:tgtEl>
                                        <p:attrNameLst>
                                          <p:attrName>ppt_y</p:attrName>
                                        </p:attrNameLst>
                                      </p:cBhvr>
                                      <p:tavLst>
                                        <p:tav tm="0">
                                          <p:val>
                                            <p:strVal val="ppt_y"/>
                                          </p:val>
                                        </p:tav>
                                        <p:tav tm="100000">
                                          <p:val>
                                            <p:strVal val="0-ppt_h/2"/>
                                          </p:val>
                                        </p:tav>
                                      </p:tavLst>
                                    </p:anim>
                                    <p:set>
                                      <p:cBhvr>
                                        <p:cTn id="647" dur="1" fill="hold">
                                          <p:stCondLst>
                                            <p:cond delay="1999"/>
                                          </p:stCondLst>
                                        </p:cTn>
                                        <p:tgtEl>
                                          <p:spTgt spid="65"/>
                                        </p:tgtEl>
                                        <p:attrNameLst>
                                          <p:attrName>style.visibility</p:attrName>
                                        </p:attrNameLst>
                                      </p:cBhvr>
                                      <p:to>
                                        <p:strVal val="hidden"/>
                                      </p:to>
                                    </p:set>
                                  </p:childTnLst>
                                </p:cTn>
                              </p:par>
                              <p:par>
                                <p:cTn id="648" presetID="8" presetClass="emph" presetSubtype="0" fill="hold" nodeType="withEffect">
                                  <p:stCondLst>
                                    <p:cond delay="0"/>
                                  </p:stCondLst>
                                  <p:childTnLst>
                                    <p:animRot by="21600000">
                                      <p:cBhvr>
                                        <p:cTn id="649" dur="2000" fill="hold"/>
                                        <p:tgtEl>
                                          <p:spTgt spid="4"/>
                                        </p:tgtEl>
                                        <p:attrNameLst>
                                          <p:attrName>r</p:attrName>
                                        </p:attrNameLst>
                                      </p:cBhvr>
                                    </p:animRot>
                                  </p:childTnLst>
                                </p:cTn>
                              </p:par>
                              <p:par>
                                <p:cTn id="650" presetID="8" presetClass="emph" presetSubtype="0" fill="hold" nodeType="withEffect">
                                  <p:stCondLst>
                                    <p:cond delay="0"/>
                                  </p:stCondLst>
                                  <p:childTnLst>
                                    <p:animRot by="21600000">
                                      <p:cBhvr>
                                        <p:cTn id="651" dur="2000" fill="hold"/>
                                        <p:tgtEl>
                                          <p:spTgt spid="5"/>
                                        </p:tgtEl>
                                        <p:attrNameLst>
                                          <p:attrName>r</p:attrName>
                                        </p:attrNameLst>
                                      </p:cBhvr>
                                    </p:animRot>
                                  </p:childTnLst>
                                </p:cTn>
                              </p:par>
                              <p:par>
                                <p:cTn id="652" presetID="8" presetClass="emph" presetSubtype="0" fill="hold" nodeType="withEffect">
                                  <p:stCondLst>
                                    <p:cond delay="0"/>
                                  </p:stCondLst>
                                  <p:childTnLst>
                                    <p:animRot by="21600000">
                                      <p:cBhvr>
                                        <p:cTn id="653" dur="2000" fill="hold"/>
                                        <p:tgtEl>
                                          <p:spTgt spid="6"/>
                                        </p:tgtEl>
                                        <p:attrNameLst>
                                          <p:attrName>r</p:attrName>
                                        </p:attrNameLst>
                                      </p:cBhvr>
                                    </p:animRot>
                                  </p:childTnLst>
                                </p:cTn>
                              </p:par>
                              <p:par>
                                <p:cTn id="654" presetID="8" presetClass="emph" presetSubtype="0" fill="hold" nodeType="withEffect">
                                  <p:stCondLst>
                                    <p:cond delay="0"/>
                                  </p:stCondLst>
                                  <p:childTnLst>
                                    <p:animRot by="21600000">
                                      <p:cBhvr>
                                        <p:cTn id="655" dur="2000" fill="hold"/>
                                        <p:tgtEl>
                                          <p:spTgt spid="7"/>
                                        </p:tgtEl>
                                        <p:attrNameLst>
                                          <p:attrName>r</p:attrName>
                                        </p:attrNameLst>
                                      </p:cBhvr>
                                    </p:animRot>
                                  </p:childTnLst>
                                </p:cTn>
                              </p:par>
                              <p:par>
                                <p:cTn id="656" presetID="8" presetClass="emph" presetSubtype="0" fill="hold" nodeType="withEffect">
                                  <p:stCondLst>
                                    <p:cond delay="0"/>
                                  </p:stCondLst>
                                  <p:childTnLst>
                                    <p:animRot by="21600000">
                                      <p:cBhvr>
                                        <p:cTn id="657" dur="2000" fill="hold"/>
                                        <p:tgtEl>
                                          <p:spTgt spid="12"/>
                                        </p:tgtEl>
                                        <p:attrNameLst>
                                          <p:attrName>r</p:attrName>
                                        </p:attrNameLst>
                                      </p:cBhvr>
                                    </p:animRot>
                                  </p:childTnLst>
                                </p:cTn>
                              </p:par>
                              <p:par>
                                <p:cTn id="658" presetID="8" presetClass="emph" presetSubtype="0" fill="hold" nodeType="withEffect">
                                  <p:stCondLst>
                                    <p:cond delay="0"/>
                                  </p:stCondLst>
                                  <p:childTnLst>
                                    <p:animRot by="21600000">
                                      <p:cBhvr>
                                        <p:cTn id="659" dur="2000" fill="hold"/>
                                        <p:tgtEl>
                                          <p:spTgt spid="13"/>
                                        </p:tgtEl>
                                        <p:attrNameLst>
                                          <p:attrName>r</p:attrName>
                                        </p:attrNameLst>
                                      </p:cBhvr>
                                    </p:animRot>
                                  </p:childTnLst>
                                </p:cTn>
                              </p:par>
                              <p:par>
                                <p:cTn id="660" presetID="8" presetClass="emph" presetSubtype="0" fill="hold" nodeType="withEffect">
                                  <p:stCondLst>
                                    <p:cond delay="0"/>
                                  </p:stCondLst>
                                  <p:childTnLst>
                                    <p:animRot by="21600000">
                                      <p:cBhvr>
                                        <p:cTn id="661" dur="2000" fill="hold"/>
                                        <p:tgtEl>
                                          <p:spTgt spid="14"/>
                                        </p:tgtEl>
                                        <p:attrNameLst>
                                          <p:attrName>r</p:attrName>
                                        </p:attrNameLst>
                                      </p:cBhvr>
                                    </p:animRot>
                                  </p:childTnLst>
                                </p:cTn>
                              </p:par>
                              <p:par>
                                <p:cTn id="662" presetID="8" presetClass="emph" presetSubtype="0" fill="hold" nodeType="withEffect">
                                  <p:stCondLst>
                                    <p:cond delay="0"/>
                                  </p:stCondLst>
                                  <p:childTnLst>
                                    <p:animRot by="21600000">
                                      <p:cBhvr>
                                        <p:cTn id="663" dur="2000" fill="hold"/>
                                        <p:tgtEl>
                                          <p:spTgt spid="15"/>
                                        </p:tgtEl>
                                        <p:attrNameLst>
                                          <p:attrName>r</p:attrName>
                                        </p:attrNameLst>
                                      </p:cBhvr>
                                    </p:animRot>
                                  </p:childTnLst>
                                </p:cTn>
                              </p:par>
                              <p:par>
                                <p:cTn id="664" presetID="8" presetClass="emph" presetSubtype="0" fill="hold" nodeType="withEffect">
                                  <p:stCondLst>
                                    <p:cond delay="0"/>
                                  </p:stCondLst>
                                  <p:childTnLst>
                                    <p:animRot by="21600000">
                                      <p:cBhvr>
                                        <p:cTn id="665" dur="2000" fill="hold"/>
                                        <p:tgtEl>
                                          <p:spTgt spid="20"/>
                                        </p:tgtEl>
                                        <p:attrNameLst>
                                          <p:attrName>r</p:attrName>
                                        </p:attrNameLst>
                                      </p:cBhvr>
                                    </p:animRot>
                                  </p:childTnLst>
                                </p:cTn>
                              </p:par>
                              <p:par>
                                <p:cTn id="666" presetID="8" presetClass="emph" presetSubtype="0" fill="hold" nodeType="withEffect">
                                  <p:stCondLst>
                                    <p:cond delay="0"/>
                                  </p:stCondLst>
                                  <p:childTnLst>
                                    <p:animRot by="21600000">
                                      <p:cBhvr>
                                        <p:cTn id="667" dur="2000" fill="hold"/>
                                        <p:tgtEl>
                                          <p:spTgt spid="21"/>
                                        </p:tgtEl>
                                        <p:attrNameLst>
                                          <p:attrName>r</p:attrName>
                                        </p:attrNameLst>
                                      </p:cBhvr>
                                    </p:animRot>
                                  </p:childTnLst>
                                </p:cTn>
                              </p:par>
                              <p:par>
                                <p:cTn id="668" presetID="8" presetClass="emph" presetSubtype="0" fill="hold" nodeType="withEffect">
                                  <p:stCondLst>
                                    <p:cond delay="0"/>
                                  </p:stCondLst>
                                  <p:childTnLst>
                                    <p:animRot by="21600000">
                                      <p:cBhvr>
                                        <p:cTn id="669" dur="2000" fill="hold"/>
                                        <p:tgtEl>
                                          <p:spTgt spid="22"/>
                                        </p:tgtEl>
                                        <p:attrNameLst>
                                          <p:attrName>r</p:attrName>
                                        </p:attrNameLst>
                                      </p:cBhvr>
                                    </p:animRot>
                                  </p:childTnLst>
                                </p:cTn>
                              </p:par>
                              <p:par>
                                <p:cTn id="670" presetID="8" presetClass="emph" presetSubtype="0" fill="hold" nodeType="withEffect">
                                  <p:stCondLst>
                                    <p:cond delay="0"/>
                                  </p:stCondLst>
                                  <p:childTnLst>
                                    <p:animRot by="21600000">
                                      <p:cBhvr>
                                        <p:cTn id="671" dur="2000" fill="hold"/>
                                        <p:tgtEl>
                                          <p:spTgt spid="23"/>
                                        </p:tgtEl>
                                        <p:attrNameLst>
                                          <p:attrName>r</p:attrName>
                                        </p:attrNameLst>
                                      </p:cBhvr>
                                    </p:animRot>
                                  </p:childTnLst>
                                </p:cTn>
                              </p:par>
                              <p:par>
                                <p:cTn id="672" presetID="8" presetClass="emph" presetSubtype="0" fill="hold" nodeType="withEffect">
                                  <p:stCondLst>
                                    <p:cond delay="0"/>
                                  </p:stCondLst>
                                  <p:childTnLst>
                                    <p:animRot by="21600000">
                                      <p:cBhvr>
                                        <p:cTn id="673" dur="2000" fill="hold"/>
                                        <p:tgtEl>
                                          <p:spTgt spid="28"/>
                                        </p:tgtEl>
                                        <p:attrNameLst>
                                          <p:attrName>r</p:attrName>
                                        </p:attrNameLst>
                                      </p:cBhvr>
                                    </p:animRot>
                                  </p:childTnLst>
                                </p:cTn>
                              </p:par>
                              <p:par>
                                <p:cTn id="674" presetID="8" presetClass="emph" presetSubtype="0" fill="hold" nodeType="withEffect">
                                  <p:stCondLst>
                                    <p:cond delay="0"/>
                                  </p:stCondLst>
                                  <p:childTnLst>
                                    <p:animRot by="21600000">
                                      <p:cBhvr>
                                        <p:cTn id="675" dur="2000" fill="hold"/>
                                        <p:tgtEl>
                                          <p:spTgt spid="29"/>
                                        </p:tgtEl>
                                        <p:attrNameLst>
                                          <p:attrName>r</p:attrName>
                                        </p:attrNameLst>
                                      </p:cBhvr>
                                    </p:animRot>
                                  </p:childTnLst>
                                </p:cTn>
                              </p:par>
                              <p:par>
                                <p:cTn id="676" presetID="8" presetClass="emph" presetSubtype="0" fill="hold" nodeType="withEffect">
                                  <p:stCondLst>
                                    <p:cond delay="0"/>
                                  </p:stCondLst>
                                  <p:childTnLst>
                                    <p:animRot by="21600000">
                                      <p:cBhvr>
                                        <p:cTn id="677" dur="2000" fill="hold"/>
                                        <p:tgtEl>
                                          <p:spTgt spid="30"/>
                                        </p:tgtEl>
                                        <p:attrNameLst>
                                          <p:attrName>r</p:attrName>
                                        </p:attrNameLst>
                                      </p:cBhvr>
                                    </p:animRot>
                                  </p:childTnLst>
                                </p:cTn>
                              </p:par>
                              <p:par>
                                <p:cTn id="678" presetID="8" presetClass="emph" presetSubtype="0" fill="hold" nodeType="withEffect">
                                  <p:stCondLst>
                                    <p:cond delay="0"/>
                                  </p:stCondLst>
                                  <p:childTnLst>
                                    <p:animRot by="21600000">
                                      <p:cBhvr>
                                        <p:cTn id="679" dur="2000" fill="hold"/>
                                        <p:tgtEl>
                                          <p:spTgt spid="31"/>
                                        </p:tgtEl>
                                        <p:attrNameLst>
                                          <p:attrName>r</p:attrName>
                                        </p:attrNameLst>
                                      </p:cBhvr>
                                    </p:animRot>
                                  </p:childTnLst>
                                </p:cTn>
                              </p:par>
                              <p:par>
                                <p:cTn id="680" presetID="8" presetClass="emph" presetSubtype="0" fill="hold" nodeType="withEffect">
                                  <p:stCondLst>
                                    <p:cond delay="0"/>
                                  </p:stCondLst>
                                  <p:childTnLst>
                                    <p:animRot by="21600000">
                                      <p:cBhvr>
                                        <p:cTn id="681" dur="2000" fill="hold"/>
                                        <p:tgtEl>
                                          <p:spTgt spid="36"/>
                                        </p:tgtEl>
                                        <p:attrNameLst>
                                          <p:attrName>r</p:attrName>
                                        </p:attrNameLst>
                                      </p:cBhvr>
                                    </p:animRot>
                                  </p:childTnLst>
                                </p:cTn>
                              </p:par>
                              <p:par>
                                <p:cTn id="682" presetID="8" presetClass="emph" presetSubtype="0" fill="hold" nodeType="withEffect">
                                  <p:stCondLst>
                                    <p:cond delay="0"/>
                                  </p:stCondLst>
                                  <p:childTnLst>
                                    <p:animRot by="21600000">
                                      <p:cBhvr>
                                        <p:cTn id="683" dur="2000" fill="hold"/>
                                        <p:tgtEl>
                                          <p:spTgt spid="37"/>
                                        </p:tgtEl>
                                        <p:attrNameLst>
                                          <p:attrName>r</p:attrName>
                                        </p:attrNameLst>
                                      </p:cBhvr>
                                    </p:animRot>
                                  </p:childTnLst>
                                </p:cTn>
                              </p:par>
                              <p:par>
                                <p:cTn id="684" presetID="8" presetClass="emph" presetSubtype="0" fill="hold" nodeType="withEffect">
                                  <p:stCondLst>
                                    <p:cond delay="0"/>
                                  </p:stCondLst>
                                  <p:childTnLst>
                                    <p:animRot by="21600000">
                                      <p:cBhvr>
                                        <p:cTn id="685" dur="2000" fill="hold"/>
                                        <p:tgtEl>
                                          <p:spTgt spid="38"/>
                                        </p:tgtEl>
                                        <p:attrNameLst>
                                          <p:attrName>r</p:attrName>
                                        </p:attrNameLst>
                                      </p:cBhvr>
                                    </p:animRot>
                                  </p:childTnLst>
                                </p:cTn>
                              </p:par>
                              <p:par>
                                <p:cTn id="686" presetID="8" presetClass="emph" presetSubtype="0" fill="hold" nodeType="withEffect">
                                  <p:stCondLst>
                                    <p:cond delay="0"/>
                                  </p:stCondLst>
                                  <p:childTnLst>
                                    <p:animRot by="21600000">
                                      <p:cBhvr>
                                        <p:cTn id="687" dur="2000" fill="hold"/>
                                        <p:tgtEl>
                                          <p:spTgt spid="39"/>
                                        </p:tgtEl>
                                        <p:attrNameLst>
                                          <p:attrName>r</p:attrName>
                                        </p:attrNameLst>
                                      </p:cBhvr>
                                    </p:animRot>
                                  </p:childTnLst>
                                </p:cTn>
                              </p:par>
                              <p:par>
                                <p:cTn id="688" presetID="8" presetClass="emph" presetSubtype="0" fill="hold" nodeType="withEffect">
                                  <p:stCondLst>
                                    <p:cond delay="0"/>
                                  </p:stCondLst>
                                  <p:childTnLst>
                                    <p:animRot by="21600000">
                                      <p:cBhvr>
                                        <p:cTn id="689" dur="2000" fill="hold"/>
                                        <p:tgtEl>
                                          <p:spTgt spid="44"/>
                                        </p:tgtEl>
                                        <p:attrNameLst>
                                          <p:attrName>r</p:attrName>
                                        </p:attrNameLst>
                                      </p:cBhvr>
                                    </p:animRot>
                                  </p:childTnLst>
                                </p:cTn>
                              </p:par>
                              <p:par>
                                <p:cTn id="690" presetID="8" presetClass="emph" presetSubtype="0" fill="hold" nodeType="withEffect">
                                  <p:stCondLst>
                                    <p:cond delay="0"/>
                                  </p:stCondLst>
                                  <p:childTnLst>
                                    <p:animRot by="21600000">
                                      <p:cBhvr>
                                        <p:cTn id="691" dur="2000" fill="hold"/>
                                        <p:tgtEl>
                                          <p:spTgt spid="45"/>
                                        </p:tgtEl>
                                        <p:attrNameLst>
                                          <p:attrName>r</p:attrName>
                                        </p:attrNameLst>
                                      </p:cBhvr>
                                    </p:animRot>
                                  </p:childTnLst>
                                </p:cTn>
                              </p:par>
                              <p:par>
                                <p:cTn id="692" presetID="8" presetClass="emph" presetSubtype="0" fill="hold" nodeType="withEffect">
                                  <p:stCondLst>
                                    <p:cond delay="0"/>
                                  </p:stCondLst>
                                  <p:childTnLst>
                                    <p:animRot by="21600000">
                                      <p:cBhvr>
                                        <p:cTn id="693" dur="2000" fill="hold"/>
                                        <p:tgtEl>
                                          <p:spTgt spid="46"/>
                                        </p:tgtEl>
                                        <p:attrNameLst>
                                          <p:attrName>r</p:attrName>
                                        </p:attrNameLst>
                                      </p:cBhvr>
                                    </p:animRot>
                                  </p:childTnLst>
                                </p:cTn>
                              </p:par>
                              <p:par>
                                <p:cTn id="694" presetID="8" presetClass="emph" presetSubtype="0" fill="hold" nodeType="withEffect">
                                  <p:stCondLst>
                                    <p:cond delay="0"/>
                                  </p:stCondLst>
                                  <p:childTnLst>
                                    <p:animRot by="21600000">
                                      <p:cBhvr>
                                        <p:cTn id="695" dur="2000" fill="hold"/>
                                        <p:tgtEl>
                                          <p:spTgt spid="47"/>
                                        </p:tgtEl>
                                        <p:attrNameLst>
                                          <p:attrName>r</p:attrName>
                                        </p:attrNameLst>
                                      </p:cBhvr>
                                    </p:animRot>
                                  </p:childTnLst>
                                </p:cTn>
                              </p:par>
                              <p:par>
                                <p:cTn id="696" presetID="8" presetClass="emph" presetSubtype="0" fill="hold" nodeType="withEffect">
                                  <p:stCondLst>
                                    <p:cond delay="0"/>
                                  </p:stCondLst>
                                  <p:childTnLst>
                                    <p:animRot by="21600000">
                                      <p:cBhvr>
                                        <p:cTn id="697" dur="2000" fill="hold"/>
                                        <p:tgtEl>
                                          <p:spTgt spid="52"/>
                                        </p:tgtEl>
                                        <p:attrNameLst>
                                          <p:attrName>r</p:attrName>
                                        </p:attrNameLst>
                                      </p:cBhvr>
                                    </p:animRot>
                                  </p:childTnLst>
                                </p:cTn>
                              </p:par>
                              <p:par>
                                <p:cTn id="698" presetID="8" presetClass="emph" presetSubtype="0" fill="hold" nodeType="withEffect">
                                  <p:stCondLst>
                                    <p:cond delay="0"/>
                                  </p:stCondLst>
                                  <p:childTnLst>
                                    <p:animRot by="21600000">
                                      <p:cBhvr>
                                        <p:cTn id="699" dur="2000" fill="hold"/>
                                        <p:tgtEl>
                                          <p:spTgt spid="53"/>
                                        </p:tgtEl>
                                        <p:attrNameLst>
                                          <p:attrName>r</p:attrName>
                                        </p:attrNameLst>
                                      </p:cBhvr>
                                    </p:animRot>
                                  </p:childTnLst>
                                </p:cTn>
                              </p:par>
                              <p:par>
                                <p:cTn id="700" presetID="8" presetClass="emph" presetSubtype="0" fill="hold" nodeType="withEffect">
                                  <p:stCondLst>
                                    <p:cond delay="0"/>
                                  </p:stCondLst>
                                  <p:childTnLst>
                                    <p:animRot by="21600000">
                                      <p:cBhvr>
                                        <p:cTn id="701" dur="2000" fill="hold"/>
                                        <p:tgtEl>
                                          <p:spTgt spid="54"/>
                                        </p:tgtEl>
                                        <p:attrNameLst>
                                          <p:attrName>r</p:attrName>
                                        </p:attrNameLst>
                                      </p:cBhvr>
                                    </p:animRot>
                                  </p:childTnLst>
                                </p:cTn>
                              </p:par>
                              <p:par>
                                <p:cTn id="702" presetID="8" presetClass="emph" presetSubtype="0" fill="hold" nodeType="withEffect">
                                  <p:stCondLst>
                                    <p:cond delay="0"/>
                                  </p:stCondLst>
                                  <p:childTnLst>
                                    <p:animRot by="21600000">
                                      <p:cBhvr>
                                        <p:cTn id="703" dur="2000" fill="hold"/>
                                        <p:tgtEl>
                                          <p:spTgt spid="55"/>
                                        </p:tgtEl>
                                        <p:attrNameLst>
                                          <p:attrName>r</p:attrName>
                                        </p:attrNameLst>
                                      </p:cBhvr>
                                    </p:animRot>
                                  </p:childTnLst>
                                </p:cTn>
                              </p:par>
                              <p:par>
                                <p:cTn id="704" presetID="8" presetClass="emph" presetSubtype="0" fill="hold" nodeType="withEffect">
                                  <p:stCondLst>
                                    <p:cond delay="0"/>
                                  </p:stCondLst>
                                  <p:childTnLst>
                                    <p:animRot by="21600000">
                                      <p:cBhvr>
                                        <p:cTn id="705" dur="2000" fill="hold"/>
                                        <p:tgtEl>
                                          <p:spTgt spid="60"/>
                                        </p:tgtEl>
                                        <p:attrNameLst>
                                          <p:attrName>r</p:attrName>
                                        </p:attrNameLst>
                                      </p:cBhvr>
                                    </p:animRot>
                                  </p:childTnLst>
                                </p:cTn>
                              </p:par>
                              <p:par>
                                <p:cTn id="706" presetID="8" presetClass="emph" presetSubtype="0" fill="hold" nodeType="withEffect">
                                  <p:stCondLst>
                                    <p:cond delay="0"/>
                                  </p:stCondLst>
                                  <p:childTnLst>
                                    <p:animRot by="21600000">
                                      <p:cBhvr>
                                        <p:cTn id="707" dur="2000" fill="hold"/>
                                        <p:tgtEl>
                                          <p:spTgt spid="61"/>
                                        </p:tgtEl>
                                        <p:attrNameLst>
                                          <p:attrName>r</p:attrName>
                                        </p:attrNameLst>
                                      </p:cBhvr>
                                    </p:animRot>
                                  </p:childTnLst>
                                </p:cTn>
                              </p:par>
                              <p:par>
                                <p:cTn id="708" presetID="8" presetClass="emph" presetSubtype="0" fill="hold" nodeType="withEffect">
                                  <p:stCondLst>
                                    <p:cond delay="0"/>
                                  </p:stCondLst>
                                  <p:childTnLst>
                                    <p:animRot by="21600000">
                                      <p:cBhvr>
                                        <p:cTn id="709" dur="2000" fill="hold"/>
                                        <p:tgtEl>
                                          <p:spTgt spid="62"/>
                                        </p:tgtEl>
                                        <p:attrNameLst>
                                          <p:attrName>r</p:attrName>
                                        </p:attrNameLst>
                                      </p:cBhvr>
                                    </p:animRot>
                                  </p:childTnLst>
                                </p:cTn>
                              </p:par>
                              <p:par>
                                <p:cTn id="710" presetID="8" presetClass="emph" presetSubtype="0" fill="hold" nodeType="withEffect">
                                  <p:stCondLst>
                                    <p:cond delay="0"/>
                                  </p:stCondLst>
                                  <p:childTnLst>
                                    <p:animRot by="21600000">
                                      <p:cBhvr>
                                        <p:cTn id="711" dur="2000" fill="hold"/>
                                        <p:tgtEl>
                                          <p:spTgt spid="63"/>
                                        </p:tgtEl>
                                        <p:attrNameLst>
                                          <p:attrName>r</p:attrName>
                                        </p:attrNameLst>
                                      </p:cBhvr>
                                    </p:animRot>
                                  </p:childTnLst>
                                </p:cTn>
                              </p:par>
                              <p:par>
                                <p:cTn id="712" presetID="8" presetClass="emph" presetSubtype="0" fill="hold" nodeType="withEffect">
                                  <p:stCondLst>
                                    <p:cond delay="0"/>
                                  </p:stCondLst>
                                  <p:childTnLst>
                                    <p:animRot by="-21600000">
                                      <p:cBhvr>
                                        <p:cTn id="713" dur="2000" fill="hold"/>
                                        <p:tgtEl>
                                          <p:spTgt spid="8"/>
                                        </p:tgtEl>
                                        <p:attrNameLst>
                                          <p:attrName>r</p:attrName>
                                        </p:attrNameLst>
                                      </p:cBhvr>
                                    </p:animRot>
                                  </p:childTnLst>
                                </p:cTn>
                              </p:par>
                              <p:par>
                                <p:cTn id="714" presetID="8" presetClass="emph" presetSubtype="0" fill="hold" nodeType="withEffect">
                                  <p:stCondLst>
                                    <p:cond delay="0"/>
                                  </p:stCondLst>
                                  <p:childTnLst>
                                    <p:animRot by="-21600000">
                                      <p:cBhvr>
                                        <p:cTn id="715" dur="2000" fill="hold"/>
                                        <p:tgtEl>
                                          <p:spTgt spid="9"/>
                                        </p:tgtEl>
                                        <p:attrNameLst>
                                          <p:attrName>r</p:attrName>
                                        </p:attrNameLst>
                                      </p:cBhvr>
                                    </p:animRot>
                                  </p:childTnLst>
                                </p:cTn>
                              </p:par>
                              <p:par>
                                <p:cTn id="716" presetID="8" presetClass="emph" presetSubtype="0" fill="hold" nodeType="withEffect">
                                  <p:stCondLst>
                                    <p:cond delay="0"/>
                                  </p:stCondLst>
                                  <p:childTnLst>
                                    <p:animRot by="-21600000">
                                      <p:cBhvr>
                                        <p:cTn id="717" dur="2000" fill="hold"/>
                                        <p:tgtEl>
                                          <p:spTgt spid="10"/>
                                        </p:tgtEl>
                                        <p:attrNameLst>
                                          <p:attrName>r</p:attrName>
                                        </p:attrNameLst>
                                      </p:cBhvr>
                                    </p:animRot>
                                  </p:childTnLst>
                                </p:cTn>
                              </p:par>
                              <p:par>
                                <p:cTn id="718" presetID="8" presetClass="emph" presetSubtype="0" fill="hold" nodeType="withEffect">
                                  <p:stCondLst>
                                    <p:cond delay="0"/>
                                  </p:stCondLst>
                                  <p:childTnLst>
                                    <p:animRot by="-21600000">
                                      <p:cBhvr>
                                        <p:cTn id="719" dur="2000" fill="hold"/>
                                        <p:tgtEl>
                                          <p:spTgt spid="11"/>
                                        </p:tgtEl>
                                        <p:attrNameLst>
                                          <p:attrName>r</p:attrName>
                                        </p:attrNameLst>
                                      </p:cBhvr>
                                    </p:animRot>
                                  </p:childTnLst>
                                </p:cTn>
                              </p:par>
                              <p:par>
                                <p:cTn id="720" presetID="8" presetClass="emph" presetSubtype="0" fill="hold" nodeType="withEffect">
                                  <p:stCondLst>
                                    <p:cond delay="0"/>
                                  </p:stCondLst>
                                  <p:childTnLst>
                                    <p:animRot by="-21600000">
                                      <p:cBhvr>
                                        <p:cTn id="721" dur="2000" fill="hold"/>
                                        <p:tgtEl>
                                          <p:spTgt spid="16"/>
                                        </p:tgtEl>
                                        <p:attrNameLst>
                                          <p:attrName>r</p:attrName>
                                        </p:attrNameLst>
                                      </p:cBhvr>
                                    </p:animRot>
                                  </p:childTnLst>
                                </p:cTn>
                              </p:par>
                              <p:par>
                                <p:cTn id="722" presetID="8" presetClass="emph" presetSubtype="0" fill="hold" nodeType="withEffect">
                                  <p:stCondLst>
                                    <p:cond delay="0"/>
                                  </p:stCondLst>
                                  <p:childTnLst>
                                    <p:animRot by="-21600000">
                                      <p:cBhvr>
                                        <p:cTn id="723" dur="2000" fill="hold"/>
                                        <p:tgtEl>
                                          <p:spTgt spid="17"/>
                                        </p:tgtEl>
                                        <p:attrNameLst>
                                          <p:attrName>r</p:attrName>
                                        </p:attrNameLst>
                                      </p:cBhvr>
                                    </p:animRot>
                                  </p:childTnLst>
                                </p:cTn>
                              </p:par>
                              <p:par>
                                <p:cTn id="724" presetID="8" presetClass="emph" presetSubtype="0" fill="hold" nodeType="withEffect">
                                  <p:stCondLst>
                                    <p:cond delay="0"/>
                                  </p:stCondLst>
                                  <p:childTnLst>
                                    <p:animRot by="-21600000">
                                      <p:cBhvr>
                                        <p:cTn id="725" dur="2000" fill="hold"/>
                                        <p:tgtEl>
                                          <p:spTgt spid="18"/>
                                        </p:tgtEl>
                                        <p:attrNameLst>
                                          <p:attrName>r</p:attrName>
                                        </p:attrNameLst>
                                      </p:cBhvr>
                                    </p:animRot>
                                  </p:childTnLst>
                                </p:cTn>
                              </p:par>
                              <p:par>
                                <p:cTn id="726" presetID="8" presetClass="emph" presetSubtype="0" fill="hold" nodeType="withEffect">
                                  <p:stCondLst>
                                    <p:cond delay="0"/>
                                  </p:stCondLst>
                                  <p:childTnLst>
                                    <p:animRot by="-21600000">
                                      <p:cBhvr>
                                        <p:cTn id="727" dur="2000" fill="hold"/>
                                        <p:tgtEl>
                                          <p:spTgt spid="19"/>
                                        </p:tgtEl>
                                        <p:attrNameLst>
                                          <p:attrName>r</p:attrName>
                                        </p:attrNameLst>
                                      </p:cBhvr>
                                    </p:animRot>
                                  </p:childTnLst>
                                </p:cTn>
                              </p:par>
                              <p:par>
                                <p:cTn id="728" presetID="8" presetClass="emph" presetSubtype="0" fill="hold" nodeType="withEffect">
                                  <p:stCondLst>
                                    <p:cond delay="0"/>
                                  </p:stCondLst>
                                  <p:childTnLst>
                                    <p:animRot by="-21600000">
                                      <p:cBhvr>
                                        <p:cTn id="729" dur="2000" fill="hold"/>
                                        <p:tgtEl>
                                          <p:spTgt spid="24"/>
                                        </p:tgtEl>
                                        <p:attrNameLst>
                                          <p:attrName>r</p:attrName>
                                        </p:attrNameLst>
                                      </p:cBhvr>
                                    </p:animRot>
                                  </p:childTnLst>
                                </p:cTn>
                              </p:par>
                              <p:par>
                                <p:cTn id="730" presetID="8" presetClass="emph" presetSubtype="0" fill="hold" nodeType="withEffect">
                                  <p:stCondLst>
                                    <p:cond delay="0"/>
                                  </p:stCondLst>
                                  <p:childTnLst>
                                    <p:animRot by="-21600000">
                                      <p:cBhvr>
                                        <p:cTn id="731" dur="2000" fill="hold"/>
                                        <p:tgtEl>
                                          <p:spTgt spid="25"/>
                                        </p:tgtEl>
                                        <p:attrNameLst>
                                          <p:attrName>r</p:attrName>
                                        </p:attrNameLst>
                                      </p:cBhvr>
                                    </p:animRot>
                                  </p:childTnLst>
                                </p:cTn>
                              </p:par>
                              <p:par>
                                <p:cTn id="732" presetID="8" presetClass="emph" presetSubtype="0" fill="hold" nodeType="withEffect">
                                  <p:stCondLst>
                                    <p:cond delay="0"/>
                                  </p:stCondLst>
                                  <p:childTnLst>
                                    <p:animRot by="-21600000">
                                      <p:cBhvr>
                                        <p:cTn id="733" dur="2000" fill="hold"/>
                                        <p:tgtEl>
                                          <p:spTgt spid="26"/>
                                        </p:tgtEl>
                                        <p:attrNameLst>
                                          <p:attrName>r</p:attrName>
                                        </p:attrNameLst>
                                      </p:cBhvr>
                                    </p:animRot>
                                  </p:childTnLst>
                                </p:cTn>
                              </p:par>
                              <p:par>
                                <p:cTn id="734" presetID="8" presetClass="emph" presetSubtype="0" fill="hold" nodeType="withEffect">
                                  <p:stCondLst>
                                    <p:cond delay="0"/>
                                  </p:stCondLst>
                                  <p:childTnLst>
                                    <p:animRot by="-21600000">
                                      <p:cBhvr>
                                        <p:cTn id="735" dur="2000" fill="hold"/>
                                        <p:tgtEl>
                                          <p:spTgt spid="27"/>
                                        </p:tgtEl>
                                        <p:attrNameLst>
                                          <p:attrName>r</p:attrName>
                                        </p:attrNameLst>
                                      </p:cBhvr>
                                    </p:animRot>
                                  </p:childTnLst>
                                </p:cTn>
                              </p:par>
                              <p:par>
                                <p:cTn id="736" presetID="8" presetClass="emph" presetSubtype="0" fill="hold" nodeType="withEffect">
                                  <p:stCondLst>
                                    <p:cond delay="0"/>
                                  </p:stCondLst>
                                  <p:childTnLst>
                                    <p:animRot by="-21600000">
                                      <p:cBhvr>
                                        <p:cTn id="737" dur="2000" fill="hold"/>
                                        <p:tgtEl>
                                          <p:spTgt spid="32"/>
                                        </p:tgtEl>
                                        <p:attrNameLst>
                                          <p:attrName>r</p:attrName>
                                        </p:attrNameLst>
                                      </p:cBhvr>
                                    </p:animRot>
                                  </p:childTnLst>
                                </p:cTn>
                              </p:par>
                              <p:par>
                                <p:cTn id="738" presetID="8" presetClass="emph" presetSubtype="0" fill="hold" nodeType="withEffect">
                                  <p:stCondLst>
                                    <p:cond delay="0"/>
                                  </p:stCondLst>
                                  <p:childTnLst>
                                    <p:animRot by="-21600000">
                                      <p:cBhvr>
                                        <p:cTn id="739" dur="2000" fill="hold"/>
                                        <p:tgtEl>
                                          <p:spTgt spid="33"/>
                                        </p:tgtEl>
                                        <p:attrNameLst>
                                          <p:attrName>r</p:attrName>
                                        </p:attrNameLst>
                                      </p:cBhvr>
                                    </p:animRot>
                                  </p:childTnLst>
                                </p:cTn>
                              </p:par>
                              <p:par>
                                <p:cTn id="740" presetID="8" presetClass="emph" presetSubtype="0" fill="hold" nodeType="withEffect">
                                  <p:stCondLst>
                                    <p:cond delay="0"/>
                                  </p:stCondLst>
                                  <p:childTnLst>
                                    <p:animRot by="-21600000">
                                      <p:cBhvr>
                                        <p:cTn id="741" dur="2000" fill="hold"/>
                                        <p:tgtEl>
                                          <p:spTgt spid="34"/>
                                        </p:tgtEl>
                                        <p:attrNameLst>
                                          <p:attrName>r</p:attrName>
                                        </p:attrNameLst>
                                      </p:cBhvr>
                                    </p:animRot>
                                  </p:childTnLst>
                                </p:cTn>
                              </p:par>
                              <p:par>
                                <p:cTn id="742" presetID="8" presetClass="emph" presetSubtype="0" fill="hold" nodeType="withEffect">
                                  <p:stCondLst>
                                    <p:cond delay="0"/>
                                  </p:stCondLst>
                                  <p:childTnLst>
                                    <p:animRot by="-21600000">
                                      <p:cBhvr>
                                        <p:cTn id="743" dur="2000" fill="hold"/>
                                        <p:tgtEl>
                                          <p:spTgt spid="35"/>
                                        </p:tgtEl>
                                        <p:attrNameLst>
                                          <p:attrName>r</p:attrName>
                                        </p:attrNameLst>
                                      </p:cBhvr>
                                    </p:animRot>
                                  </p:childTnLst>
                                </p:cTn>
                              </p:par>
                              <p:par>
                                <p:cTn id="744" presetID="8" presetClass="emph" presetSubtype="0" fill="hold" nodeType="withEffect">
                                  <p:stCondLst>
                                    <p:cond delay="0"/>
                                  </p:stCondLst>
                                  <p:childTnLst>
                                    <p:animRot by="-21600000">
                                      <p:cBhvr>
                                        <p:cTn id="745" dur="2000" fill="hold"/>
                                        <p:tgtEl>
                                          <p:spTgt spid="40"/>
                                        </p:tgtEl>
                                        <p:attrNameLst>
                                          <p:attrName>r</p:attrName>
                                        </p:attrNameLst>
                                      </p:cBhvr>
                                    </p:animRot>
                                  </p:childTnLst>
                                </p:cTn>
                              </p:par>
                              <p:par>
                                <p:cTn id="746" presetID="8" presetClass="emph" presetSubtype="0" fill="hold" nodeType="withEffect">
                                  <p:stCondLst>
                                    <p:cond delay="0"/>
                                  </p:stCondLst>
                                  <p:childTnLst>
                                    <p:animRot by="-21600000">
                                      <p:cBhvr>
                                        <p:cTn id="747" dur="2000" fill="hold"/>
                                        <p:tgtEl>
                                          <p:spTgt spid="41"/>
                                        </p:tgtEl>
                                        <p:attrNameLst>
                                          <p:attrName>r</p:attrName>
                                        </p:attrNameLst>
                                      </p:cBhvr>
                                    </p:animRot>
                                  </p:childTnLst>
                                </p:cTn>
                              </p:par>
                              <p:par>
                                <p:cTn id="748" presetID="8" presetClass="emph" presetSubtype="0" fill="hold" nodeType="withEffect">
                                  <p:stCondLst>
                                    <p:cond delay="0"/>
                                  </p:stCondLst>
                                  <p:childTnLst>
                                    <p:animRot by="-21600000">
                                      <p:cBhvr>
                                        <p:cTn id="749" dur="2000" fill="hold"/>
                                        <p:tgtEl>
                                          <p:spTgt spid="42"/>
                                        </p:tgtEl>
                                        <p:attrNameLst>
                                          <p:attrName>r</p:attrName>
                                        </p:attrNameLst>
                                      </p:cBhvr>
                                    </p:animRot>
                                  </p:childTnLst>
                                </p:cTn>
                              </p:par>
                              <p:par>
                                <p:cTn id="750" presetID="8" presetClass="emph" presetSubtype="0" fill="hold" nodeType="withEffect">
                                  <p:stCondLst>
                                    <p:cond delay="0"/>
                                  </p:stCondLst>
                                  <p:childTnLst>
                                    <p:animRot by="-21600000">
                                      <p:cBhvr>
                                        <p:cTn id="751" dur="2000" fill="hold"/>
                                        <p:tgtEl>
                                          <p:spTgt spid="43"/>
                                        </p:tgtEl>
                                        <p:attrNameLst>
                                          <p:attrName>r</p:attrName>
                                        </p:attrNameLst>
                                      </p:cBhvr>
                                    </p:animRot>
                                  </p:childTnLst>
                                </p:cTn>
                              </p:par>
                              <p:par>
                                <p:cTn id="752" presetID="8" presetClass="emph" presetSubtype="0" fill="hold" nodeType="withEffect">
                                  <p:stCondLst>
                                    <p:cond delay="0"/>
                                  </p:stCondLst>
                                  <p:childTnLst>
                                    <p:animRot by="-21600000">
                                      <p:cBhvr>
                                        <p:cTn id="753" dur="2000" fill="hold"/>
                                        <p:tgtEl>
                                          <p:spTgt spid="48"/>
                                        </p:tgtEl>
                                        <p:attrNameLst>
                                          <p:attrName>r</p:attrName>
                                        </p:attrNameLst>
                                      </p:cBhvr>
                                    </p:animRot>
                                  </p:childTnLst>
                                </p:cTn>
                              </p:par>
                              <p:par>
                                <p:cTn id="754" presetID="8" presetClass="emph" presetSubtype="0" fill="hold" nodeType="withEffect">
                                  <p:stCondLst>
                                    <p:cond delay="0"/>
                                  </p:stCondLst>
                                  <p:childTnLst>
                                    <p:animRot by="-21600000">
                                      <p:cBhvr>
                                        <p:cTn id="755" dur="2000" fill="hold"/>
                                        <p:tgtEl>
                                          <p:spTgt spid="49"/>
                                        </p:tgtEl>
                                        <p:attrNameLst>
                                          <p:attrName>r</p:attrName>
                                        </p:attrNameLst>
                                      </p:cBhvr>
                                    </p:animRot>
                                  </p:childTnLst>
                                </p:cTn>
                              </p:par>
                              <p:par>
                                <p:cTn id="756" presetID="8" presetClass="emph" presetSubtype="0" fill="hold" nodeType="withEffect">
                                  <p:stCondLst>
                                    <p:cond delay="0"/>
                                  </p:stCondLst>
                                  <p:childTnLst>
                                    <p:animRot by="-21600000">
                                      <p:cBhvr>
                                        <p:cTn id="757" dur="2000" fill="hold"/>
                                        <p:tgtEl>
                                          <p:spTgt spid="50"/>
                                        </p:tgtEl>
                                        <p:attrNameLst>
                                          <p:attrName>r</p:attrName>
                                        </p:attrNameLst>
                                      </p:cBhvr>
                                    </p:animRot>
                                  </p:childTnLst>
                                </p:cTn>
                              </p:par>
                              <p:par>
                                <p:cTn id="758" presetID="8" presetClass="emph" presetSubtype="0" fill="hold" nodeType="withEffect">
                                  <p:stCondLst>
                                    <p:cond delay="0"/>
                                  </p:stCondLst>
                                  <p:childTnLst>
                                    <p:animRot by="-21600000">
                                      <p:cBhvr>
                                        <p:cTn id="759" dur="2000" fill="hold"/>
                                        <p:tgtEl>
                                          <p:spTgt spid="51"/>
                                        </p:tgtEl>
                                        <p:attrNameLst>
                                          <p:attrName>r</p:attrName>
                                        </p:attrNameLst>
                                      </p:cBhvr>
                                    </p:animRot>
                                  </p:childTnLst>
                                </p:cTn>
                              </p:par>
                              <p:par>
                                <p:cTn id="760" presetID="8" presetClass="emph" presetSubtype="0" fill="hold" nodeType="withEffect">
                                  <p:stCondLst>
                                    <p:cond delay="0"/>
                                  </p:stCondLst>
                                  <p:childTnLst>
                                    <p:animRot by="-21600000">
                                      <p:cBhvr>
                                        <p:cTn id="761" dur="2000" fill="hold"/>
                                        <p:tgtEl>
                                          <p:spTgt spid="56"/>
                                        </p:tgtEl>
                                        <p:attrNameLst>
                                          <p:attrName>r</p:attrName>
                                        </p:attrNameLst>
                                      </p:cBhvr>
                                    </p:animRot>
                                  </p:childTnLst>
                                </p:cTn>
                              </p:par>
                              <p:par>
                                <p:cTn id="762" presetID="8" presetClass="emph" presetSubtype="0" fill="hold" nodeType="withEffect">
                                  <p:stCondLst>
                                    <p:cond delay="0"/>
                                  </p:stCondLst>
                                  <p:childTnLst>
                                    <p:animRot by="-21600000">
                                      <p:cBhvr>
                                        <p:cTn id="763" dur="2000" fill="hold"/>
                                        <p:tgtEl>
                                          <p:spTgt spid="57"/>
                                        </p:tgtEl>
                                        <p:attrNameLst>
                                          <p:attrName>r</p:attrName>
                                        </p:attrNameLst>
                                      </p:cBhvr>
                                    </p:animRot>
                                  </p:childTnLst>
                                </p:cTn>
                              </p:par>
                              <p:par>
                                <p:cTn id="764" presetID="8" presetClass="emph" presetSubtype="0" fill="hold" nodeType="withEffect">
                                  <p:stCondLst>
                                    <p:cond delay="0"/>
                                  </p:stCondLst>
                                  <p:childTnLst>
                                    <p:animRot by="-21600000">
                                      <p:cBhvr>
                                        <p:cTn id="765" dur="2000" fill="hold"/>
                                        <p:tgtEl>
                                          <p:spTgt spid="58"/>
                                        </p:tgtEl>
                                        <p:attrNameLst>
                                          <p:attrName>r</p:attrName>
                                        </p:attrNameLst>
                                      </p:cBhvr>
                                    </p:animRot>
                                  </p:childTnLst>
                                </p:cTn>
                              </p:par>
                              <p:par>
                                <p:cTn id="766" presetID="8" presetClass="emph" presetSubtype="0" fill="hold" nodeType="withEffect">
                                  <p:stCondLst>
                                    <p:cond delay="0"/>
                                  </p:stCondLst>
                                  <p:childTnLst>
                                    <p:animRot by="-21600000">
                                      <p:cBhvr>
                                        <p:cTn id="767" dur="2000" fill="hold"/>
                                        <p:tgtEl>
                                          <p:spTgt spid="59"/>
                                        </p:tgtEl>
                                        <p:attrNameLst>
                                          <p:attrName>r</p:attrName>
                                        </p:attrNameLst>
                                      </p:cBhvr>
                                    </p:animRot>
                                  </p:childTnLst>
                                </p:cTn>
                              </p:par>
                              <p:par>
                                <p:cTn id="768" presetID="8" presetClass="emph" presetSubtype="0" fill="hold" nodeType="withEffect">
                                  <p:stCondLst>
                                    <p:cond delay="0"/>
                                  </p:stCondLst>
                                  <p:childTnLst>
                                    <p:animRot by="-21600000">
                                      <p:cBhvr>
                                        <p:cTn id="769" dur="2000" fill="hold"/>
                                        <p:tgtEl>
                                          <p:spTgt spid="64"/>
                                        </p:tgtEl>
                                        <p:attrNameLst>
                                          <p:attrName>r</p:attrName>
                                        </p:attrNameLst>
                                      </p:cBhvr>
                                    </p:animRot>
                                  </p:childTnLst>
                                </p:cTn>
                              </p:par>
                              <p:par>
                                <p:cTn id="770" presetID="8" presetClass="emph" presetSubtype="0" fill="hold" nodeType="withEffect">
                                  <p:stCondLst>
                                    <p:cond delay="0"/>
                                  </p:stCondLst>
                                  <p:childTnLst>
                                    <p:animRot by="-21600000">
                                      <p:cBhvr>
                                        <p:cTn id="771" dur="2000" fill="hold"/>
                                        <p:tgtEl>
                                          <p:spTgt spid="65"/>
                                        </p:tgtEl>
                                        <p:attrNameLst>
                                          <p:attrName>r</p:attrName>
                                        </p:attrNameLst>
                                      </p:cBhvr>
                                    </p:animRot>
                                  </p:childTnLst>
                                </p:cTn>
                              </p:par>
                              <p:par>
                                <p:cTn id="772" presetID="8" presetClass="emph" presetSubtype="0" fill="hold" nodeType="withEffect">
                                  <p:stCondLst>
                                    <p:cond delay="0"/>
                                  </p:stCondLst>
                                  <p:childTnLst>
                                    <p:animRot by="-21600000">
                                      <p:cBhvr>
                                        <p:cTn id="773" dur="2000" fill="hold"/>
                                        <p:tgtEl>
                                          <p:spTgt spid="66"/>
                                        </p:tgtEl>
                                        <p:attrNameLst>
                                          <p:attrName>r</p:attrName>
                                        </p:attrNameLst>
                                      </p:cBhvr>
                                    </p:animRot>
                                  </p:childTnLst>
                                </p:cTn>
                              </p:par>
                              <p:par>
                                <p:cTn id="774" presetID="8" presetClass="emph" presetSubtype="0" fill="hold" nodeType="withEffect">
                                  <p:stCondLst>
                                    <p:cond delay="0"/>
                                  </p:stCondLst>
                                  <p:childTnLst>
                                    <p:animRot by="-21600000">
                                      <p:cBhvr>
                                        <p:cTn id="775" dur="2000" fill="hold"/>
                                        <p:tgtEl>
                                          <p:spTgt spid="67"/>
                                        </p:tgtEl>
                                        <p:attrNameLst>
                                          <p:attrName>r</p:attrName>
                                        </p:attrNameLst>
                                      </p:cBhvr>
                                    </p:animRot>
                                  </p:childTnLst>
                                </p:cTn>
                              </p:par>
                              <p:par>
                                <p:cTn id="776" presetID="23" presetClass="entr" presetSubtype="288" fill="hold" nodeType="withEffect">
                                  <p:stCondLst>
                                    <p:cond delay="0"/>
                                  </p:stCondLst>
                                  <p:childTnLst>
                                    <p:set>
                                      <p:cBhvr>
                                        <p:cTn id="777" dur="1" fill="hold">
                                          <p:stCondLst>
                                            <p:cond delay="0"/>
                                          </p:stCondLst>
                                        </p:cTn>
                                        <p:tgtEl>
                                          <p:spTgt spid="2"/>
                                        </p:tgtEl>
                                        <p:attrNameLst>
                                          <p:attrName>style.visibility</p:attrName>
                                        </p:attrNameLst>
                                      </p:cBhvr>
                                      <p:to>
                                        <p:strVal val="visible"/>
                                      </p:to>
                                    </p:set>
                                    <p:anim calcmode="lin" valueType="num">
                                      <p:cBhvr>
                                        <p:cTn id="778" dur="2000" fill="hold"/>
                                        <p:tgtEl>
                                          <p:spTgt spid="2"/>
                                        </p:tgtEl>
                                        <p:attrNameLst>
                                          <p:attrName>ppt_w</p:attrName>
                                        </p:attrNameLst>
                                      </p:cBhvr>
                                      <p:tavLst>
                                        <p:tav tm="0">
                                          <p:val>
                                            <p:strVal val="4/3*#ppt_w"/>
                                          </p:val>
                                        </p:tav>
                                        <p:tav tm="100000">
                                          <p:val>
                                            <p:strVal val="#ppt_w"/>
                                          </p:val>
                                        </p:tav>
                                      </p:tavLst>
                                    </p:anim>
                                    <p:anim calcmode="lin" valueType="num">
                                      <p:cBhvr>
                                        <p:cTn id="779" dur="2000" fill="hold"/>
                                        <p:tgtEl>
                                          <p:spTgt spid="2"/>
                                        </p:tgtEl>
                                        <p:attrNameLst>
                                          <p:attrName>ppt_h</p:attrName>
                                        </p:attrNameLst>
                                      </p:cBhvr>
                                      <p:tavLst>
                                        <p:tav tm="0">
                                          <p:val>
                                            <p:strVal val="4/3*#ppt_h"/>
                                          </p:val>
                                        </p:tav>
                                        <p:tav tm="100000">
                                          <p:val>
                                            <p:strVal val="#ppt_h"/>
                                          </p:val>
                                        </p:tav>
                                      </p:tavLst>
                                    </p:anim>
                                  </p:childTnLst>
                                </p:cTn>
                              </p:par>
                              <p:par>
                                <p:cTn id="780" presetID="16" presetClass="entr" presetSubtype="42" fill="hold" nodeType="withEffect">
                                  <p:stCondLst>
                                    <p:cond delay="0"/>
                                  </p:stCondLst>
                                  <p:childTnLst>
                                    <p:set>
                                      <p:cBhvr>
                                        <p:cTn id="781" dur="1" fill="hold">
                                          <p:stCondLst>
                                            <p:cond delay="0"/>
                                          </p:stCondLst>
                                        </p:cTn>
                                        <p:tgtEl>
                                          <p:spTgt spid="2"/>
                                        </p:tgtEl>
                                        <p:attrNameLst>
                                          <p:attrName>style.visibility</p:attrName>
                                        </p:attrNameLst>
                                      </p:cBhvr>
                                      <p:to>
                                        <p:strVal val="visible"/>
                                      </p:to>
                                    </p:set>
                                    <p:animEffect transition="in" filter="barn(outHorizontal)">
                                      <p:cBhvr>
                                        <p:cTn id="7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FF3300"/>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lake-with-flowers-and-castle-newly-opened-dubai-glow-garden-timelapse-is-a-state-of-art-architecture-featuring-environment-friendly-architecture-creating-various-structures-from-th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59000">
                <a:srgbClr val="FF3300"/>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7"/>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3"/>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2"/>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3" presetClass="entr" presetSubtype="5" fill="hold" grpId="2" nodeType="withEffect">
                                  <p:stCondLst>
                                    <p:cond delay="0"/>
                                  </p:stCondLst>
                                  <p:childTnLst>
                                    <p:set>
                                      <p:cBhvr>
                                        <p:cTn id="224" dur="1" fill="hold">
                                          <p:stCondLst>
                                            <p:cond delay="0"/>
                                          </p:stCondLst>
                                        </p:cTn>
                                        <p:tgtEl>
                                          <p:spTgt spid="3"/>
                                        </p:tgtEl>
                                        <p:attrNameLst>
                                          <p:attrName>style.visibility</p:attrName>
                                        </p:attrNameLst>
                                      </p:cBhvr>
                                      <p:to>
                                        <p:strVal val="visible"/>
                                      </p:to>
                                    </p:set>
                                    <p:animEffect transition="in" filter="blinds(vertical)">
                                      <p:cBhvr>
                                        <p:cTn id="225" dur="2000"/>
                                        <p:tgtEl>
                                          <p:spTgt spid="3"/>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linds(vertical)">
                                      <p:cBhvr>
                                        <p:cTn id="228" dur="2000"/>
                                        <p:tgtEl>
                                          <p:spTgt spid="4"/>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5"/>
                                        </p:tgtEl>
                                        <p:attrNameLst>
                                          <p:attrName>style.visibility</p:attrName>
                                        </p:attrNameLst>
                                      </p:cBhvr>
                                      <p:to>
                                        <p:strVal val="visible"/>
                                      </p:to>
                                    </p:set>
                                    <p:animEffect transition="in" filter="blinds(vertical)">
                                      <p:cBhvr>
                                        <p:cTn id="231" dur="2000"/>
                                        <p:tgtEl>
                                          <p:spTgt spid="5"/>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6"/>
                                        </p:tgtEl>
                                        <p:attrNameLst>
                                          <p:attrName>style.visibility</p:attrName>
                                        </p:attrNameLst>
                                      </p:cBhvr>
                                      <p:to>
                                        <p:strVal val="visible"/>
                                      </p:to>
                                    </p:set>
                                    <p:animEffect transition="in" filter="blinds(vertical)">
                                      <p:cBhvr>
                                        <p:cTn id="234" dur="2000"/>
                                        <p:tgtEl>
                                          <p:spTgt spid="6"/>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7"/>
                                        </p:tgtEl>
                                        <p:attrNameLst>
                                          <p:attrName>style.visibility</p:attrName>
                                        </p:attrNameLst>
                                      </p:cBhvr>
                                      <p:to>
                                        <p:strVal val="visible"/>
                                      </p:to>
                                    </p:set>
                                    <p:animEffect transition="in" filter="blinds(vertical)">
                                      <p:cBhvr>
                                        <p:cTn id="237" dur="2000"/>
                                        <p:tgtEl>
                                          <p:spTgt spid="7"/>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8"/>
                                        </p:tgtEl>
                                        <p:attrNameLst>
                                          <p:attrName>style.visibility</p:attrName>
                                        </p:attrNameLst>
                                      </p:cBhvr>
                                      <p:to>
                                        <p:strVal val="visible"/>
                                      </p:to>
                                    </p:set>
                                    <p:animEffect transition="in" filter="blinds(vertical)">
                                      <p:cBhvr>
                                        <p:cTn id="240" dur="2000"/>
                                        <p:tgtEl>
                                          <p:spTgt spid="8"/>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9"/>
                                        </p:tgtEl>
                                        <p:attrNameLst>
                                          <p:attrName>style.visibility</p:attrName>
                                        </p:attrNameLst>
                                      </p:cBhvr>
                                      <p:to>
                                        <p:strVal val="visible"/>
                                      </p:to>
                                    </p:set>
                                    <p:animEffect transition="in" filter="blinds(vertical)">
                                      <p:cBhvr>
                                        <p:cTn id="243" dur="2000"/>
                                        <p:tgtEl>
                                          <p:spTgt spid="9"/>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10"/>
                                        </p:tgtEl>
                                        <p:attrNameLst>
                                          <p:attrName>style.visibility</p:attrName>
                                        </p:attrNameLst>
                                      </p:cBhvr>
                                      <p:to>
                                        <p:strVal val="visible"/>
                                      </p:to>
                                    </p:set>
                                    <p:animEffect transition="in" filter="blinds(vertical)">
                                      <p:cBhvr>
                                        <p:cTn id="246" dur="2000"/>
                                        <p:tgtEl>
                                          <p:spTgt spid="10"/>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11"/>
                                        </p:tgtEl>
                                        <p:attrNameLst>
                                          <p:attrName>style.visibility</p:attrName>
                                        </p:attrNameLst>
                                      </p:cBhvr>
                                      <p:to>
                                        <p:strVal val="visible"/>
                                      </p:to>
                                    </p:set>
                                    <p:animEffect transition="in" filter="blinds(vertical)">
                                      <p:cBhvr>
                                        <p:cTn id="249" dur="2000"/>
                                        <p:tgtEl>
                                          <p:spTgt spid="11"/>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12"/>
                                        </p:tgtEl>
                                        <p:attrNameLst>
                                          <p:attrName>style.visibility</p:attrName>
                                        </p:attrNameLst>
                                      </p:cBhvr>
                                      <p:to>
                                        <p:strVal val="visible"/>
                                      </p:to>
                                    </p:set>
                                    <p:animEffect transition="in" filter="blinds(vertical)">
                                      <p:cBhvr>
                                        <p:cTn id="252" dur="2000"/>
                                        <p:tgtEl>
                                          <p:spTgt spid="12"/>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13"/>
                                        </p:tgtEl>
                                        <p:attrNameLst>
                                          <p:attrName>style.visibility</p:attrName>
                                        </p:attrNameLst>
                                      </p:cBhvr>
                                      <p:to>
                                        <p:strVal val="visible"/>
                                      </p:to>
                                    </p:set>
                                    <p:animEffect transition="in" filter="blinds(vertical)">
                                      <p:cBhvr>
                                        <p:cTn id="255" dur="2000"/>
                                        <p:tgtEl>
                                          <p:spTgt spid="13"/>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14"/>
                                        </p:tgtEl>
                                        <p:attrNameLst>
                                          <p:attrName>style.visibility</p:attrName>
                                        </p:attrNameLst>
                                      </p:cBhvr>
                                      <p:to>
                                        <p:strVal val="visible"/>
                                      </p:to>
                                    </p:set>
                                    <p:animEffect transition="in" filter="blinds(vertical)">
                                      <p:cBhvr>
                                        <p:cTn id="258" dur="2000"/>
                                        <p:tgtEl>
                                          <p:spTgt spid="14"/>
                                        </p:tgtEl>
                                      </p:cBhvr>
                                    </p:animEffect>
                                  </p:childTnLst>
                                </p:cTn>
                              </p:par>
                              <p:par>
                                <p:cTn id="259" presetID="3" presetClass="entr" presetSubtype="5" fill="hold" grpId="2" nodeType="withEffect">
                                  <p:stCondLst>
                                    <p:cond delay="0"/>
                                  </p:stCondLst>
                                  <p:childTnLst>
                                    <p:set>
                                      <p:cBhvr>
                                        <p:cTn id="260" dur="1" fill="hold">
                                          <p:stCondLst>
                                            <p:cond delay="0"/>
                                          </p:stCondLst>
                                        </p:cTn>
                                        <p:tgtEl>
                                          <p:spTgt spid="15"/>
                                        </p:tgtEl>
                                        <p:attrNameLst>
                                          <p:attrName>style.visibility</p:attrName>
                                        </p:attrNameLst>
                                      </p:cBhvr>
                                      <p:to>
                                        <p:strVal val="visible"/>
                                      </p:to>
                                    </p:set>
                                    <p:animEffect transition="in" filter="blinds(vertical)">
                                      <p:cBhvr>
                                        <p:cTn id="261" dur="2000"/>
                                        <p:tgtEl>
                                          <p:spTgt spid="15"/>
                                        </p:tgtEl>
                                      </p:cBhvr>
                                    </p:animEffect>
                                  </p:childTnLst>
                                </p:cTn>
                              </p:par>
                              <p:par>
                                <p:cTn id="262" presetID="3" presetClass="entr" presetSubtype="5" fill="hold" grpId="2" nodeType="withEffect">
                                  <p:stCondLst>
                                    <p:cond delay="0"/>
                                  </p:stCondLst>
                                  <p:childTnLst>
                                    <p:set>
                                      <p:cBhvr>
                                        <p:cTn id="263" dur="1" fill="hold">
                                          <p:stCondLst>
                                            <p:cond delay="0"/>
                                          </p:stCondLst>
                                        </p:cTn>
                                        <p:tgtEl>
                                          <p:spTgt spid="16"/>
                                        </p:tgtEl>
                                        <p:attrNameLst>
                                          <p:attrName>style.visibility</p:attrName>
                                        </p:attrNameLst>
                                      </p:cBhvr>
                                      <p:to>
                                        <p:strVal val="visible"/>
                                      </p:to>
                                    </p:set>
                                    <p:animEffect transition="in" filter="blinds(vertical)">
                                      <p:cBhvr>
                                        <p:cTn id="264" dur="2000"/>
                                        <p:tgtEl>
                                          <p:spTgt spid="16"/>
                                        </p:tgtEl>
                                      </p:cBhvr>
                                    </p:animEffect>
                                  </p:childTnLst>
                                </p:cTn>
                              </p:par>
                              <p:par>
                                <p:cTn id="265" presetID="3" presetClass="entr" presetSubtype="5"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Effect transition="in" filter="blinds(vertical)">
                                      <p:cBhvr>
                                        <p:cTn id="267" dur="2000"/>
                                        <p:tgtEl>
                                          <p:spTgt spid="17"/>
                                        </p:tgtEl>
                                      </p:cBhvr>
                                    </p:animEffect>
                                  </p:childTnLst>
                                </p:cTn>
                              </p:par>
                              <p:par>
                                <p:cTn id="268" presetID="3" presetClass="entr" presetSubtype="5"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blinds(vertical)">
                                      <p:cBhvr>
                                        <p:cTn id="270" dur="2000"/>
                                        <p:tgtEl>
                                          <p:spTgt spid="18"/>
                                        </p:tgtEl>
                                      </p:cBhvr>
                                    </p:animEffect>
                                  </p:childTnLst>
                                </p:cTn>
                              </p:par>
                              <p:par>
                                <p:cTn id="271" presetID="3" presetClass="entr" presetSubtype="5" fill="hold" grpId="2" nodeType="withEffect">
                                  <p:stCondLst>
                                    <p:cond delay="0"/>
                                  </p:stCondLst>
                                  <p:childTnLst>
                                    <p:set>
                                      <p:cBhvr>
                                        <p:cTn id="272" dur="1" fill="hold">
                                          <p:stCondLst>
                                            <p:cond delay="0"/>
                                          </p:stCondLst>
                                        </p:cTn>
                                        <p:tgtEl>
                                          <p:spTgt spid="19"/>
                                        </p:tgtEl>
                                        <p:attrNameLst>
                                          <p:attrName>style.visibility</p:attrName>
                                        </p:attrNameLst>
                                      </p:cBhvr>
                                      <p:to>
                                        <p:strVal val="visible"/>
                                      </p:to>
                                    </p:set>
                                    <p:animEffect transition="in" filter="blinds(vertical)">
                                      <p:cBhvr>
                                        <p:cTn id="273" dur="2000"/>
                                        <p:tgtEl>
                                          <p:spTgt spid="19"/>
                                        </p:tgtEl>
                                      </p:cBhvr>
                                    </p:animEffect>
                                  </p:childTnLst>
                                </p:cTn>
                              </p:par>
                              <p:par>
                                <p:cTn id="274" presetID="3" presetClass="entr" presetSubtype="5" fill="hold" grpId="2" nodeType="withEffect">
                                  <p:stCondLst>
                                    <p:cond delay="0"/>
                                  </p:stCondLst>
                                  <p:childTnLst>
                                    <p:set>
                                      <p:cBhvr>
                                        <p:cTn id="275" dur="1" fill="hold">
                                          <p:stCondLst>
                                            <p:cond delay="0"/>
                                          </p:stCondLst>
                                        </p:cTn>
                                        <p:tgtEl>
                                          <p:spTgt spid="20"/>
                                        </p:tgtEl>
                                        <p:attrNameLst>
                                          <p:attrName>style.visibility</p:attrName>
                                        </p:attrNameLst>
                                      </p:cBhvr>
                                      <p:to>
                                        <p:strVal val="visible"/>
                                      </p:to>
                                    </p:set>
                                    <p:animEffect transition="in" filter="blinds(vertical)">
                                      <p:cBhvr>
                                        <p:cTn id="276" dur="2000"/>
                                        <p:tgtEl>
                                          <p:spTgt spid="20"/>
                                        </p:tgtEl>
                                      </p:cBhvr>
                                    </p:animEffect>
                                  </p:childTnLst>
                                </p:cTn>
                              </p:par>
                              <p:par>
                                <p:cTn id="277" presetID="3" presetClass="entr" presetSubtype="5" fill="hold" grpId="2" nodeType="withEffect">
                                  <p:stCondLst>
                                    <p:cond delay="0"/>
                                  </p:stCondLst>
                                  <p:childTnLst>
                                    <p:set>
                                      <p:cBhvr>
                                        <p:cTn id="278" dur="1" fill="hold">
                                          <p:stCondLst>
                                            <p:cond delay="0"/>
                                          </p:stCondLst>
                                        </p:cTn>
                                        <p:tgtEl>
                                          <p:spTgt spid="21"/>
                                        </p:tgtEl>
                                        <p:attrNameLst>
                                          <p:attrName>style.visibility</p:attrName>
                                        </p:attrNameLst>
                                      </p:cBhvr>
                                      <p:to>
                                        <p:strVal val="visible"/>
                                      </p:to>
                                    </p:set>
                                    <p:animEffect transition="in" filter="blinds(vertical)">
                                      <p:cBhvr>
                                        <p:cTn id="279" dur="2000"/>
                                        <p:tgtEl>
                                          <p:spTgt spid="21"/>
                                        </p:tgtEl>
                                      </p:cBhvr>
                                    </p:animEffect>
                                  </p:childTnLst>
                                </p:cTn>
                              </p:par>
                              <p:par>
                                <p:cTn id="280" presetID="3" presetClass="entr" presetSubtype="5" fill="hold" grpId="2" nodeType="withEffect">
                                  <p:stCondLst>
                                    <p:cond delay="0"/>
                                  </p:stCondLst>
                                  <p:childTnLst>
                                    <p:set>
                                      <p:cBhvr>
                                        <p:cTn id="281" dur="1" fill="hold">
                                          <p:stCondLst>
                                            <p:cond delay="0"/>
                                          </p:stCondLst>
                                        </p:cTn>
                                        <p:tgtEl>
                                          <p:spTgt spid="22"/>
                                        </p:tgtEl>
                                        <p:attrNameLst>
                                          <p:attrName>style.visibility</p:attrName>
                                        </p:attrNameLst>
                                      </p:cBhvr>
                                      <p:to>
                                        <p:strVal val="visible"/>
                                      </p:to>
                                    </p:set>
                                    <p:animEffect transition="in" filter="blinds(vertical)">
                                      <p:cBhvr>
                                        <p:cTn id="282" dur="2000"/>
                                        <p:tgtEl>
                                          <p:spTgt spid="22"/>
                                        </p:tgtEl>
                                      </p:cBhvr>
                                    </p:animEffect>
                                  </p:childTnLst>
                                </p:cTn>
                              </p:par>
                              <p:par>
                                <p:cTn id="283" presetID="3" presetClass="entr" presetSubtype="5" fill="hold" grpId="2" nodeType="withEffect">
                                  <p:stCondLst>
                                    <p:cond delay="0"/>
                                  </p:stCondLst>
                                  <p:childTnLst>
                                    <p:set>
                                      <p:cBhvr>
                                        <p:cTn id="284" dur="1" fill="hold">
                                          <p:stCondLst>
                                            <p:cond delay="0"/>
                                          </p:stCondLst>
                                        </p:cTn>
                                        <p:tgtEl>
                                          <p:spTgt spid="23"/>
                                        </p:tgtEl>
                                        <p:attrNameLst>
                                          <p:attrName>style.visibility</p:attrName>
                                        </p:attrNameLst>
                                      </p:cBhvr>
                                      <p:to>
                                        <p:strVal val="visible"/>
                                      </p:to>
                                    </p:set>
                                    <p:animEffect transition="in" filter="blinds(vertical)">
                                      <p:cBhvr>
                                        <p:cTn id="285" dur="2000"/>
                                        <p:tgtEl>
                                          <p:spTgt spid="23"/>
                                        </p:tgtEl>
                                      </p:cBhvr>
                                    </p:animEffect>
                                  </p:childTnLst>
                                </p:cTn>
                              </p:par>
                              <p:par>
                                <p:cTn id="286" presetID="3" presetClass="entr" presetSubtype="5" fill="hold" grpId="2" nodeType="withEffect">
                                  <p:stCondLst>
                                    <p:cond delay="0"/>
                                  </p:stCondLst>
                                  <p:childTnLst>
                                    <p:set>
                                      <p:cBhvr>
                                        <p:cTn id="287" dur="1" fill="hold">
                                          <p:stCondLst>
                                            <p:cond delay="0"/>
                                          </p:stCondLst>
                                        </p:cTn>
                                        <p:tgtEl>
                                          <p:spTgt spid="24"/>
                                        </p:tgtEl>
                                        <p:attrNameLst>
                                          <p:attrName>style.visibility</p:attrName>
                                        </p:attrNameLst>
                                      </p:cBhvr>
                                      <p:to>
                                        <p:strVal val="visible"/>
                                      </p:to>
                                    </p:set>
                                    <p:animEffect transition="in" filter="blinds(vertical)">
                                      <p:cBhvr>
                                        <p:cTn id="288" dur="2000"/>
                                        <p:tgtEl>
                                          <p:spTgt spid="24"/>
                                        </p:tgtEl>
                                      </p:cBhvr>
                                    </p:animEffect>
                                  </p:childTnLst>
                                </p:cTn>
                              </p:par>
                              <p:par>
                                <p:cTn id="289" presetID="3" presetClass="entr" presetSubtype="5" fill="hold" grpId="2" nodeType="withEffect">
                                  <p:stCondLst>
                                    <p:cond delay="0"/>
                                  </p:stCondLst>
                                  <p:childTnLst>
                                    <p:set>
                                      <p:cBhvr>
                                        <p:cTn id="290" dur="1" fill="hold">
                                          <p:stCondLst>
                                            <p:cond delay="0"/>
                                          </p:stCondLst>
                                        </p:cTn>
                                        <p:tgtEl>
                                          <p:spTgt spid="25"/>
                                        </p:tgtEl>
                                        <p:attrNameLst>
                                          <p:attrName>style.visibility</p:attrName>
                                        </p:attrNameLst>
                                      </p:cBhvr>
                                      <p:to>
                                        <p:strVal val="visible"/>
                                      </p:to>
                                    </p:set>
                                    <p:animEffect transition="in" filter="blinds(vertical)">
                                      <p:cBhvr>
                                        <p:cTn id="291" dur="2000"/>
                                        <p:tgtEl>
                                          <p:spTgt spid="25"/>
                                        </p:tgtEl>
                                      </p:cBhvr>
                                    </p:animEffect>
                                  </p:childTnLst>
                                </p:cTn>
                              </p:par>
                              <p:par>
                                <p:cTn id="292" presetID="3" presetClass="entr" presetSubtype="5" fill="hold" grpId="2" nodeType="withEffect">
                                  <p:stCondLst>
                                    <p:cond delay="0"/>
                                  </p:stCondLst>
                                  <p:childTnLst>
                                    <p:set>
                                      <p:cBhvr>
                                        <p:cTn id="293" dur="1" fill="hold">
                                          <p:stCondLst>
                                            <p:cond delay="0"/>
                                          </p:stCondLst>
                                        </p:cTn>
                                        <p:tgtEl>
                                          <p:spTgt spid="26"/>
                                        </p:tgtEl>
                                        <p:attrNameLst>
                                          <p:attrName>style.visibility</p:attrName>
                                        </p:attrNameLst>
                                      </p:cBhvr>
                                      <p:to>
                                        <p:strVal val="visible"/>
                                      </p:to>
                                    </p:set>
                                    <p:animEffect transition="in" filter="blinds(vertical)">
                                      <p:cBhvr>
                                        <p:cTn id="294" dur="2000"/>
                                        <p:tgtEl>
                                          <p:spTgt spid="26"/>
                                        </p:tgtEl>
                                      </p:cBhvr>
                                    </p:animEffect>
                                  </p:childTnLst>
                                </p:cTn>
                              </p:par>
                              <p:par>
                                <p:cTn id="295" presetID="3" presetClass="entr" presetSubtype="5" fill="hold" grpId="2" nodeType="withEffect">
                                  <p:stCondLst>
                                    <p:cond delay="0"/>
                                  </p:stCondLst>
                                  <p:childTnLst>
                                    <p:set>
                                      <p:cBhvr>
                                        <p:cTn id="296" dur="1" fill="hold">
                                          <p:stCondLst>
                                            <p:cond delay="0"/>
                                          </p:stCondLst>
                                        </p:cTn>
                                        <p:tgtEl>
                                          <p:spTgt spid="27"/>
                                        </p:tgtEl>
                                        <p:attrNameLst>
                                          <p:attrName>style.visibility</p:attrName>
                                        </p:attrNameLst>
                                      </p:cBhvr>
                                      <p:to>
                                        <p:strVal val="visible"/>
                                      </p:to>
                                    </p:set>
                                    <p:animEffect transition="in" filter="blinds(vertical)">
                                      <p:cBhvr>
                                        <p:cTn id="297" dur="2000"/>
                                        <p:tgtEl>
                                          <p:spTgt spid="27"/>
                                        </p:tgtEl>
                                      </p:cBhvr>
                                    </p:animEffect>
                                  </p:childTnLst>
                                </p:cTn>
                              </p:par>
                              <p:par>
                                <p:cTn id="298" presetID="3" presetClass="entr" presetSubtype="5" fill="hold" grpId="2" nodeType="withEffect">
                                  <p:stCondLst>
                                    <p:cond delay="0"/>
                                  </p:stCondLst>
                                  <p:childTnLst>
                                    <p:set>
                                      <p:cBhvr>
                                        <p:cTn id="299" dur="1" fill="hold">
                                          <p:stCondLst>
                                            <p:cond delay="0"/>
                                          </p:stCondLst>
                                        </p:cTn>
                                        <p:tgtEl>
                                          <p:spTgt spid="28"/>
                                        </p:tgtEl>
                                        <p:attrNameLst>
                                          <p:attrName>style.visibility</p:attrName>
                                        </p:attrNameLst>
                                      </p:cBhvr>
                                      <p:to>
                                        <p:strVal val="visible"/>
                                      </p:to>
                                    </p:set>
                                    <p:animEffect transition="in" filter="blinds(vertical)">
                                      <p:cBhvr>
                                        <p:cTn id="300" dur="2000"/>
                                        <p:tgtEl>
                                          <p:spTgt spid="28"/>
                                        </p:tgtEl>
                                      </p:cBhvr>
                                    </p:animEffect>
                                  </p:childTnLst>
                                </p:cTn>
                              </p:par>
                              <p:par>
                                <p:cTn id="301" presetID="3" presetClass="entr" presetSubtype="5" fill="hold" grpId="2" nodeType="withEffect">
                                  <p:stCondLst>
                                    <p:cond delay="0"/>
                                  </p:stCondLst>
                                  <p:childTnLst>
                                    <p:set>
                                      <p:cBhvr>
                                        <p:cTn id="302" dur="1" fill="hold">
                                          <p:stCondLst>
                                            <p:cond delay="0"/>
                                          </p:stCondLst>
                                        </p:cTn>
                                        <p:tgtEl>
                                          <p:spTgt spid="29"/>
                                        </p:tgtEl>
                                        <p:attrNameLst>
                                          <p:attrName>style.visibility</p:attrName>
                                        </p:attrNameLst>
                                      </p:cBhvr>
                                      <p:to>
                                        <p:strVal val="visible"/>
                                      </p:to>
                                    </p:set>
                                    <p:animEffect transition="in" filter="blinds(vertical)">
                                      <p:cBhvr>
                                        <p:cTn id="303" dur="2000"/>
                                        <p:tgtEl>
                                          <p:spTgt spid="29"/>
                                        </p:tgtEl>
                                      </p:cBhvr>
                                    </p:animEffect>
                                  </p:childTnLst>
                                </p:cTn>
                              </p:par>
                              <p:par>
                                <p:cTn id="304" presetID="3" presetClass="entr" presetSubtype="5" fill="hold" grpId="2" nodeType="with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blinds(vertical)">
                                      <p:cBhvr>
                                        <p:cTn id="306" dur="2000"/>
                                        <p:tgtEl>
                                          <p:spTgt spid="30"/>
                                        </p:tgtEl>
                                      </p:cBhvr>
                                    </p:animEffect>
                                  </p:childTnLst>
                                </p:cTn>
                              </p:par>
                              <p:par>
                                <p:cTn id="307" presetID="3" presetClass="entr" presetSubtype="5" fill="hold" grpId="2" nodeType="withEffect">
                                  <p:stCondLst>
                                    <p:cond delay="0"/>
                                  </p:stCondLst>
                                  <p:childTnLst>
                                    <p:set>
                                      <p:cBhvr>
                                        <p:cTn id="308" dur="1" fill="hold">
                                          <p:stCondLst>
                                            <p:cond delay="0"/>
                                          </p:stCondLst>
                                        </p:cTn>
                                        <p:tgtEl>
                                          <p:spTgt spid="31"/>
                                        </p:tgtEl>
                                        <p:attrNameLst>
                                          <p:attrName>style.visibility</p:attrName>
                                        </p:attrNameLst>
                                      </p:cBhvr>
                                      <p:to>
                                        <p:strVal val="visible"/>
                                      </p:to>
                                    </p:set>
                                    <p:animEffect transition="in" filter="blinds(vertical)">
                                      <p:cBhvr>
                                        <p:cTn id="309" dur="2000"/>
                                        <p:tgtEl>
                                          <p:spTgt spid="31"/>
                                        </p:tgtEl>
                                      </p:cBhvr>
                                    </p:animEffect>
                                  </p:childTnLst>
                                </p:cTn>
                              </p:par>
                              <p:par>
                                <p:cTn id="310" presetID="3" presetClass="entr" presetSubtype="5" fill="hold" grpId="2" nodeType="withEffect">
                                  <p:stCondLst>
                                    <p:cond delay="0"/>
                                  </p:stCondLst>
                                  <p:childTnLst>
                                    <p:set>
                                      <p:cBhvr>
                                        <p:cTn id="311" dur="1" fill="hold">
                                          <p:stCondLst>
                                            <p:cond delay="0"/>
                                          </p:stCondLst>
                                        </p:cTn>
                                        <p:tgtEl>
                                          <p:spTgt spid="32"/>
                                        </p:tgtEl>
                                        <p:attrNameLst>
                                          <p:attrName>style.visibility</p:attrName>
                                        </p:attrNameLst>
                                      </p:cBhvr>
                                      <p:to>
                                        <p:strVal val="visible"/>
                                      </p:to>
                                    </p:set>
                                    <p:animEffect transition="in" filter="blinds(vertical)">
                                      <p:cBhvr>
                                        <p:cTn id="312" dur="2000"/>
                                        <p:tgtEl>
                                          <p:spTgt spid="32"/>
                                        </p:tgtEl>
                                      </p:cBhvr>
                                    </p:animEffect>
                                  </p:childTnLst>
                                </p:cTn>
                              </p:par>
                              <p:par>
                                <p:cTn id="313" presetID="3" presetClass="entr" presetSubtype="5" fill="hold" grpId="2"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blinds(vertical)">
                                      <p:cBhvr>
                                        <p:cTn id="315" dur="2000"/>
                                        <p:tgtEl>
                                          <p:spTgt spid="33"/>
                                        </p:tgtEl>
                                      </p:cBhvr>
                                    </p:animEffect>
                                  </p:childTnLst>
                                </p:cTn>
                              </p:par>
                              <p:par>
                                <p:cTn id="316" presetID="3" presetClass="entr" presetSubtype="5" fill="hold" grpId="2" nodeType="withEffect">
                                  <p:stCondLst>
                                    <p:cond delay="0"/>
                                  </p:stCondLst>
                                  <p:childTnLst>
                                    <p:set>
                                      <p:cBhvr>
                                        <p:cTn id="317" dur="1" fill="hold">
                                          <p:stCondLst>
                                            <p:cond delay="0"/>
                                          </p:stCondLst>
                                        </p:cTn>
                                        <p:tgtEl>
                                          <p:spTgt spid="34"/>
                                        </p:tgtEl>
                                        <p:attrNameLst>
                                          <p:attrName>style.visibility</p:attrName>
                                        </p:attrNameLst>
                                      </p:cBhvr>
                                      <p:to>
                                        <p:strVal val="visible"/>
                                      </p:to>
                                    </p:set>
                                    <p:animEffect transition="in" filter="blinds(vertical)">
                                      <p:cBhvr>
                                        <p:cTn id="318" dur="2000"/>
                                        <p:tgtEl>
                                          <p:spTgt spid="34"/>
                                        </p:tgtEl>
                                      </p:cBhvr>
                                    </p:animEffect>
                                  </p:childTnLst>
                                </p:cTn>
                              </p:par>
                              <p:par>
                                <p:cTn id="319" presetID="3" presetClass="entr" presetSubtype="5" fill="hold" grpId="2" nodeType="withEffect">
                                  <p:stCondLst>
                                    <p:cond delay="0"/>
                                  </p:stCondLst>
                                  <p:childTnLst>
                                    <p:set>
                                      <p:cBhvr>
                                        <p:cTn id="320" dur="1" fill="hold">
                                          <p:stCondLst>
                                            <p:cond delay="0"/>
                                          </p:stCondLst>
                                        </p:cTn>
                                        <p:tgtEl>
                                          <p:spTgt spid="35"/>
                                        </p:tgtEl>
                                        <p:attrNameLst>
                                          <p:attrName>style.visibility</p:attrName>
                                        </p:attrNameLst>
                                      </p:cBhvr>
                                      <p:to>
                                        <p:strVal val="visible"/>
                                      </p:to>
                                    </p:set>
                                    <p:animEffect transition="in" filter="blinds(vertical)">
                                      <p:cBhvr>
                                        <p:cTn id="321" dur="2000"/>
                                        <p:tgtEl>
                                          <p:spTgt spid="35"/>
                                        </p:tgtEl>
                                      </p:cBhvr>
                                    </p:animEffect>
                                  </p:childTnLst>
                                </p:cTn>
                              </p:par>
                              <p:par>
                                <p:cTn id="322" presetID="3" presetClass="entr" presetSubtype="5" fill="hold" grpId="2" nodeType="withEffect">
                                  <p:stCondLst>
                                    <p:cond delay="0"/>
                                  </p:stCondLst>
                                  <p:childTnLst>
                                    <p:set>
                                      <p:cBhvr>
                                        <p:cTn id="323" dur="1" fill="hold">
                                          <p:stCondLst>
                                            <p:cond delay="0"/>
                                          </p:stCondLst>
                                        </p:cTn>
                                        <p:tgtEl>
                                          <p:spTgt spid="36"/>
                                        </p:tgtEl>
                                        <p:attrNameLst>
                                          <p:attrName>style.visibility</p:attrName>
                                        </p:attrNameLst>
                                      </p:cBhvr>
                                      <p:to>
                                        <p:strVal val="visible"/>
                                      </p:to>
                                    </p:set>
                                    <p:animEffect transition="in" filter="blinds(vertical)">
                                      <p:cBhvr>
                                        <p:cTn id="324" dur="2000"/>
                                        <p:tgtEl>
                                          <p:spTgt spid="36"/>
                                        </p:tgtEl>
                                      </p:cBhvr>
                                    </p:animEffect>
                                  </p:childTnLst>
                                </p:cTn>
                              </p:par>
                              <p:par>
                                <p:cTn id="325" presetID="3" presetClass="entr" presetSubtype="5" fill="hold" grpId="2" nodeType="withEffect">
                                  <p:stCondLst>
                                    <p:cond delay="0"/>
                                  </p:stCondLst>
                                  <p:childTnLst>
                                    <p:set>
                                      <p:cBhvr>
                                        <p:cTn id="326" dur="1" fill="hold">
                                          <p:stCondLst>
                                            <p:cond delay="0"/>
                                          </p:stCondLst>
                                        </p:cTn>
                                        <p:tgtEl>
                                          <p:spTgt spid="37"/>
                                        </p:tgtEl>
                                        <p:attrNameLst>
                                          <p:attrName>style.visibility</p:attrName>
                                        </p:attrNameLst>
                                      </p:cBhvr>
                                      <p:to>
                                        <p:strVal val="visible"/>
                                      </p:to>
                                    </p:set>
                                    <p:animEffect transition="in" filter="blinds(vertical)">
                                      <p:cBhvr>
                                        <p:cTn id="327" dur="2000"/>
                                        <p:tgtEl>
                                          <p:spTgt spid="37"/>
                                        </p:tgtEl>
                                      </p:cBhvr>
                                    </p:animEffect>
                                  </p:childTnLst>
                                </p:cTn>
                              </p:par>
                              <p:par>
                                <p:cTn id="328" presetID="3" presetClass="entr" presetSubtype="5" fill="hold" grpId="2" nodeType="withEffect">
                                  <p:stCondLst>
                                    <p:cond delay="0"/>
                                  </p:stCondLst>
                                  <p:childTnLst>
                                    <p:set>
                                      <p:cBhvr>
                                        <p:cTn id="329" dur="1" fill="hold">
                                          <p:stCondLst>
                                            <p:cond delay="0"/>
                                          </p:stCondLst>
                                        </p:cTn>
                                        <p:tgtEl>
                                          <p:spTgt spid="38"/>
                                        </p:tgtEl>
                                        <p:attrNameLst>
                                          <p:attrName>style.visibility</p:attrName>
                                        </p:attrNameLst>
                                      </p:cBhvr>
                                      <p:to>
                                        <p:strVal val="visible"/>
                                      </p:to>
                                    </p:set>
                                    <p:animEffect transition="in" filter="blinds(vertical)">
                                      <p:cBhvr>
                                        <p:cTn id="330" dur="2000"/>
                                        <p:tgtEl>
                                          <p:spTgt spid="38"/>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8" presetClass="emph" presetSubtype="0" fill="hold" grpId="4" nodeType="withEffect">
                                  <p:stCondLst>
                                    <p:cond delay="0"/>
                                  </p:stCondLst>
                                  <p:childTnLst>
                                    <p:animRot by="21600000">
                                      <p:cBhvr>
                                        <p:cTn id="477" dur="2000" fill="hold"/>
                                        <p:tgtEl>
                                          <p:spTgt spid="5"/>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9"/>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21"/>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25"/>
                                        </p:tgtEl>
                                        <p:attrNameLst>
                                          <p:attrName>r</p:attrName>
                                        </p:attrNameLst>
                                      </p:cBhvr>
                                    </p:animRot>
                                  </p:childTnLst>
                                </p:cTn>
                              </p:par>
                              <p:par>
                                <p:cTn id="488" presetID="8" presetClass="emph" presetSubtype="0" fill="hold" grpId="4" nodeType="withEffect">
                                  <p:stCondLst>
                                    <p:cond delay="0"/>
                                  </p:stCondLst>
                                  <p:childTnLst>
                                    <p:animRot by="21600000">
                                      <p:cBhvr>
                                        <p:cTn id="489" dur="2000" fill="hold"/>
                                        <p:tgtEl>
                                          <p:spTgt spid="29"/>
                                        </p:tgtEl>
                                        <p:attrNameLst>
                                          <p:attrName>r</p:attrName>
                                        </p:attrNameLst>
                                      </p:cBhvr>
                                    </p:animRot>
                                  </p:childTnLst>
                                </p:cTn>
                              </p:par>
                              <p:par>
                                <p:cTn id="490" presetID="8" presetClass="emph" presetSubtype="0" fill="hold" grpId="4" nodeType="withEffect">
                                  <p:stCondLst>
                                    <p:cond delay="0"/>
                                  </p:stCondLst>
                                  <p:childTnLst>
                                    <p:animRot by="21600000">
                                      <p:cBhvr>
                                        <p:cTn id="491" dur="2000" fill="hold"/>
                                        <p:tgtEl>
                                          <p:spTgt spid="33"/>
                                        </p:tgtEl>
                                        <p:attrNameLst>
                                          <p:attrName>r</p:attrName>
                                        </p:attrNameLst>
                                      </p:cBhvr>
                                    </p:animRot>
                                  </p:childTnLst>
                                </p:cTn>
                              </p:par>
                              <p:par>
                                <p:cTn id="492" presetID="8" presetClass="emph" presetSubtype="0" fill="hold" grpId="4" nodeType="withEffect">
                                  <p:stCondLst>
                                    <p:cond delay="0"/>
                                  </p:stCondLst>
                                  <p:childTnLst>
                                    <p:animRot by="21600000">
                                      <p:cBhvr>
                                        <p:cTn id="493" dur="2000" fill="hold"/>
                                        <p:tgtEl>
                                          <p:spTgt spid="37"/>
                                        </p:tgtEl>
                                        <p:attrNameLst>
                                          <p:attrName>r</p:attrName>
                                        </p:attrNameLst>
                                      </p:cBhvr>
                                    </p:animRot>
                                  </p:childTnLst>
                                </p:cTn>
                              </p:par>
                              <p:par>
                                <p:cTn id="494" presetID="8" presetClass="emph" presetSubtype="0" fill="hold" grpId="4" nodeType="withEffect">
                                  <p:stCondLst>
                                    <p:cond delay="0"/>
                                  </p:stCondLst>
                                  <p:childTnLst>
                                    <p:animRot by="-21600000">
                                      <p:cBhvr>
                                        <p:cTn id="495" dur="2000" fill="hold"/>
                                        <p:tgtEl>
                                          <p:spTgt spid="3"/>
                                        </p:tgtEl>
                                        <p:attrNameLst>
                                          <p:attrName>r</p:attrName>
                                        </p:attrNameLst>
                                      </p:cBhvr>
                                    </p:animRot>
                                  </p:childTnLst>
                                </p:cTn>
                              </p:par>
                              <p:par>
                                <p:cTn id="496" presetID="8" presetClass="emph" presetSubtype="0" fill="hold" grpId="4" nodeType="withEffect">
                                  <p:stCondLst>
                                    <p:cond delay="0"/>
                                  </p:stCondLst>
                                  <p:childTnLst>
                                    <p:animRot by="-21600000">
                                      <p:cBhvr>
                                        <p:cTn id="497" dur="2000" fill="hold"/>
                                        <p:tgtEl>
                                          <p:spTgt spid="7"/>
                                        </p:tgtEl>
                                        <p:attrNameLst>
                                          <p:attrName>r</p:attrName>
                                        </p:attrNameLst>
                                      </p:cBhvr>
                                    </p:animRot>
                                  </p:childTnLst>
                                </p:cTn>
                              </p:par>
                              <p:par>
                                <p:cTn id="498" presetID="8" presetClass="emph" presetSubtype="0" fill="hold" grpId="4" nodeType="withEffect">
                                  <p:stCondLst>
                                    <p:cond delay="0"/>
                                  </p:stCondLst>
                                  <p:childTnLst>
                                    <p:animRot by="-21600000">
                                      <p:cBhvr>
                                        <p:cTn id="499" dur="2000" fill="hold"/>
                                        <p:tgtEl>
                                          <p:spTgt spid="11"/>
                                        </p:tgtEl>
                                        <p:attrNameLst>
                                          <p:attrName>r</p:attrName>
                                        </p:attrNameLst>
                                      </p:cBhvr>
                                    </p:animRot>
                                  </p:childTnLst>
                                </p:cTn>
                              </p:par>
                              <p:par>
                                <p:cTn id="500" presetID="8" presetClass="emph" presetSubtype="0" fill="hold" grpId="4" nodeType="withEffect">
                                  <p:stCondLst>
                                    <p:cond delay="0"/>
                                  </p:stCondLst>
                                  <p:childTnLst>
                                    <p:animRot by="-21600000">
                                      <p:cBhvr>
                                        <p:cTn id="501" dur="2000" fill="hold"/>
                                        <p:tgtEl>
                                          <p:spTgt spid="15"/>
                                        </p:tgtEl>
                                        <p:attrNameLst>
                                          <p:attrName>r</p:attrName>
                                        </p:attrNameLst>
                                      </p:cBhvr>
                                    </p:animRot>
                                  </p:childTnLst>
                                </p:cTn>
                              </p:par>
                              <p:par>
                                <p:cTn id="502" presetID="8" presetClass="emph" presetSubtype="0" fill="hold" grpId="4"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4" nodeType="withEffect">
                                  <p:stCondLst>
                                    <p:cond delay="0"/>
                                  </p:stCondLst>
                                  <p:childTnLst>
                                    <p:animRot by="-21600000">
                                      <p:cBhvr>
                                        <p:cTn id="505" dur="2000" fill="hold"/>
                                        <p:tgtEl>
                                          <p:spTgt spid="23"/>
                                        </p:tgtEl>
                                        <p:attrNameLst>
                                          <p:attrName>r</p:attrName>
                                        </p:attrNameLst>
                                      </p:cBhvr>
                                    </p:animRot>
                                  </p:childTnLst>
                                </p:cTn>
                              </p:par>
                              <p:par>
                                <p:cTn id="506" presetID="8" presetClass="emph" presetSubtype="0" fill="hold" grpId="4"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4" nodeType="withEffect">
                                  <p:stCondLst>
                                    <p:cond delay="0"/>
                                  </p:stCondLst>
                                  <p:childTnLst>
                                    <p:animRot by="-21600000">
                                      <p:cBhvr>
                                        <p:cTn id="509" dur="2000" fill="hold"/>
                                        <p:tgtEl>
                                          <p:spTgt spid="31"/>
                                        </p:tgtEl>
                                        <p:attrNameLst>
                                          <p:attrName>r</p:attrName>
                                        </p:attrNameLst>
                                      </p:cBhvr>
                                    </p:animRot>
                                  </p:childTnLst>
                                </p:cTn>
                              </p:par>
                              <p:par>
                                <p:cTn id="510" presetID="8" presetClass="emph" presetSubtype="0" fill="hold" grpId="4" nodeType="withEffect">
                                  <p:stCondLst>
                                    <p:cond delay="0"/>
                                  </p:stCondLst>
                                  <p:childTnLst>
                                    <p:animRot by="-21600000">
                                      <p:cBhvr>
                                        <p:cTn id="511" dur="2000" fill="hold"/>
                                        <p:tgtEl>
                                          <p:spTgt spid="35"/>
                                        </p:tgtEl>
                                        <p:attrNameLst>
                                          <p:attrName>r</p:attrName>
                                        </p:attrNameLst>
                                      </p:cBhvr>
                                    </p:animRot>
                                  </p:childTnLst>
                                </p:cTn>
                              </p:par>
                              <p:par>
                                <p:cTn id="512" presetID="8" presetClass="emph" presetSubtype="0" fill="hold" grpId="4" nodeType="withEffect">
                                  <p:stCondLst>
                                    <p:cond delay="0"/>
                                  </p:stCondLst>
                                  <p:childTnLst>
                                    <p:animRot by="21600000">
                                      <p:cBhvr>
                                        <p:cTn id="513" dur="2000" fill="hold"/>
                                        <p:tgtEl>
                                          <p:spTgt spid="4"/>
                                        </p:tgtEl>
                                        <p:attrNameLst>
                                          <p:attrName>r</p:attrName>
                                        </p:attrNameLst>
                                      </p:cBhvr>
                                    </p:animRot>
                                  </p:childTnLst>
                                </p:cTn>
                              </p:par>
                              <p:par>
                                <p:cTn id="514" presetID="8" presetClass="emph" presetSubtype="0" fill="hold" grpId="4" nodeType="withEffect">
                                  <p:stCondLst>
                                    <p:cond delay="0"/>
                                  </p:stCondLst>
                                  <p:childTnLst>
                                    <p:animRot by="21600000">
                                      <p:cBhvr>
                                        <p:cTn id="515" dur="2000" fill="hold"/>
                                        <p:tgtEl>
                                          <p:spTgt spid="8"/>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12"/>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16"/>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2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24"/>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28"/>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6"/>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1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18"/>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2"/>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6"/>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0"/>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8"/>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0" scaled="1"/>
          <a:tileRect/>
        </a:gradFill>
        <a:effectLst/>
      </p:bgPr>
    </p:bg>
    <p:spTree>
      <p:nvGrpSpPr>
        <p:cNvPr id="1" name=""/>
        <p:cNvGrpSpPr/>
        <p:nvPr/>
      </p:nvGrpSpPr>
      <p:grpSpPr>
        <a:xfrm>
          <a:off x="0" y="0"/>
          <a:ext cx="0" cy="0"/>
          <a:chOff x="0" y="0"/>
          <a:chExt cx="0" cy="0"/>
        </a:xfrm>
      </p:grpSpPr>
      <p:pic>
        <p:nvPicPr>
          <p:cNvPr id="2" name="1 Imagen" descr="videoblocks-dubai-uae-january-13-2018-giant-teapot-pouring-drink-into-cups-with-multicolored-night-illumination-in-theme-glow-park-for-night-walks-in-magical-forest-in-dubai-city-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140421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190520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140421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190520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140421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1905200"/>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140421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1905200"/>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1404216"/>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190520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1404216"/>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190520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3996936" y="140421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3996779" y="190520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4639846" y="140421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4639689" y="1905202"/>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5211382" y="140421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211225" y="190520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854292" y="140421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854135" y="190520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6568705" y="140421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6568548" y="190520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7211615" y="140421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8" y="190520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7744164" y="140421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744007" y="1905201"/>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744005" y="340539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58054">
            <a:off x="7743847" y="390454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068896" y="340539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58054">
            <a:off x="7068738" y="390454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6354517"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58054">
            <a:off x="6354359"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5679408"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58054">
            <a:off x="5679250"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029361" y="340539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58054">
            <a:off x="5029203" y="390454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4354252" y="340539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58054">
            <a:off x="4354094" y="390454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639873"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58054">
            <a:off x="3639715"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2964764"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58054">
            <a:off x="2964606"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314717"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58054">
            <a:off x="2314559"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1639608" y="3405398"/>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58054">
            <a:off x="1639450" y="3904544"/>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925229" y="3405399"/>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58054">
            <a:off x="925071" y="390454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250120" y="3405399"/>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58054">
            <a:off x="249962" y="3904545"/>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217780" y="3405397"/>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58054">
            <a:off x="-217938" y="3904543"/>
            <a:ext cx="1403744" cy="170766"/>
          </a:xfrm>
          <a:prstGeom prst="rect">
            <a:avLst/>
          </a:prstGeom>
          <a:gradFill flip="none" rotWithShape="1">
            <a:gsLst>
              <a:gs pos="0">
                <a:srgbClr val="0000FF"/>
              </a:gs>
              <a:gs pos="50000">
                <a:srgbClr val="D620CD">
                  <a:shade val="67500"/>
                  <a:satMod val="115000"/>
                </a:srgbClr>
              </a:gs>
              <a:gs pos="100000">
                <a:srgbClr val="D620CD">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0-#ppt_w/2"/>
                                          </p:val>
                                        </p:tav>
                                        <p:tav tm="100000">
                                          <p:val>
                                            <p:strVal val="#ppt_x"/>
                                          </p:val>
                                        </p:tav>
                                      </p:tavLst>
                                    </p:anim>
                                    <p:anim calcmode="lin" valueType="num">
                                      <p:cBhvr additive="base">
                                        <p:cTn id="98" dur="2000" fill="hold"/>
                                        <p:tgtEl>
                                          <p:spTgt spid="2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3"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3"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1+#ppt_w/2"/>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3"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1+#ppt_w/2"/>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6"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1+#ppt_w/2"/>
                                          </p:val>
                                        </p:tav>
                                        <p:tav tm="100000">
                                          <p:val>
                                            <p:strVal val="#ppt_x"/>
                                          </p:val>
                                        </p:tav>
                                      </p:tavLst>
                                    </p:anim>
                                    <p:anim calcmode="lin" valueType="num">
                                      <p:cBhvr additive="base">
                                        <p:cTn id="158" dur="2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3"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1+#ppt_w/2"/>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6"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1+#ppt_w/2"/>
                                          </p:val>
                                        </p:tav>
                                        <p:tav tm="100000">
                                          <p:val>
                                            <p:strVal val="#ppt_x"/>
                                          </p:val>
                                        </p:tav>
                                      </p:tavLst>
                                    </p:anim>
                                    <p:anim calcmode="lin" valueType="num">
                                      <p:cBhvr additive="base">
                                        <p:cTn id="166" dur="2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1+#ppt_w/2"/>
                                          </p:val>
                                        </p:tav>
                                        <p:tav tm="100000">
                                          <p:val>
                                            <p:strVal val="#ppt_x"/>
                                          </p:val>
                                        </p:tav>
                                      </p:tavLst>
                                    </p:anim>
                                    <p:anim calcmode="lin" valueType="num">
                                      <p:cBhvr additive="base">
                                        <p:cTn id="170" dur="2000" fill="hold"/>
                                        <p:tgtEl>
                                          <p:spTgt spid="44"/>
                                        </p:tgtEl>
                                        <p:attrNameLst>
                                          <p:attrName>ppt_y</p:attrName>
                                        </p:attrNameLst>
                                      </p:cBhvr>
                                      <p:tavLst>
                                        <p:tav tm="0">
                                          <p:val>
                                            <p:strVal val="0-#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1+#ppt_w/2"/>
                                          </p:val>
                                        </p:tav>
                                        <p:tav tm="100000">
                                          <p:val>
                                            <p:strVal val="#ppt_x"/>
                                          </p:val>
                                        </p:tav>
                                      </p:tavLst>
                                    </p:anim>
                                    <p:anim calcmode="lin" valueType="num">
                                      <p:cBhvr additive="base">
                                        <p:cTn id="174" dur="2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1+#ppt_w/2"/>
                                          </p:val>
                                        </p:tav>
                                        <p:tav tm="100000">
                                          <p:val>
                                            <p:strVal val="#ppt_x"/>
                                          </p:val>
                                        </p:tav>
                                      </p:tavLst>
                                    </p:anim>
                                    <p:anim calcmode="lin" valueType="num">
                                      <p:cBhvr additive="base">
                                        <p:cTn id="178" dur="2000" fill="hold"/>
                                        <p:tgtEl>
                                          <p:spTgt spid="46"/>
                                        </p:tgtEl>
                                        <p:attrNameLst>
                                          <p:attrName>ppt_y</p:attrName>
                                        </p:attrNameLst>
                                      </p:cBhvr>
                                      <p:tavLst>
                                        <p:tav tm="0">
                                          <p:val>
                                            <p:strVal val="0-#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1+#ppt_w/2"/>
                                          </p:val>
                                        </p:tav>
                                        <p:tav tm="100000">
                                          <p:val>
                                            <p:strVal val="#ppt_x"/>
                                          </p:val>
                                        </p:tav>
                                      </p:tavLst>
                                    </p:anim>
                                    <p:anim calcmode="lin" valueType="num">
                                      <p:cBhvr additive="base">
                                        <p:cTn id="182" dur="2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1+#ppt_w/2"/>
                                          </p:val>
                                        </p:tav>
                                        <p:tav tm="100000">
                                          <p:val>
                                            <p:strVal val="#ppt_x"/>
                                          </p:val>
                                        </p:tav>
                                      </p:tavLst>
                                    </p:anim>
                                    <p:anim calcmode="lin" valueType="num">
                                      <p:cBhvr additive="base">
                                        <p:cTn id="186" dur="2000" fill="hold"/>
                                        <p:tgtEl>
                                          <p:spTgt spid="48"/>
                                        </p:tgtEl>
                                        <p:attrNameLst>
                                          <p:attrName>ppt_y</p:attrName>
                                        </p:attrNameLst>
                                      </p:cBhvr>
                                      <p:tavLst>
                                        <p:tav tm="0">
                                          <p:val>
                                            <p:strVal val="0-#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1+#ppt_w/2"/>
                                          </p:val>
                                        </p:tav>
                                        <p:tav tm="100000">
                                          <p:val>
                                            <p:strVal val="#ppt_x"/>
                                          </p:val>
                                        </p:tav>
                                      </p:tavLst>
                                    </p:anim>
                                    <p:anim calcmode="lin" valueType="num">
                                      <p:cBhvr additive="base">
                                        <p:cTn id="190" dur="2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3"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1+#ppt_w/2"/>
                                          </p:val>
                                        </p:tav>
                                        <p:tav tm="100000">
                                          <p:val>
                                            <p:strVal val="#ppt_x"/>
                                          </p:val>
                                        </p:tav>
                                      </p:tavLst>
                                    </p:anim>
                                    <p:anim calcmode="lin" valueType="num">
                                      <p:cBhvr additive="base">
                                        <p:cTn id="194" dur="2000" fill="hold"/>
                                        <p:tgtEl>
                                          <p:spTgt spid="50"/>
                                        </p:tgtEl>
                                        <p:attrNameLst>
                                          <p:attrName>ppt_y</p:attrName>
                                        </p:attrNameLst>
                                      </p:cBhvr>
                                      <p:tavLst>
                                        <p:tav tm="0">
                                          <p:val>
                                            <p:strVal val="0-#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1+#ppt_w/2"/>
                                          </p:val>
                                        </p:tav>
                                        <p:tav tm="100000">
                                          <p:val>
                                            <p:strVal val="#ppt_x"/>
                                          </p:val>
                                        </p:tav>
                                      </p:tavLst>
                                    </p:anim>
                                    <p:anim calcmode="lin" valueType="num">
                                      <p:cBhvr additive="base">
                                        <p:cTn id="198" dur="2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3"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1+#ppt_w/2"/>
                                          </p:val>
                                        </p:tav>
                                        <p:tav tm="100000">
                                          <p:val>
                                            <p:strVal val="#ppt_x"/>
                                          </p:val>
                                        </p:tav>
                                      </p:tavLst>
                                    </p:anim>
                                    <p:anim calcmode="lin" valueType="num">
                                      <p:cBhvr additive="base">
                                        <p:cTn id="202" dur="2000" fill="hold"/>
                                        <p:tgtEl>
                                          <p:spTgt spid="52"/>
                                        </p:tgtEl>
                                        <p:attrNameLst>
                                          <p:attrName>ppt_y</p:attrName>
                                        </p:attrNameLst>
                                      </p:cBhvr>
                                      <p:tavLst>
                                        <p:tav tm="0">
                                          <p:val>
                                            <p:strVal val="0-#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1+#ppt_w/2"/>
                                          </p:val>
                                        </p:tav>
                                        <p:tav tm="100000">
                                          <p:val>
                                            <p:strVal val="#ppt_x"/>
                                          </p:val>
                                        </p:tav>
                                      </p:tavLst>
                                    </p:anim>
                                    <p:anim calcmode="lin" valueType="num">
                                      <p:cBhvr additive="base">
                                        <p:cTn id="206" dur="2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3"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1+#ppt_w/2"/>
                                          </p:val>
                                        </p:tav>
                                        <p:tav tm="100000">
                                          <p:val>
                                            <p:strVal val="#ppt_x"/>
                                          </p:val>
                                        </p:tav>
                                      </p:tavLst>
                                    </p:anim>
                                    <p:anim calcmode="lin" valueType="num">
                                      <p:cBhvr additive="base">
                                        <p:cTn id="210" dur="2000" fill="hold"/>
                                        <p:tgtEl>
                                          <p:spTgt spid="54"/>
                                        </p:tgtEl>
                                        <p:attrNameLst>
                                          <p:attrName>ppt_y</p:attrName>
                                        </p:attrNameLst>
                                      </p:cBhvr>
                                      <p:tavLst>
                                        <p:tav tm="0">
                                          <p:val>
                                            <p:strVal val="0-#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1+#ppt_w/2"/>
                                          </p:val>
                                        </p:tav>
                                        <p:tav tm="100000">
                                          <p:val>
                                            <p:strVal val="#ppt_x"/>
                                          </p:val>
                                        </p:tav>
                                      </p:tavLst>
                                    </p:anim>
                                    <p:anim calcmode="lin" valueType="num">
                                      <p:cBhvr additive="base">
                                        <p:cTn id="214" dur="2000" fill="hold"/>
                                        <p:tgtEl>
                                          <p:spTgt spid="55"/>
                                        </p:tgtEl>
                                        <p:attrNameLst>
                                          <p:attrName>ppt_y</p:attrName>
                                        </p:attrNameLst>
                                      </p:cBhvr>
                                      <p:tavLst>
                                        <p:tav tm="0">
                                          <p:val>
                                            <p:strVal val="1+#ppt_h/2"/>
                                          </p:val>
                                        </p:tav>
                                        <p:tav tm="100000">
                                          <p:val>
                                            <p:strVal val="#ppt_y"/>
                                          </p:val>
                                        </p:tav>
                                      </p:tavLst>
                                    </p:anim>
                                  </p:childTnLst>
                                </p:cTn>
                              </p:par>
                              <p:par>
                                <p:cTn id="215" presetID="3" presetClass="entr" presetSubtype="5" fill="hold" grpId="1" nodeType="withEffect">
                                  <p:stCondLst>
                                    <p:cond delay="0"/>
                                  </p:stCondLst>
                                  <p:childTnLst>
                                    <p:set>
                                      <p:cBhvr>
                                        <p:cTn id="216" dur="1" fill="hold">
                                          <p:stCondLst>
                                            <p:cond delay="0"/>
                                          </p:stCondLst>
                                        </p:cTn>
                                        <p:tgtEl>
                                          <p:spTgt spid="4"/>
                                        </p:tgtEl>
                                        <p:attrNameLst>
                                          <p:attrName>style.visibility</p:attrName>
                                        </p:attrNameLst>
                                      </p:cBhvr>
                                      <p:to>
                                        <p:strVal val="visible"/>
                                      </p:to>
                                    </p:set>
                                    <p:animEffect transition="in" filter="blinds(vertical)">
                                      <p:cBhvr>
                                        <p:cTn id="217" dur="2000"/>
                                        <p:tgtEl>
                                          <p:spTgt spid="4"/>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5"/>
                                        </p:tgtEl>
                                        <p:attrNameLst>
                                          <p:attrName>style.visibility</p:attrName>
                                        </p:attrNameLst>
                                      </p:cBhvr>
                                      <p:to>
                                        <p:strVal val="visible"/>
                                      </p:to>
                                    </p:set>
                                    <p:animEffect transition="in" filter="blinds(vertical)">
                                      <p:cBhvr>
                                        <p:cTn id="220" dur="2000"/>
                                        <p:tgtEl>
                                          <p:spTgt spid="5"/>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6"/>
                                        </p:tgtEl>
                                        <p:attrNameLst>
                                          <p:attrName>style.visibility</p:attrName>
                                        </p:attrNameLst>
                                      </p:cBhvr>
                                      <p:to>
                                        <p:strVal val="visible"/>
                                      </p:to>
                                    </p:set>
                                    <p:animEffect transition="in" filter="blinds(vertical)">
                                      <p:cBhvr>
                                        <p:cTn id="223" dur="2000"/>
                                        <p:tgtEl>
                                          <p:spTgt spid="6"/>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7"/>
                                        </p:tgtEl>
                                        <p:attrNameLst>
                                          <p:attrName>style.visibility</p:attrName>
                                        </p:attrNameLst>
                                      </p:cBhvr>
                                      <p:to>
                                        <p:strVal val="visible"/>
                                      </p:to>
                                    </p:set>
                                    <p:animEffect transition="in" filter="blinds(vertical)">
                                      <p:cBhvr>
                                        <p:cTn id="226" dur="2000"/>
                                        <p:tgtEl>
                                          <p:spTgt spid="7"/>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8"/>
                                        </p:tgtEl>
                                        <p:attrNameLst>
                                          <p:attrName>style.visibility</p:attrName>
                                        </p:attrNameLst>
                                      </p:cBhvr>
                                      <p:to>
                                        <p:strVal val="visible"/>
                                      </p:to>
                                    </p:set>
                                    <p:animEffect transition="in" filter="blinds(vertical)">
                                      <p:cBhvr>
                                        <p:cTn id="229" dur="2000"/>
                                        <p:tgtEl>
                                          <p:spTgt spid="8"/>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blinds(vertical)">
                                      <p:cBhvr>
                                        <p:cTn id="232" dur="2000"/>
                                        <p:tgtEl>
                                          <p:spTgt spid="9"/>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blinds(vertical)">
                                      <p:cBhvr>
                                        <p:cTn id="235" dur="2000"/>
                                        <p:tgtEl>
                                          <p:spTgt spid="10"/>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1"/>
                                        </p:tgtEl>
                                        <p:attrNameLst>
                                          <p:attrName>style.visibility</p:attrName>
                                        </p:attrNameLst>
                                      </p:cBhvr>
                                      <p:to>
                                        <p:strVal val="visible"/>
                                      </p:to>
                                    </p:set>
                                    <p:animEffect transition="in" filter="blinds(vertical)">
                                      <p:cBhvr>
                                        <p:cTn id="238" dur="2000"/>
                                        <p:tgtEl>
                                          <p:spTgt spid="11"/>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2"/>
                                        </p:tgtEl>
                                        <p:attrNameLst>
                                          <p:attrName>style.visibility</p:attrName>
                                        </p:attrNameLst>
                                      </p:cBhvr>
                                      <p:to>
                                        <p:strVal val="visible"/>
                                      </p:to>
                                    </p:set>
                                    <p:animEffect transition="in" filter="blinds(vertical)">
                                      <p:cBhvr>
                                        <p:cTn id="241" dur="2000"/>
                                        <p:tgtEl>
                                          <p:spTgt spid="12"/>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3"/>
                                        </p:tgtEl>
                                        <p:attrNameLst>
                                          <p:attrName>style.visibility</p:attrName>
                                        </p:attrNameLst>
                                      </p:cBhvr>
                                      <p:to>
                                        <p:strVal val="visible"/>
                                      </p:to>
                                    </p:set>
                                    <p:animEffect transition="in" filter="blinds(vertical)">
                                      <p:cBhvr>
                                        <p:cTn id="244" dur="2000"/>
                                        <p:tgtEl>
                                          <p:spTgt spid="13"/>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4"/>
                                        </p:tgtEl>
                                        <p:attrNameLst>
                                          <p:attrName>style.visibility</p:attrName>
                                        </p:attrNameLst>
                                      </p:cBhvr>
                                      <p:to>
                                        <p:strVal val="visible"/>
                                      </p:to>
                                    </p:set>
                                    <p:animEffect transition="in" filter="blinds(vertical)">
                                      <p:cBhvr>
                                        <p:cTn id="247" dur="2000"/>
                                        <p:tgtEl>
                                          <p:spTgt spid="14"/>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5"/>
                                        </p:tgtEl>
                                        <p:attrNameLst>
                                          <p:attrName>style.visibility</p:attrName>
                                        </p:attrNameLst>
                                      </p:cBhvr>
                                      <p:to>
                                        <p:strVal val="visible"/>
                                      </p:to>
                                    </p:set>
                                    <p:animEffect transition="in" filter="blinds(vertical)">
                                      <p:cBhvr>
                                        <p:cTn id="250" dur="2000"/>
                                        <p:tgtEl>
                                          <p:spTgt spid="15"/>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16"/>
                                        </p:tgtEl>
                                        <p:attrNameLst>
                                          <p:attrName>style.visibility</p:attrName>
                                        </p:attrNameLst>
                                      </p:cBhvr>
                                      <p:to>
                                        <p:strVal val="visible"/>
                                      </p:to>
                                    </p:set>
                                    <p:animEffect transition="in" filter="blinds(vertical)">
                                      <p:cBhvr>
                                        <p:cTn id="253" dur="2000"/>
                                        <p:tgtEl>
                                          <p:spTgt spid="16"/>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17"/>
                                        </p:tgtEl>
                                        <p:attrNameLst>
                                          <p:attrName>style.visibility</p:attrName>
                                        </p:attrNameLst>
                                      </p:cBhvr>
                                      <p:to>
                                        <p:strVal val="visible"/>
                                      </p:to>
                                    </p:set>
                                    <p:animEffect transition="in" filter="blinds(vertical)">
                                      <p:cBhvr>
                                        <p:cTn id="256" dur="2000"/>
                                        <p:tgtEl>
                                          <p:spTgt spid="17"/>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18"/>
                                        </p:tgtEl>
                                        <p:attrNameLst>
                                          <p:attrName>style.visibility</p:attrName>
                                        </p:attrNameLst>
                                      </p:cBhvr>
                                      <p:to>
                                        <p:strVal val="visible"/>
                                      </p:to>
                                    </p:set>
                                    <p:animEffect transition="in" filter="blinds(vertical)">
                                      <p:cBhvr>
                                        <p:cTn id="259" dur="2000"/>
                                        <p:tgtEl>
                                          <p:spTgt spid="18"/>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19"/>
                                        </p:tgtEl>
                                        <p:attrNameLst>
                                          <p:attrName>style.visibility</p:attrName>
                                        </p:attrNameLst>
                                      </p:cBhvr>
                                      <p:to>
                                        <p:strVal val="visible"/>
                                      </p:to>
                                    </p:set>
                                    <p:animEffect transition="in" filter="blinds(vertical)">
                                      <p:cBhvr>
                                        <p:cTn id="262" dur="2000"/>
                                        <p:tgtEl>
                                          <p:spTgt spid="19"/>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0"/>
                                        </p:tgtEl>
                                        <p:attrNameLst>
                                          <p:attrName>style.visibility</p:attrName>
                                        </p:attrNameLst>
                                      </p:cBhvr>
                                      <p:to>
                                        <p:strVal val="visible"/>
                                      </p:to>
                                    </p:set>
                                    <p:animEffect transition="in" filter="blinds(vertical)">
                                      <p:cBhvr>
                                        <p:cTn id="265" dur="2000"/>
                                        <p:tgtEl>
                                          <p:spTgt spid="20"/>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1"/>
                                        </p:tgtEl>
                                        <p:attrNameLst>
                                          <p:attrName>style.visibility</p:attrName>
                                        </p:attrNameLst>
                                      </p:cBhvr>
                                      <p:to>
                                        <p:strVal val="visible"/>
                                      </p:to>
                                    </p:set>
                                    <p:animEffect transition="in" filter="blinds(vertical)">
                                      <p:cBhvr>
                                        <p:cTn id="268" dur="2000"/>
                                        <p:tgtEl>
                                          <p:spTgt spid="21"/>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2"/>
                                        </p:tgtEl>
                                        <p:attrNameLst>
                                          <p:attrName>style.visibility</p:attrName>
                                        </p:attrNameLst>
                                      </p:cBhvr>
                                      <p:to>
                                        <p:strVal val="visible"/>
                                      </p:to>
                                    </p:set>
                                    <p:animEffect transition="in" filter="blinds(vertical)">
                                      <p:cBhvr>
                                        <p:cTn id="271" dur="2000"/>
                                        <p:tgtEl>
                                          <p:spTgt spid="22"/>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3"/>
                                        </p:tgtEl>
                                        <p:attrNameLst>
                                          <p:attrName>style.visibility</p:attrName>
                                        </p:attrNameLst>
                                      </p:cBhvr>
                                      <p:to>
                                        <p:strVal val="visible"/>
                                      </p:to>
                                    </p:set>
                                    <p:animEffect transition="in" filter="blinds(vertical)">
                                      <p:cBhvr>
                                        <p:cTn id="274" dur="2000"/>
                                        <p:tgtEl>
                                          <p:spTgt spid="23"/>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4"/>
                                        </p:tgtEl>
                                        <p:attrNameLst>
                                          <p:attrName>style.visibility</p:attrName>
                                        </p:attrNameLst>
                                      </p:cBhvr>
                                      <p:to>
                                        <p:strVal val="visible"/>
                                      </p:to>
                                    </p:set>
                                    <p:animEffect transition="in" filter="blinds(vertical)">
                                      <p:cBhvr>
                                        <p:cTn id="277" dur="2000"/>
                                        <p:tgtEl>
                                          <p:spTgt spid="24"/>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5"/>
                                        </p:tgtEl>
                                        <p:attrNameLst>
                                          <p:attrName>style.visibility</p:attrName>
                                        </p:attrNameLst>
                                      </p:cBhvr>
                                      <p:to>
                                        <p:strVal val="visible"/>
                                      </p:to>
                                    </p:set>
                                    <p:animEffect transition="in" filter="blinds(vertical)">
                                      <p:cBhvr>
                                        <p:cTn id="280" dur="2000"/>
                                        <p:tgtEl>
                                          <p:spTgt spid="25"/>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26"/>
                                        </p:tgtEl>
                                        <p:attrNameLst>
                                          <p:attrName>style.visibility</p:attrName>
                                        </p:attrNameLst>
                                      </p:cBhvr>
                                      <p:to>
                                        <p:strVal val="visible"/>
                                      </p:to>
                                    </p:set>
                                    <p:animEffect transition="in" filter="blinds(vertical)">
                                      <p:cBhvr>
                                        <p:cTn id="283" dur="2000"/>
                                        <p:tgtEl>
                                          <p:spTgt spid="26"/>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27"/>
                                        </p:tgtEl>
                                        <p:attrNameLst>
                                          <p:attrName>style.visibility</p:attrName>
                                        </p:attrNameLst>
                                      </p:cBhvr>
                                      <p:to>
                                        <p:strVal val="visible"/>
                                      </p:to>
                                    </p:set>
                                    <p:animEffect transition="in" filter="blinds(vertical)">
                                      <p:cBhvr>
                                        <p:cTn id="286" dur="2000"/>
                                        <p:tgtEl>
                                          <p:spTgt spid="27"/>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28"/>
                                        </p:tgtEl>
                                        <p:attrNameLst>
                                          <p:attrName>style.visibility</p:attrName>
                                        </p:attrNameLst>
                                      </p:cBhvr>
                                      <p:to>
                                        <p:strVal val="visible"/>
                                      </p:to>
                                    </p:set>
                                    <p:animEffect transition="in" filter="blinds(vertical)">
                                      <p:cBhvr>
                                        <p:cTn id="289" dur="2000"/>
                                        <p:tgtEl>
                                          <p:spTgt spid="28"/>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29"/>
                                        </p:tgtEl>
                                        <p:attrNameLst>
                                          <p:attrName>style.visibility</p:attrName>
                                        </p:attrNameLst>
                                      </p:cBhvr>
                                      <p:to>
                                        <p:strVal val="visible"/>
                                      </p:to>
                                    </p:set>
                                    <p:animEffect transition="in" filter="blinds(vertical)">
                                      <p:cBhvr>
                                        <p:cTn id="292" dur="2000"/>
                                        <p:tgtEl>
                                          <p:spTgt spid="29"/>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0"/>
                                        </p:tgtEl>
                                        <p:attrNameLst>
                                          <p:attrName>style.visibility</p:attrName>
                                        </p:attrNameLst>
                                      </p:cBhvr>
                                      <p:to>
                                        <p:strVal val="visible"/>
                                      </p:to>
                                    </p:set>
                                    <p:animEffect transition="in" filter="blinds(vertical)">
                                      <p:cBhvr>
                                        <p:cTn id="295" dur="2000"/>
                                        <p:tgtEl>
                                          <p:spTgt spid="30"/>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1"/>
                                        </p:tgtEl>
                                        <p:attrNameLst>
                                          <p:attrName>style.visibility</p:attrName>
                                        </p:attrNameLst>
                                      </p:cBhvr>
                                      <p:to>
                                        <p:strVal val="visible"/>
                                      </p:to>
                                    </p:set>
                                    <p:animEffect transition="in" filter="blinds(vertical)">
                                      <p:cBhvr>
                                        <p:cTn id="298" dur="2000"/>
                                        <p:tgtEl>
                                          <p:spTgt spid="31"/>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2"/>
                                        </p:tgtEl>
                                        <p:attrNameLst>
                                          <p:attrName>style.visibility</p:attrName>
                                        </p:attrNameLst>
                                      </p:cBhvr>
                                      <p:to>
                                        <p:strVal val="visible"/>
                                      </p:to>
                                    </p:set>
                                    <p:animEffect transition="in" filter="blinds(vertical)">
                                      <p:cBhvr>
                                        <p:cTn id="301" dur="2000"/>
                                        <p:tgtEl>
                                          <p:spTgt spid="32"/>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3"/>
                                        </p:tgtEl>
                                        <p:attrNameLst>
                                          <p:attrName>style.visibility</p:attrName>
                                        </p:attrNameLst>
                                      </p:cBhvr>
                                      <p:to>
                                        <p:strVal val="visible"/>
                                      </p:to>
                                    </p:set>
                                    <p:animEffect transition="in" filter="blinds(vertical)">
                                      <p:cBhvr>
                                        <p:cTn id="304" dur="2000"/>
                                        <p:tgtEl>
                                          <p:spTgt spid="33"/>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4"/>
                                        </p:tgtEl>
                                        <p:attrNameLst>
                                          <p:attrName>style.visibility</p:attrName>
                                        </p:attrNameLst>
                                      </p:cBhvr>
                                      <p:to>
                                        <p:strVal val="visible"/>
                                      </p:to>
                                    </p:set>
                                    <p:animEffect transition="in" filter="blinds(vertical)">
                                      <p:cBhvr>
                                        <p:cTn id="307" dur="2000"/>
                                        <p:tgtEl>
                                          <p:spTgt spid="34"/>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5"/>
                                        </p:tgtEl>
                                        <p:attrNameLst>
                                          <p:attrName>style.visibility</p:attrName>
                                        </p:attrNameLst>
                                      </p:cBhvr>
                                      <p:to>
                                        <p:strVal val="visible"/>
                                      </p:to>
                                    </p:set>
                                    <p:animEffect transition="in" filter="blinds(vertical)">
                                      <p:cBhvr>
                                        <p:cTn id="310" dur="2000"/>
                                        <p:tgtEl>
                                          <p:spTgt spid="35"/>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36"/>
                                        </p:tgtEl>
                                        <p:attrNameLst>
                                          <p:attrName>style.visibility</p:attrName>
                                        </p:attrNameLst>
                                      </p:cBhvr>
                                      <p:to>
                                        <p:strVal val="visible"/>
                                      </p:to>
                                    </p:set>
                                    <p:animEffect transition="in" filter="blinds(vertical)">
                                      <p:cBhvr>
                                        <p:cTn id="313" dur="2000"/>
                                        <p:tgtEl>
                                          <p:spTgt spid="36"/>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37"/>
                                        </p:tgtEl>
                                        <p:attrNameLst>
                                          <p:attrName>style.visibility</p:attrName>
                                        </p:attrNameLst>
                                      </p:cBhvr>
                                      <p:to>
                                        <p:strVal val="visible"/>
                                      </p:to>
                                    </p:set>
                                    <p:animEffect transition="in" filter="blinds(vertical)">
                                      <p:cBhvr>
                                        <p:cTn id="316" dur="2000"/>
                                        <p:tgtEl>
                                          <p:spTgt spid="37"/>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38"/>
                                        </p:tgtEl>
                                        <p:attrNameLst>
                                          <p:attrName>style.visibility</p:attrName>
                                        </p:attrNameLst>
                                      </p:cBhvr>
                                      <p:to>
                                        <p:strVal val="visible"/>
                                      </p:to>
                                    </p:set>
                                    <p:animEffect transition="in" filter="blinds(vertical)">
                                      <p:cBhvr>
                                        <p:cTn id="319" dur="2000"/>
                                        <p:tgtEl>
                                          <p:spTgt spid="38"/>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39"/>
                                        </p:tgtEl>
                                        <p:attrNameLst>
                                          <p:attrName>style.visibility</p:attrName>
                                        </p:attrNameLst>
                                      </p:cBhvr>
                                      <p:to>
                                        <p:strVal val="visible"/>
                                      </p:to>
                                    </p:set>
                                    <p:animEffect transition="in" filter="blinds(vertical)">
                                      <p:cBhvr>
                                        <p:cTn id="322" dur="2000"/>
                                        <p:tgtEl>
                                          <p:spTgt spid="39"/>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blinds(vertical)">
                                      <p:cBhvr>
                                        <p:cTn id="325" dur="2000"/>
                                        <p:tgtEl>
                                          <p:spTgt spid="40"/>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1"/>
                                        </p:tgtEl>
                                        <p:attrNameLst>
                                          <p:attrName>style.visibility</p:attrName>
                                        </p:attrNameLst>
                                      </p:cBhvr>
                                      <p:to>
                                        <p:strVal val="visible"/>
                                      </p:to>
                                    </p:set>
                                    <p:animEffect transition="in" filter="blinds(vertical)">
                                      <p:cBhvr>
                                        <p:cTn id="328" dur="2000"/>
                                        <p:tgtEl>
                                          <p:spTgt spid="41"/>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2"/>
                                        </p:tgtEl>
                                        <p:attrNameLst>
                                          <p:attrName>style.visibility</p:attrName>
                                        </p:attrNameLst>
                                      </p:cBhvr>
                                      <p:to>
                                        <p:strVal val="visible"/>
                                      </p:to>
                                    </p:set>
                                    <p:animEffect transition="in" filter="blinds(vertical)">
                                      <p:cBhvr>
                                        <p:cTn id="331" dur="2000"/>
                                        <p:tgtEl>
                                          <p:spTgt spid="42"/>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3"/>
                                        </p:tgtEl>
                                        <p:attrNameLst>
                                          <p:attrName>style.visibility</p:attrName>
                                        </p:attrNameLst>
                                      </p:cBhvr>
                                      <p:to>
                                        <p:strVal val="visible"/>
                                      </p:to>
                                    </p:set>
                                    <p:animEffect transition="in" filter="blinds(vertical)">
                                      <p:cBhvr>
                                        <p:cTn id="334" dur="2000"/>
                                        <p:tgtEl>
                                          <p:spTgt spid="43"/>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4"/>
                                        </p:tgtEl>
                                        <p:attrNameLst>
                                          <p:attrName>style.visibility</p:attrName>
                                        </p:attrNameLst>
                                      </p:cBhvr>
                                      <p:to>
                                        <p:strVal val="visible"/>
                                      </p:to>
                                    </p:set>
                                    <p:animEffect transition="in" filter="blinds(vertical)">
                                      <p:cBhvr>
                                        <p:cTn id="337" dur="2000"/>
                                        <p:tgtEl>
                                          <p:spTgt spid="44"/>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5"/>
                                        </p:tgtEl>
                                        <p:attrNameLst>
                                          <p:attrName>style.visibility</p:attrName>
                                        </p:attrNameLst>
                                      </p:cBhvr>
                                      <p:to>
                                        <p:strVal val="visible"/>
                                      </p:to>
                                    </p:set>
                                    <p:animEffect transition="in" filter="blinds(vertical)">
                                      <p:cBhvr>
                                        <p:cTn id="340" dur="2000"/>
                                        <p:tgtEl>
                                          <p:spTgt spid="45"/>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46"/>
                                        </p:tgtEl>
                                        <p:attrNameLst>
                                          <p:attrName>style.visibility</p:attrName>
                                        </p:attrNameLst>
                                      </p:cBhvr>
                                      <p:to>
                                        <p:strVal val="visible"/>
                                      </p:to>
                                    </p:set>
                                    <p:animEffect transition="in" filter="blinds(vertical)">
                                      <p:cBhvr>
                                        <p:cTn id="343" dur="2000"/>
                                        <p:tgtEl>
                                          <p:spTgt spid="46"/>
                                        </p:tgtEl>
                                      </p:cBhvr>
                                    </p:animEffect>
                                  </p:childTnLst>
                                </p:cTn>
                              </p:par>
                              <p:par>
                                <p:cTn id="344" presetID="3" presetClass="entr" presetSubtype="5" fill="hold" grpId="1" nodeType="withEffect">
                                  <p:stCondLst>
                                    <p:cond delay="0"/>
                                  </p:stCondLst>
                                  <p:childTnLst>
                                    <p:set>
                                      <p:cBhvr>
                                        <p:cTn id="345" dur="1" fill="hold">
                                          <p:stCondLst>
                                            <p:cond delay="0"/>
                                          </p:stCondLst>
                                        </p:cTn>
                                        <p:tgtEl>
                                          <p:spTgt spid="47"/>
                                        </p:tgtEl>
                                        <p:attrNameLst>
                                          <p:attrName>style.visibility</p:attrName>
                                        </p:attrNameLst>
                                      </p:cBhvr>
                                      <p:to>
                                        <p:strVal val="visible"/>
                                      </p:to>
                                    </p:set>
                                    <p:animEffect transition="in" filter="blinds(vertical)">
                                      <p:cBhvr>
                                        <p:cTn id="346" dur="2000"/>
                                        <p:tgtEl>
                                          <p:spTgt spid="47"/>
                                        </p:tgtEl>
                                      </p:cBhvr>
                                    </p:animEffect>
                                  </p:childTnLst>
                                </p:cTn>
                              </p:par>
                              <p:par>
                                <p:cTn id="347" presetID="3" presetClass="entr" presetSubtype="5" fill="hold" grpId="1" nodeType="withEffect">
                                  <p:stCondLst>
                                    <p:cond delay="0"/>
                                  </p:stCondLst>
                                  <p:childTnLst>
                                    <p:set>
                                      <p:cBhvr>
                                        <p:cTn id="348" dur="1" fill="hold">
                                          <p:stCondLst>
                                            <p:cond delay="0"/>
                                          </p:stCondLst>
                                        </p:cTn>
                                        <p:tgtEl>
                                          <p:spTgt spid="48"/>
                                        </p:tgtEl>
                                        <p:attrNameLst>
                                          <p:attrName>style.visibility</p:attrName>
                                        </p:attrNameLst>
                                      </p:cBhvr>
                                      <p:to>
                                        <p:strVal val="visible"/>
                                      </p:to>
                                    </p:set>
                                    <p:animEffect transition="in" filter="blinds(vertical)">
                                      <p:cBhvr>
                                        <p:cTn id="349" dur="2000"/>
                                        <p:tgtEl>
                                          <p:spTgt spid="48"/>
                                        </p:tgtEl>
                                      </p:cBhvr>
                                    </p:animEffect>
                                  </p:childTnLst>
                                </p:cTn>
                              </p:par>
                              <p:par>
                                <p:cTn id="350" presetID="3" presetClass="entr" presetSubtype="5" fill="hold" grpId="1" nodeType="withEffect">
                                  <p:stCondLst>
                                    <p:cond delay="0"/>
                                  </p:stCondLst>
                                  <p:childTnLst>
                                    <p:set>
                                      <p:cBhvr>
                                        <p:cTn id="351" dur="1" fill="hold">
                                          <p:stCondLst>
                                            <p:cond delay="0"/>
                                          </p:stCondLst>
                                        </p:cTn>
                                        <p:tgtEl>
                                          <p:spTgt spid="49"/>
                                        </p:tgtEl>
                                        <p:attrNameLst>
                                          <p:attrName>style.visibility</p:attrName>
                                        </p:attrNameLst>
                                      </p:cBhvr>
                                      <p:to>
                                        <p:strVal val="visible"/>
                                      </p:to>
                                    </p:set>
                                    <p:animEffect transition="in" filter="blinds(vertical)">
                                      <p:cBhvr>
                                        <p:cTn id="352" dur="2000"/>
                                        <p:tgtEl>
                                          <p:spTgt spid="49"/>
                                        </p:tgtEl>
                                      </p:cBhvr>
                                    </p:animEffect>
                                  </p:childTnLst>
                                </p:cTn>
                              </p:par>
                              <p:par>
                                <p:cTn id="353" presetID="3" presetClass="entr" presetSubtype="5" fill="hold" grpId="1" nodeType="withEffect">
                                  <p:stCondLst>
                                    <p:cond delay="0"/>
                                  </p:stCondLst>
                                  <p:childTnLst>
                                    <p:set>
                                      <p:cBhvr>
                                        <p:cTn id="354" dur="1" fill="hold">
                                          <p:stCondLst>
                                            <p:cond delay="0"/>
                                          </p:stCondLst>
                                        </p:cTn>
                                        <p:tgtEl>
                                          <p:spTgt spid="50"/>
                                        </p:tgtEl>
                                        <p:attrNameLst>
                                          <p:attrName>style.visibility</p:attrName>
                                        </p:attrNameLst>
                                      </p:cBhvr>
                                      <p:to>
                                        <p:strVal val="visible"/>
                                      </p:to>
                                    </p:set>
                                    <p:animEffect transition="in" filter="blinds(vertical)">
                                      <p:cBhvr>
                                        <p:cTn id="355" dur="2000"/>
                                        <p:tgtEl>
                                          <p:spTgt spid="50"/>
                                        </p:tgtEl>
                                      </p:cBhvr>
                                    </p:animEffect>
                                  </p:childTnLst>
                                </p:cTn>
                              </p:par>
                              <p:par>
                                <p:cTn id="356" presetID="3" presetClass="entr" presetSubtype="5" fill="hold" grpId="1" nodeType="withEffect">
                                  <p:stCondLst>
                                    <p:cond delay="0"/>
                                  </p:stCondLst>
                                  <p:childTnLst>
                                    <p:set>
                                      <p:cBhvr>
                                        <p:cTn id="357" dur="1" fill="hold">
                                          <p:stCondLst>
                                            <p:cond delay="0"/>
                                          </p:stCondLst>
                                        </p:cTn>
                                        <p:tgtEl>
                                          <p:spTgt spid="51"/>
                                        </p:tgtEl>
                                        <p:attrNameLst>
                                          <p:attrName>style.visibility</p:attrName>
                                        </p:attrNameLst>
                                      </p:cBhvr>
                                      <p:to>
                                        <p:strVal val="visible"/>
                                      </p:to>
                                    </p:set>
                                    <p:animEffect transition="in" filter="blinds(vertical)">
                                      <p:cBhvr>
                                        <p:cTn id="358" dur="2000"/>
                                        <p:tgtEl>
                                          <p:spTgt spid="51"/>
                                        </p:tgtEl>
                                      </p:cBhvr>
                                    </p:animEffect>
                                  </p:childTnLst>
                                </p:cTn>
                              </p:par>
                              <p:par>
                                <p:cTn id="359" presetID="3" presetClass="entr" presetSubtype="5" fill="hold" grpId="1" nodeType="withEffect">
                                  <p:stCondLst>
                                    <p:cond delay="0"/>
                                  </p:stCondLst>
                                  <p:childTnLst>
                                    <p:set>
                                      <p:cBhvr>
                                        <p:cTn id="360" dur="1" fill="hold">
                                          <p:stCondLst>
                                            <p:cond delay="0"/>
                                          </p:stCondLst>
                                        </p:cTn>
                                        <p:tgtEl>
                                          <p:spTgt spid="52"/>
                                        </p:tgtEl>
                                        <p:attrNameLst>
                                          <p:attrName>style.visibility</p:attrName>
                                        </p:attrNameLst>
                                      </p:cBhvr>
                                      <p:to>
                                        <p:strVal val="visible"/>
                                      </p:to>
                                    </p:set>
                                    <p:animEffect transition="in" filter="blinds(vertical)">
                                      <p:cBhvr>
                                        <p:cTn id="361" dur="2000"/>
                                        <p:tgtEl>
                                          <p:spTgt spid="52"/>
                                        </p:tgtEl>
                                      </p:cBhvr>
                                    </p:animEffect>
                                  </p:childTnLst>
                                </p:cTn>
                              </p:par>
                              <p:par>
                                <p:cTn id="362" presetID="3" presetClass="entr" presetSubtype="5" fill="hold" grpId="1" nodeType="withEffect">
                                  <p:stCondLst>
                                    <p:cond delay="0"/>
                                  </p:stCondLst>
                                  <p:childTnLst>
                                    <p:set>
                                      <p:cBhvr>
                                        <p:cTn id="363" dur="1" fill="hold">
                                          <p:stCondLst>
                                            <p:cond delay="0"/>
                                          </p:stCondLst>
                                        </p:cTn>
                                        <p:tgtEl>
                                          <p:spTgt spid="53"/>
                                        </p:tgtEl>
                                        <p:attrNameLst>
                                          <p:attrName>style.visibility</p:attrName>
                                        </p:attrNameLst>
                                      </p:cBhvr>
                                      <p:to>
                                        <p:strVal val="visible"/>
                                      </p:to>
                                    </p:set>
                                    <p:animEffect transition="in" filter="blinds(vertical)">
                                      <p:cBhvr>
                                        <p:cTn id="364" dur="2000"/>
                                        <p:tgtEl>
                                          <p:spTgt spid="53"/>
                                        </p:tgtEl>
                                      </p:cBhvr>
                                    </p:animEffect>
                                  </p:childTnLst>
                                </p:cTn>
                              </p:par>
                              <p:par>
                                <p:cTn id="365" presetID="3" presetClass="entr" presetSubtype="5" fill="hold" grpId="1" nodeType="withEffect">
                                  <p:stCondLst>
                                    <p:cond delay="0"/>
                                  </p:stCondLst>
                                  <p:childTnLst>
                                    <p:set>
                                      <p:cBhvr>
                                        <p:cTn id="366" dur="1" fill="hold">
                                          <p:stCondLst>
                                            <p:cond delay="0"/>
                                          </p:stCondLst>
                                        </p:cTn>
                                        <p:tgtEl>
                                          <p:spTgt spid="54"/>
                                        </p:tgtEl>
                                        <p:attrNameLst>
                                          <p:attrName>style.visibility</p:attrName>
                                        </p:attrNameLst>
                                      </p:cBhvr>
                                      <p:to>
                                        <p:strVal val="visible"/>
                                      </p:to>
                                    </p:set>
                                    <p:animEffect transition="in" filter="blinds(vertical)">
                                      <p:cBhvr>
                                        <p:cTn id="367" dur="2000"/>
                                        <p:tgtEl>
                                          <p:spTgt spid="54"/>
                                        </p:tgtEl>
                                      </p:cBhvr>
                                    </p:animEffect>
                                  </p:childTnLst>
                                </p:cTn>
                              </p:par>
                              <p:par>
                                <p:cTn id="368" presetID="3" presetClass="entr" presetSubtype="5" fill="hold" grpId="1" nodeType="withEffect">
                                  <p:stCondLst>
                                    <p:cond delay="0"/>
                                  </p:stCondLst>
                                  <p:childTnLst>
                                    <p:set>
                                      <p:cBhvr>
                                        <p:cTn id="369" dur="1" fill="hold">
                                          <p:stCondLst>
                                            <p:cond delay="0"/>
                                          </p:stCondLst>
                                        </p:cTn>
                                        <p:tgtEl>
                                          <p:spTgt spid="55"/>
                                        </p:tgtEl>
                                        <p:attrNameLst>
                                          <p:attrName>style.visibility</p:attrName>
                                        </p:attrNameLst>
                                      </p:cBhvr>
                                      <p:to>
                                        <p:strVal val="visible"/>
                                      </p:to>
                                    </p:set>
                                    <p:animEffect transition="in" filter="blinds(vertical)">
                                      <p:cBhvr>
                                        <p:cTn id="370" dur="2000"/>
                                        <p:tgtEl>
                                          <p:spTgt spid="55"/>
                                        </p:tgtEl>
                                      </p:cBhvr>
                                    </p:animEffect>
                                  </p:childTnLst>
                                </p:cTn>
                              </p:par>
                            </p:childTnLst>
                          </p:cTn>
                        </p:par>
                        <p:par>
                          <p:cTn id="371" fill="hold">
                            <p:stCondLst>
                              <p:cond delay="2000"/>
                            </p:stCondLst>
                            <p:childTnLst>
                              <p:par>
                                <p:cTn id="372" presetID="2" presetClass="exit" presetSubtype="8" fill="hold" grpId="2" nodeType="afterEffect">
                                  <p:stCondLst>
                                    <p:cond delay="0"/>
                                  </p:stCondLst>
                                  <p:childTnLst>
                                    <p:anim calcmode="lin" valueType="num">
                                      <p:cBhvr additive="base">
                                        <p:cTn id="373" dur="2000"/>
                                        <p:tgtEl>
                                          <p:spTgt spid="4"/>
                                        </p:tgtEl>
                                        <p:attrNameLst>
                                          <p:attrName>ppt_x</p:attrName>
                                        </p:attrNameLst>
                                      </p:cBhvr>
                                      <p:tavLst>
                                        <p:tav tm="0">
                                          <p:val>
                                            <p:strVal val="ppt_x"/>
                                          </p:val>
                                        </p:tav>
                                        <p:tav tm="100000">
                                          <p:val>
                                            <p:strVal val="0-ppt_w/2"/>
                                          </p:val>
                                        </p:tav>
                                      </p:tavLst>
                                    </p:anim>
                                    <p:anim calcmode="lin" valueType="num">
                                      <p:cBhvr additive="base">
                                        <p:cTn id="374" dur="2000"/>
                                        <p:tgtEl>
                                          <p:spTgt spid="4"/>
                                        </p:tgtEl>
                                        <p:attrNameLst>
                                          <p:attrName>ppt_y</p:attrName>
                                        </p:attrNameLst>
                                      </p:cBhvr>
                                      <p:tavLst>
                                        <p:tav tm="0">
                                          <p:val>
                                            <p:strVal val="ppt_y"/>
                                          </p:val>
                                        </p:tav>
                                        <p:tav tm="100000">
                                          <p:val>
                                            <p:strVal val="ppt_y"/>
                                          </p:val>
                                        </p:tav>
                                      </p:tavLst>
                                    </p:anim>
                                    <p:set>
                                      <p:cBhvr>
                                        <p:cTn id="375" dur="1" fill="hold">
                                          <p:stCondLst>
                                            <p:cond delay="1999"/>
                                          </p:stCondLst>
                                        </p:cTn>
                                        <p:tgtEl>
                                          <p:spTgt spid="4"/>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5"/>
                                        </p:tgtEl>
                                        <p:attrNameLst>
                                          <p:attrName>ppt_x</p:attrName>
                                        </p:attrNameLst>
                                      </p:cBhvr>
                                      <p:tavLst>
                                        <p:tav tm="0">
                                          <p:val>
                                            <p:strVal val="ppt_x"/>
                                          </p:val>
                                        </p:tav>
                                        <p:tav tm="100000">
                                          <p:val>
                                            <p:strVal val="0-ppt_w/2"/>
                                          </p:val>
                                        </p:tav>
                                      </p:tavLst>
                                    </p:anim>
                                    <p:anim calcmode="lin" valueType="num">
                                      <p:cBhvr additive="base">
                                        <p:cTn id="378" dur="2000"/>
                                        <p:tgtEl>
                                          <p:spTgt spid="5"/>
                                        </p:tgtEl>
                                        <p:attrNameLst>
                                          <p:attrName>ppt_y</p:attrName>
                                        </p:attrNameLst>
                                      </p:cBhvr>
                                      <p:tavLst>
                                        <p:tav tm="0">
                                          <p:val>
                                            <p:strVal val="ppt_y"/>
                                          </p:val>
                                        </p:tav>
                                        <p:tav tm="100000">
                                          <p:val>
                                            <p:strVal val="ppt_y"/>
                                          </p:val>
                                        </p:tav>
                                      </p:tavLst>
                                    </p:anim>
                                    <p:set>
                                      <p:cBhvr>
                                        <p:cTn id="379" dur="1" fill="hold">
                                          <p:stCondLst>
                                            <p:cond delay="1999"/>
                                          </p:stCondLst>
                                        </p:cTn>
                                        <p:tgtEl>
                                          <p:spTgt spid="5"/>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6"/>
                                        </p:tgtEl>
                                        <p:attrNameLst>
                                          <p:attrName>ppt_x</p:attrName>
                                        </p:attrNameLst>
                                      </p:cBhvr>
                                      <p:tavLst>
                                        <p:tav tm="0">
                                          <p:val>
                                            <p:strVal val="ppt_x"/>
                                          </p:val>
                                        </p:tav>
                                        <p:tav tm="100000">
                                          <p:val>
                                            <p:strVal val="0-ppt_w/2"/>
                                          </p:val>
                                        </p:tav>
                                      </p:tavLst>
                                    </p:anim>
                                    <p:anim calcmode="lin" valueType="num">
                                      <p:cBhvr additive="base">
                                        <p:cTn id="382" dur="2000"/>
                                        <p:tgtEl>
                                          <p:spTgt spid="6"/>
                                        </p:tgtEl>
                                        <p:attrNameLst>
                                          <p:attrName>ppt_y</p:attrName>
                                        </p:attrNameLst>
                                      </p:cBhvr>
                                      <p:tavLst>
                                        <p:tav tm="0">
                                          <p:val>
                                            <p:strVal val="ppt_y"/>
                                          </p:val>
                                        </p:tav>
                                        <p:tav tm="100000">
                                          <p:val>
                                            <p:strVal val="ppt_y"/>
                                          </p:val>
                                        </p:tav>
                                      </p:tavLst>
                                    </p:anim>
                                    <p:set>
                                      <p:cBhvr>
                                        <p:cTn id="383" dur="1" fill="hold">
                                          <p:stCondLst>
                                            <p:cond delay="1999"/>
                                          </p:stCondLst>
                                        </p:cTn>
                                        <p:tgtEl>
                                          <p:spTgt spid="6"/>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7"/>
                                        </p:tgtEl>
                                        <p:attrNameLst>
                                          <p:attrName>ppt_x</p:attrName>
                                        </p:attrNameLst>
                                      </p:cBhvr>
                                      <p:tavLst>
                                        <p:tav tm="0">
                                          <p:val>
                                            <p:strVal val="ppt_x"/>
                                          </p:val>
                                        </p:tav>
                                        <p:tav tm="100000">
                                          <p:val>
                                            <p:strVal val="0-ppt_w/2"/>
                                          </p:val>
                                        </p:tav>
                                      </p:tavLst>
                                    </p:anim>
                                    <p:anim calcmode="lin" valueType="num">
                                      <p:cBhvr additive="base">
                                        <p:cTn id="386" dur="2000"/>
                                        <p:tgtEl>
                                          <p:spTgt spid="7"/>
                                        </p:tgtEl>
                                        <p:attrNameLst>
                                          <p:attrName>ppt_y</p:attrName>
                                        </p:attrNameLst>
                                      </p:cBhvr>
                                      <p:tavLst>
                                        <p:tav tm="0">
                                          <p:val>
                                            <p:strVal val="ppt_y"/>
                                          </p:val>
                                        </p:tav>
                                        <p:tav tm="100000">
                                          <p:val>
                                            <p:strVal val="ppt_y"/>
                                          </p:val>
                                        </p:tav>
                                      </p:tavLst>
                                    </p:anim>
                                    <p:set>
                                      <p:cBhvr>
                                        <p:cTn id="387" dur="1" fill="hold">
                                          <p:stCondLst>
                                            <p:cond delay="1999"/>
                                          </p:stCondLst>
                                        </p:cTn>
                                        <p:tgtEl>
                                          <p:spTgt spid="7"/>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8"/>
                                        </p:tgtEl>
                                        <p:attrNameLst>
                                          <p:attrName>ppt_x</p:attrName>
                                        </p:attrNameLst>
                                      </p:cBhvr>
                                      <p:tavLst>
                                        <p:tav tm="0">
                                          <p:val>
                                            <p:strVal val="ppt_x"/>
                                          </p:val>
                                        </p:tav>
                                        <p:tav tm="100000">
                                          <p:val>
                                            <p:strVal val="0-ppt_w/2"/>
                                          </p:val>
                                        </p:tav>
                                      </p:tavLst>
                                    </p:anim>
                                    <p:anim calcmode="lin" valueType="num">
                                      <p:cBhvr additive="base">
                                        <p:cTn id="390" dur="2000"/>
                                        <p:tgtEl>
                                          <p:spTgt spid="8"/>
                                        </p:tgtEl>
                                        <p:attrNameLst>
                                          <p:attrName>ppt_y</p:attrName>
                                        </p:attrNameLst>
                                      </p:cBhvr>
                                      <p:tavLst>
                                        <p:tav tm="0">
                                          <p:val>
                                            <p:strVal val="ppt_y"/>
                                          </p:val>
                                        </p:tav>
                                        <p:tav tm="100000">
                                          <p:val>
                                            <p:strVal val="ppt_y"/>
                                          </p:val>
                                        </p:tav>
                                      </p:tavLst>
                                    </p:anim>
                                    <p:set>
                                      <p:cBhvr>
                                        <p:cTn id="391" dur="1" fill="hold">
                                          <p:stCondLst>
                                            <p:cond delay="1999"/>
                                          </p:stCondLst>
                                        </p:cTn>
                                        <p:tgtEl>
                                          <p:spTgt spid="8"/>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9"/>
                                        </p:tgtEl>
                                        <p:attrNameLst>
                                          <p:attrName>ppt_x</p:attrName>
                                        </p:attrNameLst>
                                      </p:cBhvr>
                                      <p:tavLst>
                                        <p:tav tm="0">
                                          <p:val>
                                            <p:strVal val="ppt_x"/>
                                          </p:val>
                                        </p:tav>
                                        <p:tav tm="100000">
                                          <p:val>
                                            <p:strVal val="0-ppt_w/2"/>
                                          </p:val>
                                        </p:tav>
                                      </p:tavLst>
                                    </p:anim>
                                    <p:anim calcmode="lin" valueType="num">
                                      <p:cBhvr additive="base">
                                        <p:cTn id="394" dur="2000"/>
                                        <p:tgtEl>
                                          <p:spTgt spid="9"/>
                                        </p:tgtEl>
                                        <p:attrNameLst>
                                          <p:attrName>ppt_y</p:attrName>
                                        </p:attrNameLst>
                                      </p:cBhvr>
                                      <p:tavLst>
                                        <p:tav tm="0">
                                          <p:val>
                                            <p:strVal val="ppt_y"/>
                                          </p:val>
                                        </p:tav>
                                        <p:tav tm="100000">
                                          <p:val>
                                            <p:strVal val="ppt_y"/>
                                          </p:val>
                                        </p:tav>
                                      </p:tavLst>
                                    </p:anim>
                                    <p:set>
                                      <p:cBhvr>
                                        <p:cTn id="395" dur="1" fill="hold">
                                          <p:stCondLst>
                                            <p:cond delay="1999"/>
                                          </p:stCondLst>
                                        </p:cTn>
                                        <p:tgtEl>
                                          <p:spTgt spid="9"/>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10"/>
                                        </p:tgtEl>
                                        <p:attrNameLst>
                                          <p:attrName>ppt_x</p:attrName>
                                        </p:attrNameLst>
                                      </p:cBhvr>
                                      <p:tavLst>
                                        <p:tav tm="0">
                                          <p:val>
                                            <p:strVal val="ppt_x"/>
                                          </p:val>
                                        </p:tav>
                                        <p:tav tm="100000">
                                          <p:val>
                                            <p:strVal val="0-ppt_w/2"/>
                                          </p:val>
                                        </p:tav>
                                      </p:tavLst>
                                    </p:anim>
                                    <p:anim calcmode="lin" valueType="num">
                                      <p:cBhvr additive="base">
                                        <p:cTn id="398" dur="2000"/>
                                        <p:tgtEl>
                                          <p:spTgt spid="10"/>
                                        </p:tgtEl>
                                        <p:attrNameLst>
                                          <p:attrName>ppt_y</p:attrName>
                                        </p:attrNameLst>
                                      </p:cBhvr>
                                      <p:tavLst>
                                        <p:tav tm="0">
                                          <p:val>
                                            <p:strVal val="ppt_y"/>
                                          </p:val>
                                        </p:tav>
                                        <p:tav tm="100000">
                                          <p:val>
                                            <p:strVal val="ppt_y"/>
                                          </p:val>
                                        </p:tav>
                                      </p:tavLst>
                                    </p:anim>
                                    <p:set>
                                      <p:cBhvr>
                                        <p:cTn id="399" dur="1" fill="hold">
                                          <p:stCondLst>
                                            <p:cond delay="1999"/>
                                          </p:stCondLst>
                                        </p:cTn>
                                        <p:tgtEl>
                                          <p:spTgt spid="10"/>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11"/>
                                        </p:tgtEl>
                                        <p:attrNameLst>
                                          <p:attrName>ppt_x</p:attrName>
                                        </p:attrNameLst>
                                      </p:cBhvr>
                                      <p:tavLst>
                                        <p:tav tm="0">
                                          <p:val>
                                            <p:strVal val="ppt_x"/>
                                          </p:val>
                                        </p:tav>
                                        <p:tav tm="100000">
                                          <p:val>
                                            <p:strVal val="0-ppt_w/2"/>
                                          </p:val>
                                        </p:tav>
                                      </p:tavLst>
                                    </p:anim>
                                    <p:anim calcmode="lin" valueType="num">
                                      <p:cBhvr additive="base">
                                        <p:cTn id="402" dur="2000"/>
                                        <p:tgtEl>
                                          <p:spTgt spid="11"/>
                                        </p:tgtEl>
                                        <p:attrNameLst>
                                          <p:attrName>ppt_y</p:attrName>
                                        </p:attrNameLst>
                                      </p:cBhvr>
                                      <p:tavLst>
                                        <p:tav tm="0">
                                          <p:val>
                                            <p:strVal val="ppt_y"/>
                                          </p:val>
                                        </p:tav>
                                        <p:tav tm="100000">
                                          <p:val>
                                            <p:strVal val="ppt_y"/>
                                          </p:val>
                                        </p:tav>
                                      </p:tavLst>
                                    </p:anim>
                                    <p:set>
                                      <p:cBhvr>
                                        <p:cTn id="403" dur="1" fill="hold">
                                          <p:stCondLst>
                                            <p:cond delay="1999"/>
                                          </p:stCondLst>
                                        </p:cTn>
                                        <p:tgtEl>
                                          <p:spTgt spid="11"/>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12"/>
                                        </p:tgtEl>
                                        <p:attrNameLst>
                                          <p:attrName>ppt_x</p:attrName>
                                        </p:attrNameLst>
                                      </p:cBhvr>
                                      <p:tavLst>
                                        <p:tav tm="0">
                                          <p:val>
                                            <p:strVal val="ppt_x"/>
                                          </p:val>
                                        </p:tav>
                                        <p:tav tm="100000">
                                          <p:val>
                                            <p:strVal val="0-ppt_w/2"/>
                                          </p:val>
                                        </p:tav>
                                      </p:tavLst>
                                    </p:anim>
                                    <p:anim calcmode="lin" valueType="num">
                                      <p:cBhvr additive="base">
                                        <p:cTn id="406" dur="2000"/>
                                        <p:tgtEl>
                                          <p:spTgt spid="12"/>
                                        </p:tgtEl>
                                        <p:attrNameLst>
                                          <p:attrName>ppt_y</p:attrName>
                                        </p:attrNameLst>
                                      </p:cBhvr>
                                      <p:tavLst>
                                        <p:tav tm="0">
                                          <p:val>
                                            <p:strVal val="ppt_y"/>
                                          </p:val>
                                        </p:tav>
                                        <p:tav tm="100000">
                                          <p:val>
                                            <p:strVal val="ppt_y"/>
                                          </p:val>
                                        </p:tav>
                                      </p:tavLst>
                                    </p:anim>
                                    <p:set>
                                      <p:cBhvr>
                                        <p:cTn id="407" dur="1" fill="hold">
                                          <p:stCondLst>
                                            <p:cond delay="1999"/>
                                          </p:stCondLst>
                                        </p:cTn>
                                        <p:tgtEl>
                                          <p:spTgt spid="12"/>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13"/>
                                        </p:tgtEl>
                                        <p:attrNameLst>
                                          <p:attrName>ppt_x</p:attrName>
                                        </p:attrNameLst>
                                      </p:cBhvr>
                                      <p:tavLst>
                                        <p:tav tm="0">
                                          <p:val>
                                            <p:strVal val="ppt_x"/>
                                          </p:val>
                                        </p:tav>
                                        <p:tav tm="100000">
                                          <p:val>
                                            <p:strVal val="0-ppt_w/2"/>
                                          </p:val>
                                        </p:tav>
                                      </p:tavLst>
                                    </p:anim>
                                    <p:anim calcmode="lin" valueType="num">
                                      <p:cBhvr additive="base">
                                        <p:cTn id="410" dur="2000"/>
                                        <p:tgtEl>
                                          <p:spTgt spid="13"/>
                                        </p:tgtEl>
                                        <p:attrNameLst>
                                          <p:attrName>ppt_y</p:attrName>
                                        </p:attrNameLst>
                                      </p:cBhvr>
                                      <p:tavLst>
                                        <p:tav tm="0">
                                          <p:val>
                                            <p:strVal val="ppt_y"/>
                                          </p:val>
                                        </p:tav>
                                        <p:tav tm="100000">
                                          <p:val>
                                            <p:strVal val="ppt_y"/>
                                          </p:val>
                                        </p:tav>
                                      </p:tavLst>
                                    </p:anim>
                                    <p:set>
                                      <p:cBhvr>
                                        <p:cTn id="411" dur="1" fill="hold">
                                          <p:stCondLst>
                                            <p:cond delay="1999"/>
                                          </p:stCondLst>
                                        </p:cTn>
                                        <p:tgtEl>
                                          <p:spTgt spid="13"/>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14"/>
                                        </p:tgtEl>
                                        <p:attrNameLst>
                                          <p:attrName>ppt_x</p:attrName>
                                        </p:attrNameLst>
                                      </p:cBhvr>
                                      <p:tavLst>
                                        <p:tav tm="0">
                                          <p:val>
                                            <p:strVal val="ppt_x"/>
                                          </p:val>
                                        </p:tav>
                                        <p:tav tm="100000">
                                          <p:val>
                                            <p:strVal val="0-ppt_w/2"/>
                                          </p:val>
                                        </p:tav>
                                      </p:tavLst>
                                    </p:anim>
                                    <p:anim calcmode="lin" valueType="num">
                                      <p:cBhvr additive="base">
                                        <p:cTn id="414" dur="2000"/>
                                        <p:tgtEl>
                                          <p:spTgt spid="14"/>
                                        </p:tgtEl>
                                        <p:attrNameLst>
                                          <p:attrName>ppt_y</p:attrName>
                                        </p:attrNameLst>
                                      </p:cBhvr>
                                      <p:tavLst>
                                        <p:tav tm="0">
                                          <p:val>
                                            <p:strVal val="ppt_y"/>
                                          </p:val>
                                        </p:tav>
                                        <p:tav tm="100000">
                                          <p:val>
                                            <p:strVal val="ppt_y"/>
                                          </p:val>
                                        </p:tav>
                                      </p:tavLst>
                                    </p:anim>
                                    <p:set>
                                      <p:cBhvr>
                                        <p:cTn id="415" dur="1" fill="hold">
                                          <p:stCondLst>
                                            <p:cond delay="1999"/>
                                          </p:stCondLst>
                                        </p:cTn>
                                        <p:tgtEl>
                                          <p:spTgt spid="14"/>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15"/>
                                        </p:tgtEl>
                                        <p:attrNameLst>
                                          <p:attrName>ppt_x</p:attrName>
                                        </p:attrNameLst>
                                      </p:cBhvr>
                                      <p:tavLst>
                                        <p:tav tm="0">
                                          <p:val>
                                            <p:strVal val="ppt_x"/>
                                          </p:val>
                                        </p:tav>
                                        <p:tav tm="100000">
                                          <p:val>
                                            <p:strVal val="0-ppt_w/2"/>
                                          </p:val>
                                        </p:tav>
                                      </p:tavLst>
                                    </p:anim>
                                    <p:anim calcmode="lin" valueType="num">
                                      <p:cBhvr additive="base">
                                        <p:cTn id="418" dur="2000"/>
                                        <p:tgtEl>
                                          <p:spTgt spid="15"/>
                                        </p:tgtEl>
                                        <p:attrNameLst>
                                          <p:attrName>ppt_y</p:attrName>
                                        </p:attrNameLst>
                                      </p:cBhvr>
                                      <p:tavLst>
                                        <p:tav tm="0">
                                          <p:val>
                                            <p:strVal val="ppt_y"/>
                                          </p:val>
                                        </p:tav>
                                        <p:tav tm="100000">
                                          <p:val>
                                            <p:strVal val="ppt_y"/>
                                          </p:val>
                                        </p:tav>
                                      </p:tavLst>
                                    </p:anim>
                                    <p:set>
                                      <p:cBhvr>
                                        <p:cTn id="419" dur="1" fill="hold">
                                          <p:stCondLst>
                                            <p:cond delay="1999"/>
                                          </p:stCondLst>
                                        </p:cTn>
                                        <p:tgtEl>
                                          <p:spTgt spid="15"/>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16"/>
                                        </p:tgtEl>
                                        <p:attrNameLst>
                                          <p:attrName>ppt_x</p:attrName>
                                        </p:attrNameLst>
                                      </p:cBhvr>
                                      <p:tavLst>
                                        <p:tav tm="0">
                                          <p:val>
                                            <p:strVal val="ppt_x"/>
                                          </p:val>
                                        </p:tav>
                                        <p:tav tm="100000">
                                          <p:val>
                                            <p:strVal val="0-ppt_w/2"/>
                                          </p:val>
                                        </p:tav>
                                      </p:tavLst>
                                    </p:anim>
                                    <p:anim calcmode="lin" valueType="num">
                                      <p:cBhvr additive="base">
                                        <p:cTn id="422" dur="2000"/>
                                        <p:tgtEl>
                                          <p:spTgt spid="16"/>
                                        </p:tgtEl>
                                        <p:attrNameLst>
                                          <p:attrName>ppt_y</p:attrName>
                                        </p:attrNameLst>
                                      </p:cBhvr>
                                      <p:tavLst>
                                        <p:tav tm="0">
                                          <p:val>
                                            <p:strVal val="ppt_y"/>
                                          </p:val>
                                        </p:tav>
                                        <p:tav tm="100000">
                                          <p:val>
                                            <p:strVal val="ppt_y"/>
                                          </p:val>
                                        </p:tav>
                                      </p:tavLst>
                                    </p:anim>
                                    <p:set>
                                      <p:cBhvr>
                                        <p:cTn id="423" dur="1" fill="hold">
                                          <p:stCondLst>
                                            <p:cond delay="1999"/>
                                          </p:stCondLst>
                                        </p:cTn>
                                        <p:tgtEl>
                                          <p:spTgt spid="16"/>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17"/>
                                        </p:tgtEl>
                                        <p:attrNameLst>
                                          <p:attrName>ppt_x</p:attrName>
                                        </p:attrNameLst>
                                      </p:cBhvr>
                                      <p:tavLst>
                                        <p:tav tm="0">
                                          <p:val>
                                            <p:strVal val="ppt_x"/>
                                          </p:val>
                                        </p:tav>
                                        <p:tav tm="100000">
                                          <p:val>
                                            <p:strVal val="0-ppt_w/2"/>
                                          </p:val>
                                        </p:tav>
                                      </p:tavLst>
                                    </p:anim>
                                    <p:anim calcmode="lin" valueType="num">
                                      <p:cBhvr additive="base">
                                        <p:cTn id="426" dur="2000"/>
                                        <p:tgtEl>
                                          <p:spTgt spid="17"/>
                                        </p:tgtEl>
                                        <p:attrNameLst>
                                          <p:attrName>ppt_y</p:attrName>
                                        </p:attrNameLst>
                                      </p:cBhvr>
                                      <p:tavLst>
                                        <p:tav tm="0">
                                          <p:val>
                                            <p:strVal val="ppt_y"/>
                                          </p:val>
                                        </p:tav>
                                        <p:tav tm="100000">
                                          <p:val>
                                            <p:strVal val="ppt_y"/>
                                          </p:val>
                                        </p:tav>
                                      </p:tavLst>
                                    </p:anim>
                                    <p:set>
                                      <p:cBhvr>
                                        <p:cTn id="427" dur="1" fill="hold">
                                          <p:stCondLst>
                                            <p:cond delay="1999"/>
                                          </p:stCondLst>
                                        </p:cTn>
                                        <p:tgtEl>
                                          <p:spTgt spid="17"/>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18"/>
                                        </p:tgtEl>
                                        <p:attrNameLst>
                                          <p:attrName>ppt_x</p:attrName>
                                        </p:attrNameLst>
                                      </p:cBhvr>
                                      <p:tavLst>
                                        <p:tav tm="0">
                                          <p:val>
                                            <p:strVal val="ppt_x"/>
                                          </p:val>
                                        </p:tav>
                                        <p:tav tm="100000">
                                          <p:val>
                                            <p:strVal val="0-ppt_w/2"/>
                                          </p:val>
                                        </p:tav>
                                      </p:tavLst>
                                    </p:anim>
                                    <p:anim calcmode="lin" valueType="num">
                                      <p:cBhvr additive="base">
                                        <p:cTn id="430" dur="2000"/>
                                        <p:tgtEl>
                                          <p:spTgt spid="18"/>
                                        </p:tgtEl>
                                        <p:attrNameLst>
                                          <p:attrName>ppt_y</p:attrName>
                                        </p:attrNameLst>
                                      </p:cBhvr>
                                      <p:tavLst>
                                        <p:tav tm="0">
                                          <p:val>
                                            <p:strVal val="ppt_y"/>
                                          </p:val>
                                        </p:tav>
                                        <p:tav tm="100000">
                                          <p:val>
                                            <p:strVal val="ppt_y"/>
                                          </p:val>
                                        </p:tav>
                                      </p:tavLst>
                                    </p:anim>
                                    <p:set>
                                      <p:cBhvr>
                                        <p:cTn id="431" dur="1" fill="hold">
                                          <p:stCondLst>
                                            <p:cond delay="1999"/>
                                          </p:stCondLst>
                                        </p:cTn>
                                        <p:tgtEl>
                                          <p:spTgt spid="18"/>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19"/>
                                        </p:tgtEl>
                                        <p:attrNameLst>
                                          <p:attrName>ppt_x</p:attrName>
                                        </p:attrNameLst>
                                      </p:cBhvr>
                                      <p:tavLst>
                                        <p:tav tm="0">
                                          <p:val>
                                            <p:strVal val="ppt_x"/>
                                          </p:val>
                                        </p:tav>
                                        <p:tav tm="100000">
                                          <p:val>
                                            <p:strVal val="0-ppt_w/2"/>
                                          </p:val>
                                        </p:tav>
                                      </p:tavLst>
                                    </p:anim>
                                    <p:anim calcmode="lin" valueType="num">
                                      <p:cBhvr additive="base">
                                        <p:cTn id="434" dur="2000"/>
                                        <p:tgtEl>
                                          <p:spTgt spid="19"/>
                                        </p:tgtEl>
                                        <p:attrNameLst>
                                          <p:attrName>ppt_y</p:attrName>
                                        </p:attrNameLst>
                                      </p:cBhvr>
                                      <p:tavLst>
                                        <p:tav tm="0">
                                          <p:val>
                                            <p:strVal val="ppt_y"/>
                                          </p:val>
                                        </p:tav>
                                        <p:tav tm="100000">
                                          <p:val>
                                            <p:strVal val="ppt_y"/>
                                          </p:val>
                                        </p:tav>
                                      </p:tavLst>
                                    </p:anim>
                                    <p:set>
                                      <p:cBhvr>
                                        <p:cTn id="435" dur="1" fill="hold">
                                          <p:stCondLst>
                                            <p:cond delay="1999"/>
                                          </p:stCondLst>
                                        </p:cTn>
                                        <p:tgtEl>
                                          <p:spTgt spid="19"/>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0-ppt_w/2"/>
                                          </p:val>
                                        </p:tav>
                                      </p:tavLst>
                                    </p:anim>
                                    <p:anim calcmode="lin" valueType="num">
                                      <p:cBhvr additive="base">
                                        <p:cTn id="438" dur="2000"/>
                                        <p:tgtEl>
                                          <p:spTgt spid="20"/>
                                        </p:tgtEl>
                                        <p:attrNameLst>
                                          <p:attrName>ppt_y</p:attrName>
                                        </p:attrNameLst>
                                      </p:cBhvr>
                                      <p:tavLst>
                                        <p:tav tm="0">
                                          <p:val>
                                            <p:strVal val="ppt_y"/>
                                          </p:val>
                                        </p:tav>
                                        <p:tav tm="100000">
                                          <p:val>
                                            <p:strVal val="ppt_y"/>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21"/>
                                        </p:tgtEl>
                                        <p:attrNameLst>
                                          <p:attrName>ppt_x</p:attrName>
                                        </p:attrNameLst>
                                      </p:cBhvr>
                                      <p:tavLst>
                                        <p:tav tm="0">
                                          <p:val>
                                            <p:strVal val="ppt_x"/>
                                          </p:val>
                                        </p:tav>
                                        <p:tav tm="100000">
                                          <p:val>
                                            <p:strVal val="0-ppt_w/2"/>
                                          </p:val>
                                        </p:tav>
                                      </p:tavLst>
                                    </p:anim>
                                    <p:anim calcmode="lin" valueType="num">
                                      <p:cBhvr additive="base">
                                        <p:cTn id="442" dur="2000"/>
                                        <p:tgtEl>
                                          <p:spTgt spid="21"/>
                                        </p:tgtEl>
                                        <p:attrNameLst>
                                          <p:attrName>ppt_y</p:attrName>
                                        </p:attrNameLst>
                                      </p:cBhvr>
                                      <p:tavLst>
                                        <p:tav tm="0">
                                          <p:val>
                                            <p:strVal val="ppt_y"/>
                                          </p:val>
                                        </p:tav>
                                        <p:tav tm="100000">
                                          <p:val>
                                            <p:strVal val="ppt_y"/>
                                          </p:val>
                                        </p:tav>
                                      </p:tavLst>
                                    </p:anim>
                                    <p:set>
                                      <p:cBhvr>
                                        <p:cTn id="443" dur="1" fill="hold">
                                          <p:stCondLst>
                                            <p:cond delay="1999"/>
                                          </p:stCondLst>
                                        </p:cTn>
                                        <p:tgtEl>
                                          <p:spTgt spid="21"/>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22"/>
                                        </p:tgtEl>
                                        <p:attrNameLst>
                                          <p:attrName>ppt_x</p:attrName>
                                        </p:attrNameLst>
                                      </p:cBhvr>
                                      <p:tavLst>
                                        <p:tav tm="0">
                                          <p:val>
                                            <p:strVal val="ppt_x"/>
                                          </p:val>
                                        </p:tav>
                                        <p:tav tm="100000">
                                          <p:val>
                                            <p:strVal val="0-ppt_w/2"/>
                                          </p:val>
                                        </p:tav>
                                      </p:tavLst>
                                    </p:anim>
                                    <p:anim calcmode="lin" valueType="num">
                                      <p:cBhvr additive="base">
                                        <p:cTn id="446" dur="2000"/>
                                        <p:tgtEl>
                                          <p:spTgt spid="22"/>
                                        </p:tgtEl>
                                        <p:attrNameLst>
                                          <p:attrName>ppt_y</p:attrName>
                                        </p:attrNameLst>
                                      </p:cBhvr>
                                      <p:tavLst>
                                        <p:tav tm="0">
                                          <p:val>
                                            <p:strVal val="ppt_y"/>
                                          </p:val>
                                        </p:tav>
                                        <p:tav tm="100000">
                                          <p:val>
                                            <p:strVal val="ppt_y"/>
                                          </p:val>
                                        </p:tav>
                                      </p:tavLst>
                                    </p:anim>
                                    <p:set>
                                      <p:cBhvr>
                                        <p:cTn id="447" dur="1" fill="hold">
                                          <p:stCondLst>
                                            <p:cond delay="1999"/>
                                          </p:stCondLst>
                                        </p:cTn>
                                        <p:tgtEl>
                                          <p:spTgt spid="22"/>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23"/>
                                        </p:tgtEl>
                                        <p:attrNameLst>
                                          <p:attrName>ppt_x</p:attrName>
                                        </p:attrNameLst>
                                      </p:cBhvr>
                                      <p:tavLst>
                                        <p:tav tm="0">
                                          <p:val>
                                            <p:strVal val="ppt_x"/>
                                          </p:val>
                                        </p:tav>
                                        <p:tav tm="100000">
                                          <p:val>
                                            <p:strVal val="0-ppt_w/2"/>
                                          </p:val>
                                        </p:tav>
                                      </p:tavLst>
                                    </p:anim>
                                    <p:anim calcmode="lin" valueType="num">
                                      <p:cBhvr additive="base">
                                        <p:cTn id="450" dur="2000"/>
                                        <p:tgtEl>
                                          <p:spTgt spid="23"/>
                                        </p:tgtEl>
                                        <p:attrNameLst>
                                          <p:attrName>ppt_y</p:attrName>
                                        </p:attrNameLst>
                                      </p:cBhvr>
                                      <p:tavLst>
                                        <p:tav tm="0">
                                          <p:val>
                                            <p:strVal val="ppt_y"/>
                                          </p:val>
                                        </p:tav>
                                        <p:tav tm="100000">
                                          <p:val>
                                            <p:strVal val="ppt_y"/>
                                          </p:val>
                                        </p:tav>
                                      </p:tavLst>
                                    </p:anim>
                                    <p:set>
                                      <p:cBhvr>
                                        <p:cTn id="451" dur="1" fill="hold">
                                          <p:stCondLst>
                                            <p:cond delay="1999"/>
                                          </p:stCondLst>
                                        </p:cTn>
                                        <p:tgtEl>
                                          <p:spTgt spid="23"/>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24"/>
                                        </p:tgtEl>
                                        <p:attrNameLst>
                                          <p:attrName>ppt_x</p:attrName>
                                        </p:attrNameLst>
                                      </p:cBhvr>
                                      <p:tavLst>
                                        <p:tav tm="0">
                                          <p:val>
                                            <p:strVal val="ppt_x"/>
                                          </p:val>
                                        </p:tav>
                                        <p:tav tm="100000">
                                          <p:val>
                                            <p:strVal val="0-ppt_w/2"/>
                                          </p:val>
                                        </p:tav>
                                      </p:tavLst>
                                    </p:anim>
                                    <p:anim calcmode="lin" valueType="num">
                                      <p:cBhvr additive="base">
                                        <p:cTn id="454" dur="2000"/>
                                        <p:tgtEl>
                                          <p:spTgt spid="24"/>
                                        </p:tgtEl>
                                        <p:attrNameLst>
                                          <p:attrName>ppt_y</p:attrName>
                                        </p:attrNameLst>
                                      </p:cBhvr>
                                      <p:tavLst>
                                        <p:tav tm="0">
                                          <p:val>
                                            <p:strVal val="ppt_y"/>
                                          </p:val>
                                        </p:tav>
                                        <p:tav tm="100000">
                                          <p:val>
                                            <p:strVal val="ppt_y"/>
                                          </p:val>
                                        </p:tav>
                                      </p:tavLst>
                                    </p:anim>
                                    <p:set>
                                      <p:cBhvr>
                                        <p:cTn id="455" dur="1" fill="hold">
                                          <p:stCondLst>
                                            <p:cond delay="1999"/>
                                          </p:stCondLst>
                                        </p:cTn>
                                        <p:tgtEl>
                                          <p:spTgt spid="24"/>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25"/>
                                        </p:tgtEl>
                                        <p:attrNameLst>
                                          <p:attrName>ppt_x</p:attrName>
                                        </p:attrNameLst>
                                      </p:cBhvr>
                                      <p:tavLst>
                                        <p:tav tm="0">
                                          <p:val>
                                            <p:strVal val="ppt_x"/>
                                          </p:val>
                                        </p:tav>
                                        <p:tav tm="100000">
                                          <p:val>
                                            <p:strVal val="0-ppt_w/2"/>
                                          </p:val>
                                        </p:tav>
                                      </p:tavLst>
                                    </p:anim>
                                    <p:anim calcmode="lin" valueType="num">
                                      <p:cBhvr additive="base">
                                        <p:cTn id="458" dur="2000"/>
                                        <p:tgtEl>
                                          <p:spTgt spid="25"/>
                                        </p:tgtEl>
                                        <p:attrNameLst>
                                          <p:attrName>ppt_y</p:attrName>
                                        </p:attrNameLst>
                                      </p:cBhvr>
                                      <p:tavLst>
                                        <p:tav tm="0">
                                          <p:val>
                                            <p:strVal val="ppt_y"/>
                                          </p:val>
                                        </p:tav>
                                        <p:tav tm="100000">
                                          <p:val>
                                            <p:strVal val="ppt_y"/>
                                          </p:val>
                                        </p:tav>
                                      </p:tavLst>
                                    </p:anim>
                                    <p:set>
                                      <p:cBhvr>
                                        <p:cTn id="459" dur="1" fill="hold">
                                          <p:stCondLst>
                                            <p:cond delay="1999"/>
                                          </p:stCondLst>
                                        </p:cTn>
                                        <p:tgtEl>
                                          <p:spTgt spid="25"/>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26"/>
                                        </p:tgtEl>
                                        <p:attrNameLst>
                                          <p:attrName>ppt_x</p:attrName>
                                        </p:attrNameLst>
                                      </p:cBhvr>
                                      <p:tavLst>
                                        <p:tav tm="0">
                                          <p:val>
                                            <p:strVal val="ppt_x"/>
                                          </p:val>
                                        </p:tav>
                                        <p:tav tm="100000">
                                          <p:val>
                                            <p:strVal val="0-ppt_w/2"/>
                                          </p:val>
                                        </p:tav>
                                      </p:tavLst>
                                    </p:anim>
                                    <p:anim calcmode="lin" valueType="num">
                                      <p:cBhvr additive="base">
                                        <p:cTn id="462" dur="2000"/>
                                        <p:tgtEl>
                                          <p:spTgt spid="26"/>
                                        </p:tgtEl>
                                        <p:attrNameLst>
                                          <p:attrName>ppt_y</p:attrName>
                                        </p:attrNameLst>
                                      </p:cBhvr>
                                      <p:tavLst>
                                        <p:tav tm="0">
                                          <p:val>
                                            <p:strVal val="ppt_y"/>
                                          </p:val>
                                        </p:tav>
                                        <p:tav tm="100000">
                                          <p:val>
                                            <p:strVal val="ppt_y"/>
                                          </p:val>
                                        </p:tav>
                                      </p:tavLst>
                                    </p:anim>
                                    <p:set>
                                      <p:cBhvr>
                                        <p:cTn id="463" dur="1" fill="hold">
                                          <p:stCondLst>
                                            <p:cond delay="1999"/>
                                          </p:stCondLst>
                                        </p:cTn>
                                        <p:tgtEl>
                                          <p:spTgt spid="26"/>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27"/>
                                        </p:tgtEl>
                                        <p:attrNameLst>
                                          <p:attrName>ppt_x</p:attrName>
                                        </p:attrNameLst>
                                      </p:cBhvr>
                                      <p:tavLst>
                                        <p:tav tm="0">
                                          <p:val>
                                            <p:strVal val="ppt_x"/>
                                          </p:val>
                                        </p:tav>
                                        <p:tav tm="100000">
                                          <p:val>
                                            <p:strVal val="0-ppt_w/2"/>
                                          </p:val>
                                        </p:tav>
                                      </p:tavLst>
                                    </p:anim>
                                    <p:anim calcmode="lin" valueType="num">
                                      <p:cBhvr additive="base">
                                        <p:cTn id="466" dur="2000"/>
                                        <p:tgtEl>
                                          <p:spTgt spid="27"/>
                                        </p:tgtEl>
                                        <p:attrNameLst>
                                          <p:attrName>ppt_y</p:attrName>
                                        </p:attrNameLst>
                                      </p:cBhvr>
                                      <p:tavLst>
                                        <p:tav tm="0">
                                          <p:val>
                                            <p:strVal val="ppt_y"/>
                                          </p:val>
                                        </p:tav>
                                        <p:tav tm="100000">
                                          <p:val>
                                            <p:strVal val="ppt_y"/>
                                          </p:val>
                                        </p:tav>
                                      </p:tavLst>
                                    </p:anim>
                                    <p:set>
                                      <p:cBhvr>
                                        <p:cTn id="467" dur="1" fill="hold">
                                          <p:stCondLst>
                                            <p:cond delay="1999"/>
                                          </p:stCondLst>
                                        </p:cTn>
                                        <p:tgtEl>
                                          <p:spTgt spid="27"/>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28"/>
                                        </p:tgtEl>
                                        <p:attrNameLst>
                                          <p:attrName>ppt_x</p:attrName>
                                        </p:attrNameLst>
                                      </p:cBhvr>
                                      <p:tavLst>
                                        <p:tav tm="0">
                                          <p:val>
                                            <p:strVal val="ppt_x"/>
                                          </p:val>
                                        </p:tav>
                                        <p:tav tm="100000">
                                          <p:val>
                                            <p:strVal val="0-ppt_w/2"/>
                                          </p:val>
                                        </p:tav>
                                      </p:tavLst>
                                    </p:anim>
                                    <p:anim calcmode="lin" valueType="num">
                                      <p:cBhvr additive="base">
                                        <p:cTn id="470" dur="2000"/>
                                        <p:tgtEl>
                                          <p:spTgt spid="28"/>
                                        </p:tgtEl>
                                        <p:attrNameLst>
                                          <p:attrName>ppt_y</p:attrName>
                                        </p:attrNameLst>
                                      </p:cBhvr>
                                      <p:tavLst>
                                        <p:tav tm="0">
                                          <p:val>
                                            <p:strVal val="ppt_y"/>
                                          </p:val>
                                        </p:tav>
                                        <p:tav tm="100000">
                                          <p:val>
                                            <p:strVal val="ppt_y"/>
                                          </p:val>
                                        </p:tav>
                                      </p:tavLst>
                                    </p:anim>
                                    <p:set>
                                      <p:cBhvr>
                                        <p:cTn id="471" dur="1" fill="hold">
                                          <p:stCondLst>
                                            <p:cond delay="1999"/>
                                          </p:stCondLst>
                                        </p:cTn>
                                        <p:tgtEl>
                                          <p:spTgt spid="28"/>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29"/>
                                        </p:tgtEl>
                                        <p:attrNameLst>
                                          <p:attrName>ppt_x</p:attrName>
                                        </p:attrNameLst>
                                      </p:cBhvr>
                                      <p:tavLst>
                                        <p:tav tm="0">
                                          <p:val>
                                            <p:strVal val="ppt_x"/>
                                          </p:val>
                                        </p:tav>
                                        <p:tav tm="100000">
                                          <p:val>
                                            <p:strVal val="0-ppt_w/2"/>
                                          </p:val>
                                        </p:tav>
                                      </p:tavLst>
                                    </p:anim>
                                    <p:anim calcmode="lin" valueType="num">
                                      <p:cBhvr additive="base">
                                        <p:cTn id="474" dur="2000"/>
                                        <p:tgtEl>
                                          <p:spTgt spid="29"/>
                                        </p:tgtEl>
                                        <p:attrNameLst>
                                          <p:attrName>ppt_y</p:attrName>
                                        </p:attrNameLst>
                                      </p:cBhvr>
                                      <p:tavLst>
                                        <p:tav tm="0">
                                          <p:val>
                                            <p:strVal val="ppt_y"/>
                                          </p:val>
                                        </p:tav>
                                        <p:tav tm="100000">
                                          <p:val>
                                            <p:strVal val="ppt_y"/>
                                          </p:val>
                                        </p:tav>
                                      </p:tavLst>
                                    </p:anim>
                                    <p:set>
                                      <p:cBhvr>
                                        <p:cTn id="475" dur="1" fill="hold">
                                          <p:stCondLst>
                                            <p:cond delay="1999"/>
                                          </p:stCondLst>
                                        </p:cTn>
                                        <p:tgtEl>
                                          <p:spTgt spid="29"/>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30"/>
                                        </p:tgtEl>
                                        <p:attrNameLst>
                                          <p:attrName>ppt_x</p:attrName>
                                        </p:attrNameLst>
                                      </p:cBhvr>
                                      <p:tavLst>
                                        <p:tav tm="0">
                                          <p:val>
                                            <p:strVal val="ppt_x"/>
                                          </p:val>
                                        </p:tav>
                                        <p:tav tm="100000">
                                          <p:val>
                                            <p:strVal val="1+ppt_w/2"/>
                                          </p:val>
                                        </p:tav>
                                      </p:tavLst>
                                    </p:anim>
                                    <p:anim calcmode="lin" valueType="num">
                                      <p:cBhvr additive="base">
                                        <p:cTn id="478" dur="2000"/>
                                        <p:tgtEl>
                                          <p:spTgt spid="30"/>
                                        </p:tgtEl>
                                        <p:attrNameLst>
                                          <p:attrName>ppt_y</p:attrName>
                                        </p:attrNameLst>
                                      </p:cBhvr>
                                      <p:tavLst>
                                        <p:tav tm="0">
                                          <p:val>
                                            <p:strVal val="ppt_y"/>
                                          </p:val>
                                        </p:tav>
                                        <p:tav tm="100000">
                                          <p:val>
                                            <p:strVal val="ppt_y"/>
                                          </p:val>
                                        </p:tav>
                                      </p:tavLst>
                                    </p:anim>
                                    <p:set>
                                      <p:cBhvr>
                                        <p:cTn id="479" dur="1" fill="hold">
                                          <p:stCondLst>
                                            <p:cond delay="1999"/>
                                          </p:stCondLst>
                                        </p:cTn>
                                        <p:tgtEl>
                                          <p:spTgt spid="30"/>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31"/>
                                        </p:tgtEl>
                                        <p:attrNameLst>
                                          <p:attrName>ppt_x</p:attrName>
                                        </p:attrNameLst>
                                      </p:cBhvr>
                                      <p:tavLst>
                                        <p:tav tm="0">
                                          <p:val>
                                            <p:strVal val="ppt_x"/>
                                          </p:val>
                                        </p:tav>
                                        <p:tav tm="100000">
                                          <p:val>
                                            <p:strVal val="1+ppt_w/2"/>
                                          </p:val>
                                        </p:tav>
                                      </p:tavLst>
                                    </p:anim>
                                    <p:anim calcmode="lin" valueType="num">
                                      <p:cBhvr additive="base">
                                        <p:cTn id="482" dur="2000"/>
                                        <p:tgtEl>
                                          <p:spTgt spid="31"/>
                                        </p:tgtEl>
                                        <p:attrNameLst>
                                          <p:attrName>ppt_y</p:attrName>
                                        </p:attrNameLst>
                                      </p:cBhvr>
                                      <p:tavLst>
                                        <p:tav tm="0">
                                          <p:val>
                                            <p:strVal val="ppt_y"/>
                                          </p:val>
                                        </p:tav>
                                        <p:tav tm="100000">
                                          <p:val>
                                            <p:strVal val="ppt_y"/>
                                          </p:val>
                                        </p:tav>
                                      </p:tavLst>
                                    </p:anim>
                                    <p:set>
                                      <p:cBhvr>
                                        <p:cTn id="483" dur="1" fill="hold">
                                          <p:stCondLst>
                                            <p:cond delay="1999"/>
                                          </p:stCondLst>
                                        </p:cTn>
                                        <p:tgtEl>
                                          <p:spTgt spid="31"/>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32"/>
                                        </p:tgtEl>
                                        <p:attrNameLst>
                                          <p:attrName>ppt_x</p:attrName>
                                        </p:attrNameLst>
                                      </p:cBhvr>
                                      <p:tavLst>
                                        <p:tav tm="0">
                                          <p:val>
                                            <p:strVal val="ppt_x"/>
                                          </p:val>
                                        </p:tav>
                                        <p:tav tm="100000">
                                          <p:val>
                                            <p:strVal val="1+ppt_w/2"/>
                                          </p:val>
                                        </p:tav>
                                      </p:tavLst>
                                    </p:anim>
                                    <p:anim calcmode="lin" valueType="num">
                                      <p:cBhvr additive="base">
                                        <p:cTn id="486" dur="2000"/>
                                        <p:tgtEl>
                                          <p:spTgt spid="32"/>
                                        </p:tgtEl>
                                        <p:attrNameLst>
                                          <p:attrName>ppt_y</p:attrName>
                                        </p:attrNameLst>
                                      </p:cBhvr>
                                      <p:tavLst>
                                        <p:tav tm="0">
                                          <p:val>
                                            <p:strVal val="ppt_y"/>
                                          </p:val>
                                        </p:tav>
                                        <p:tav tm="100000">
                                          <p:val>
                                            <p:strVal val="ppt_y"/>
                                          </p:val>
                                        </p:tav>
                                      </p:tavLst>
                                    </p:anim>
                                    <p:set>
                                      <p:cBhvr>
                                        <p:cTn id="487" dur="1" fill="hold">
                                          <p:stCondLst>
                                            <p:cond delay="1999"/>
                                          </p:stCondLst>
                                        </p:cTn>
                                        <p:tgtEl>
                                          <p:spTgt spid="32"/>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33"/>
                                        </p:tgtEl>
                                        <p:attrNameLst>
                                          <p:attrName>ppt_x</p:attrName>
                                        </p:attrNameLst>
                                      </p:cBhvr>
                                      <p:tavLst>
                                        <p:tav tm="0">
                                          <p:val>
                                            <p:strVal val="ppt_x"/>
                                          </p:val>
                                        </p:tav>
                                        <p:tav tm="100000">
                                          <p:val>
                                            <p:strVal val="1+ppt_w/2"/>
                                          </p:val>
                                        </p:tav>
                                      </p:tavLst>
                                    </p:anim>
                                    <p:anim calcmode="lin" valueType="num">
                                      <p:cBhvr additive="base">
                                        <p:cTn id="490" dur="2000"/>
                                        <p:tgtEl>
                                          <p:spTgt spid="33"/>
                                        </p:tgtEl>
                                        <p:attrNameLst>
                                          <p:attrName>ppt_y</p:attrName>
                                        </p:attrNameLst>
                                      </p:cBhvr>
                                      <p:tavLst>
                                        <p:tav tm="0">
                                          <p:val>
                                            <p:strVal val="ppt_y"/>
                                          </p:val>
                                        </p:tav>
                                        <p:tav tm="100000">
                                          <p:val>
                                            <p:strVal val="ppt_y"/>
                                          </p:val>
                                        </p:tav>
                                      </p:tavLst>
                                    </p:anim>
                                    <p:set>
                                      <p:cBhvr>
                                        <p:cTn id="491" dur="1" fill="hold">
                                          <p:stCondLst>
                                            <p:cond delay="1999"/>
                                          </p:stCondLst>
                                        </p:cTn>
                                        <p:tgtEl>
                                          <p:spTgt spid="33"/>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34"/>
                                        </p:tgtEl>
                                        <p:attrNameLst>
                                          <p:attrName>ppt_x</p:attrName>
                                        </p:attrNameLst>
                                      </p:cBhvr>
                                      <p:tavLst>
                                        <p:tav tm="0">
                                          <p:val>
                                            <p:strVal val="ppt_x"/>
                                          </p:val>
                                        </p:tav>
                                        <p:tav tm="100000">
                                          <p:val>
                                            <p:strVal val="1+ppt_w/2"/>
                                          </p:val>
                                        </p:tav>
                                      </p:tavLst>
                                    </p:anim>
                                    <p:anim calcmode="lin" valueType="num">
                                      <p:cBhvr additive="base">
                                        <p:cTn id="494" dur="2000"/>
                                        <p:tgtEl>
                                          <p:spTgt spid="34"/>
                                        </p:tgtEl>
                                        <p:attrNameLst>
                                          <p:attrName>ppt_y</p:attrName>
                                        </p:attrNameLst>
                                      </p:cBhvr>
                                      <p:tavLst>
                                        <p:tav tm="0">
                                          <p:val>
                                            <p:strVal val="ppt_y"/>
                                          </p:val>
                                        </p:tav>
                                        <p:tav tm="100000">
                                          <p:val>
                                            <p:strVal val="ppt_y"/>
                                          </p:val>
                                        </p:tav>
                                      </p:tavLst>
                                    </p:anim>
                                    <p:set>
                                      <p:cBhvr>
                                        <p:cTn id="495" dur="1" fill="hold">
                                          <p:stCondLst>
                                            <p:cond delay="1999"/>
                                          </p:stCondLst>
                                        </p:cTn>
                                        <p:tgtEl>
                                          <p:spTgt spid="34"/>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35"/>
                                        </p:tgtEl>
                                        <p:attrNameLst>
                                          <p:attrName>ppt_x</p:attrName>
                                        </p:attrNameLst>
                                      </p:cBhvr>
                                      <p:tavLst>
                                        <p:tav tm="0">
                                          <p:val>
                                            <p:strVal val="ppt_x"/>
                                          </p:val>
                                        </p:tav>
                                        <p:tav tm="100000">
                                          <p:val>
                                            <p:strVal val="1+ppt_w/2"/>
                                          </p:val>
                                        </p:tav>
                                      </p:tavLst>
                                    </p:anim>
                                    <p:anim calcmode="lin" valueType="num">
                                      <p:cBhvr additive="base">
                                        <p:cTn id="498" dur="2000"/>
                                        <p:tgtEl>
                                          <p:spTgt spid="35"/>
                                        </p:tgtEl>
                                        <p:attrNameLst>
                                          <p:attrName>ppt_y</p:attrName>
                                        </p:attrNameLst>
                                      </p:cBhvr>
                                      <p:tavLst>
                                        <p:tav tm="0">
                                          <p:val>
                                            <p:strVal val="ppt_y"/>
                                          </p:val>
                                        </p:tav>
                                        <p:tav tm="100000">
                                          <p:val>
                                            <p:strVal val="ppt_y"/>
                                          </p:val>
                                        </p:tav>
                                      </p:tavLst>
                                    </p:anim>
                                    <p:set>
                                      <p:cBhvr>
                                        <p:cTn id="499" dur="1" fill="hold">
                                          <p:stCondLst>
                                            <p:cond delay="1999"/>
                                          </p:stCondLst>
                                        </p:cTn>
                                        <p:tgtEl>
                                          <p:spTgt spid="35"/>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36"/>
                                        </p:tgtEl>
                                        <p:attrNameLst>
                                          <p:attrName>ppt_x</p:attrName>
                                        </p:attrNameLst>
                                      </p:cBhvr>
                                      <p:tavLst>
                                        <p:tav tm="0">
                                          <p:val>
                                            <p:strVal val="ppt_x"/>
                                          </p:val>
                                        </p:tav>
                                        <p:tav tm="100000">
                                          <p:val>
                                            <p:strVal val="1+ppt_w/2"/>
                                          </p:val>
                                        </p:tav>
                                      </p:tavLst>
                                    </p:anim>
                                    <p:anim calcmode="lin" valueType="num">
                                      <p:cBhvr additive="base">
                                        <p:cTn id="502" dur="2000"/>
                                        <p:tgtEl>
                                          <p:spTgt spid="36"/>
                                        </p:tgtEl>
                                        <p:attrNameLst>
                                          <p:attrName>ppt_y</p:attrName>
                                        </p:attrNameLst>
                                      </p:cBhvr>
                                      <p:tavLst>
                                        <p:tav tm="0">
                                          <p:val>
                                            <p:strVal val="ppt_y"/>
                                          </p:val>
                                        </p:tav>
                                        <p:tav tm="100000">
                                          <p:val>
                                            <p:strVal val="ppt_y"/>
                                          </p:val>
                                        </p:tav>
                                      </p:tavLst>
                                    </p:anim>
                                    <p:set>
                                      <p:cBhvr>
                                        <p:cTn id="503" dur="1" fill="hold">
                                          <p:stCondLst>
                                            <p:cond delay="1999"/>
                                          </p:stCondLst>
                                        </p:cTn>
                                        <p:tgtEl>
                                          <p:spTgt spid="36"/>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37"/>
                                        </p:tgtEl>
                                        <p:attrNameLst>
                                          <p:attrName>ppt_x</p:attrName>
                                        </p:attrNameLst>
                                      </p:cBhvr>
                                      <p:tavLst>
                                        <p:tav tm="0">
                                          <p:val>
                                            <p:strVal val="ppt_x"/>
                                          </p:val>
                                        </p:tav>
                                        <p:tav tm="100000">
                                          <p:val>
                                            <p:strVal val="1+ppt_w/2"/>
                                          </p:val>
                                        </p:tav>
                                      </p:tavLst>
                                    </p:anim>
                                    <p:anim calcmode="lin" valueType="num">
                                      <p:cBhvr additive="base">
                                        <p:cTn id="506" dur="2000"/>
                                        <p:tgtEl>
                                          <p:spTgt spid="37"/>
                                        </p:tgtEl>
                                        <p:attrNameLst>
                                          <p:attrName>ppt_y</p:attrName>
                                        </p:attrNameLst>
                                      </p:cBhvr>
                                      <p:tavLst>
                                        <p:tav tm="0">
                                          <p:val>
                                            <p:strVal val="ppt_y"/>
                                          </p:val>
                                        </p:tav>
                                        <p:tav tm="100000">
                                          <p:val>
                                            <p:strVal val="ppt_y"/>
                                          </p:val>
                                        </p:tav>
                                      </p:tavLst>
                                    </p:anim>
                                    <p:set>
                                      <p:cBhvr>
                                        <p:cTn id="507" dur="1" fill="hold">
                                          <p:stCondLst>
                                            <p:cond delay="1999"/>
                                          </p:stCondLst>
                                        </p:cTn>
                                        <p:tgtEl>
                                          <p:spTgt spid="37"/>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38"/>
                                        </p:tgtEl>
                                        <p:attrNameLst>
                                          <p:attrName>ppt_x</p:attrName>
                                        </p:attrNameLst>
                                      </p:cBhvr>
                                      <p:tavLst>
                                        <p:tav tm="0">
                                          <p:val>
                                            <p:strVal val="ppt_x"/>
                                          </p:val>
                                        </p:tav>
                                        <p:tav tm="100000">
                                          <p:val>
                                            <p:strVal val="1+ppt_w/2"/>
                                          </p:val>
                                        </p:tav>
                                      </p:tavLst>
                                    </p:anim>
                                    <p:anim calcmode="lin" valueType="num">
                                      <p:cBhvr additive="base">
                                        <p:cTn id="510" dur="2000"/>
                                        <p:tgtEl>
                                          <p:spTgt spid="38"/>
                                        </p:tgtEl>
                                        <p:attrNameLst>
                                          <p:attrName>ppt_y</p:attrName>
                                        </p:attrNameLst>
                                      </p:cBhvr>
                                      <p:tavLst>
                                        <p:tav tm="0">
                                          <p:val>
                                            <p:strVal val="ppt_y"/>
                                          </p:val>
                                        </p:tav>
                                        <p:tav tm="100000">
                                          <p:val>
                                            <p:strVal val="ppt_y"/>
                                          </p:val>
                                        </p:tav>
                                      </p:tavLst>
                                    </p:anim>
                                    <p:set>
                                      <p:cBhvr>
                                        <p:cTn id="511" dur="1" fill="hold">
                                          <p:stCondLst>
                                            <p:cond delay="1999"/>
                                          </p:stCondLst>
                                        </p:cTn>
                                        <p:tgtEl>
                                          <p:spTgt spid="38"/>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39"/>
                                        </p:tgtEl>
                                        <p:attrNameLst>
                                          <p:attrName>ppt_x</p:attrName>
                                        </p:attrNameLst>
                                      </p:cBhvr>
                                      <p:tavLst>
                                        <p:tav tm="0">
                                          <p:val>
                                            <p:strVal val="ppt_x"/>
                                          </p:val>
                                        </p:tav>
                                        <p:tav tm="100000">
                                          <p:val>
                                            <p:strVal val="1+ppt_w/2"/>
                                          </p:val>
                                        </p:tav>
                                      </p:tavLst>
                                    </p:anim>
                                    <p:anim calcmode="lin" valueType="num">
                                      <p:cBhvr additive="base">
                                        <p:cTn id="514" dur="2000"/>
                                        <p:tgtEl>
                                          <p:spTgt spid="39"/>
                                        </p:tgtEl>
                                        <p:attrNameLst>
                                          <p:attrName>ppt_y</p:attrName>
                                        </p:attrNameLst>
                                      </p:cBhvr>
                                      <p:tavLst>
                                        <p:tav tm="0">
                                          <p:val>
                                            <p:strVal val="ppt_y"/>
                                          </p:val>
                                        </p:tav>
                                        <p:tav tm="100000">
                                          <p:val>
                                            <p:strVal val="ppt_y"/>
                                          </p:val>
                                        </p:tav>
                                      </p:tavLst>
                                    </p:anim>
                                    <p:set>
                                      <p:cBhvr>
                                        <p:cTn id="515" dur="1" fill="hold">
                                          <p:stCondLst>
                                            <p:cond delay="1999"/>
                                          </p:stCondLst>
                                        </p:cTn>
                                        <p:tgtEl>
                                          <p:spTgt spid="39"/>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40"/>
                                        </p:tgtEl>
                                        <p:attrNameLst>
                                          <p:attrName>ppt_x</p:attrName>
                                        </p:attrNameLst>
                                      </p:cBhvr>
                                      <p:tavLst>
                                        <p:tav tm="0">
                                          <p:val>
                                            <p:strVal val="ppt_x"/>
                                          </p:val>
                                        </p:tav>
                                        <p:tav tm="100000">
                                          <p:val>
                                            <p:strVal val="1+ppt_w/2"/>
                                          </p:val>
                                        </p:tav>
                                      </p:tavLst>
                                    </p:anim>
                                    <p:anim calcmode="lin" valueType="num">
                                      <p:cBhvr additive="base">
                                        <p:cTn id="518" dur="2000"/>
                                        <p:tgtEl>
                                          <p:spTgt spid="40"/>
                                        </p:tgtEl>
                                        <p:attrNameLst>
                                          <p:attrName>ppt_y</p:attrName>
                                        </p:attrNameLst>
                                      </p:cBhvr>
                                      <p:tavLst>
                                        <p:tav tm="0">
                                          <p:val>
                                            <p:strVal val="ppt_y"/>
                                          </p:val>
                                        </p:tav>
                                        <p:tav tm="100000">
                                          <p:val>
                                            <p:strVal val="ppt_y"/>
                                          </p:val>
                                        </p:tav>
                                      </p:tavLst>
                                    </p:anim>
                                    <p:set>
                                      <p:cBhvr>
                                        <p:cTn id="519" dur="1" fill="hold">
                                          <p:stCondLst>
                                            <p:cond delay="1999"/>
                                          </p:stCondLst>
                                        </p:cTn>
                                        <p:tgtEl>
                                          <p:spTgt spid="40"/>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41"/>
                                        </p:tgtEl>
                                        <p:attrNameLst>
                                          <p:attrName>ppt_x</p:attrName>
                                        </p:attrNameLst>
                                      </p:cBhvr>
                                      <p:tavLst>
                                        <p:tav tm="0">
                                          <p:val>
                                            <p:strVal val="ppt_x"/>
                                          </p:val>
                                        </p:tav>
                                        <p:tav tm="100000">
                                          <p:val>
                                            <p:strVal val="1+ppt_w/2"/>
                                          </p:val>
                                        </p:tav>
                                      </p:tavLst>
                                    </p:anim>
                                    <p:anim calcmode="lin" valueType="num">
                                      <p:cBhvr additive="base">
                                        <p:cTn id="522" dur="2000"/>
                                        <p:tgtEl>
                                          <p:spTgt spid="41"/>
                                        </p:tgtEl>
                                        <p:attrNameLst>
                                          <p:attrName>ppt_y</p:attrName>
                                        </p:attrNameLst>
                                      </p:cBhvr>
                                      <p:tavLst>
                                        <p:tav tm="0">
                                          <p:val>
                                            <p:strVal val="ppt_y"/>
                                          </p:val>
                                        </p:tav>
                                        <p:tav tm="100000">
                                          <p:val>
                                            <p:strVal val="ppt_y"/>
                                          </p:val>
                                        </p:tav>
                                      </p:tavLst>
                                    </p:anim>
                                    <p:set>
                                      <p:cBhvr>
                                        <p:cTn id="523" dur="1" fill="hold">
                                          <p:stCondLst>
                                            <p:cond delay="1999"/>
                                          </p:stCondLst>
                                        </p:cTn>
                                        <p:tgtEl>
                                          <p:spTgt spid="41"/>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42"/>
                                        </p:tgtEl>
                                        <p:attrNameLst>
                                          <p:attrName>ppt_x</p:attrName>
                                        </p:attrNameLst>
                                      </p:cBhvr>
                                      <p:tavLst>
                                        <p:tav tm="0">
                                          <p:val>
                                            <p:strVal val="ppt_x"/>
                                          </p:val>
                                        </p:tav>
                                        <p:tav tm="100000">
                                          <p:val>
                                            <p:strVal val="1+ppt_w/2"/>
                                          </p:val>
                                        </p:tav>
                                      </p:tavLst>
                                    </p:anim>
                                    <p:anim calcmode="lin" valueType="num">
                                      <p:cBhvr additive="base">
                                        <p:cTn id="526" dur="2000"/>
                                        <p:tgtEl>
                                          <p:spTgt spid="42"/>
                                        </p:tgtEl>
                                        <p:attrNameLst>
                                          <p:attrName>ppt_y</p:attrName>
                                        </p:attrNameLst>
                                      </p:cBhvr>
                                      <p:tavLst>
                                        <p:tav tm="0">
                                          <p:val>
                                            <p:strVal val="ppt_y"/>
                                          </p:val>
                                        </p:tav>
                                        <p:tav tm="100000">
                                          <p:val>
                                            <p:strVal val="ppt_y"/>
                                          </p:val>
                                        </p:tav>
                                      </p:tavLst>
                                    </p:anim>
                                    <p:set>
                                      <p:cBhvr>
                                        <p:cTn id="527" dur="1" fill="hold">
                                          <p:stCondLst>
                                            <p:cond delay="1999"/>
                                          </p:stCondLst>
                                        </p:cTn>
                                        <p:tgtEl>
                                          <p:spTgt spid="42"/>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43"/>
                                        </p:tgtEl>
                                        <p:attrNameLst>
                                          <p:attrName>ppt_x</p:attrName>
                                        </p:attrNameLst>
                                      </p:cBhvr>
                                      <p:tavLst>
                                        <p:tav tm="0">
                                          <p:val>
                                            <p:strVal val="ppt_x"/>
                                          </p:val>
                                        </p:tav>
                                        <p:tav tm="100000">
                                          <p:val>
                                            <p:strVal val="1+ppt_w/2"/>
                                          </p:val>
                                        </p:tav>
                                      </p:tavLst>
                                    </p:anim>
                                    <p:anim calcmode="lin" valueType="num">
                                      <p:cBhvr additive="base">
                                        <p:cTn id="530" dur="2000"/>
                                        <p:tgtEl>
                                          <p:spTgt spid="43"/>
                                        </p:tgtEl>
                                        <p:attrNameLst>
                                          <p:attrName>ppt_y</p:attrName>
                                        </p:attrNameLst>
                                      </p:cBhvr>
                                      <p:tavLst>
                                        <p:tav tm="0">
                                          <p:val>
                                            <p:strVal val="ppt_y"/>
                                          </p:val>
                                        </p:tav>
                                        <p:tav tm="100000">
                                          <p:val>
                                            <p:strVal val="ppt_y"/>
                                          </p:val>
                                        </p:tav>
                                      </p:tavLst>
                                    </p:anim>
                                    <p:set>
                                      <p:cBhvr>
                                        <p:cTn id="531" dur="1" fill="hold">
                                          <p:stCondLst>
                                            <p:cond delay="1999"/>
                                          </p:stCondLst>
                                        </p:cTn>
                                        <p:tgtEl>
                                          <p:spTgt spid="43"/>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44"/>
                                        </p:tgtEl>
                                        <p:attrNameLst>
                                          <p:attrName>ppt_x</p:attrName>
                                        </p:attrNameLst>
                                      </p:cBhvr>
                                      <p:tavLst>
                                        <p:tav tm="0">
                                          <p:val>
                                            <p:strVal val="ppt_x"/>
                                          </p:val>
                                        </p:tav>
                                        <p:tav tm="100000">
                                          <p:val>
                                            <p:strVal val="1+ppt_w/2"/>
                                          </p:val>
                                        </p:tav>
                                      </p:tavLst>
                                    </p:anim>
                                    <p:anim calcmode="lin" valueType="num">
                                      <p:cBhvr additive="base">
                                        <p:cTn id="534" dur="2000"/>
                                        <p:tgtEl>
                                          <p:spTgt spid="44"/>
                                        </p:tgtEl>
                                        <p:attrNameLst>
                                          <p:attrName>ppt_y</p:attrName>
                                        </p:attrNameLst>
                                      </p:cBhvr>
                                      <p:tavLst>
                                        <p:tav tm="0">
                                          <p:val>
                                            <p:strVal val="ppt_y"/>
                                          </p:val>
                                        </p:tav>
                                        <p:tav tm="100000">
                                          <p:val>
                                            <p:strVal val="ppt_y"/>
                                          </p:val>
                                        </p:tav>
                                      </p:tavLst>
                                    </p:anim>
                                    <p:set>
                                      <p:cBhvr>
                                        <p:cTn id="535" dur="1" fill="hold">
                                          <p:stCondLst>
                                            <p:cond delay="1999"/>
                                          </p:stCondLst>
                                        </p:cTn>
                                        <p:tgtEl>
                                          <p:spTgt spid="44"/>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45"/>
                                        </p:tgtEl>
                                        <p:attrNameLst>
                                          <p:attrName>ppt_x</p:attrName>
                                        </p:attrNameLst>
                                      </p:cBhvr>
                                      <p:tavLst>
                                        <p:tav tm="0">
                                          <p:val>
                                            <p:strVal val="ppt_x"/>
                                          </p:val>
                                        </p:tav>
                                        <p:tav tm="100000">
                                          <p:val>
                                            <p:strVal val="1+ppt_w/2"/>
                                          </p:val>
                                        </p:tav>
                                      </p:tavLst>
                                    </p:anim>
                                    <p:anim calcmode="lin" valueType="num">
                                      <p:cBhvr additive="base">
                                        <p:cTn id="538" dur="2000"/>
                                        <p:tgtEl>
                                          <p:spTgt spid="45"/>
                                        </p:tgtEl>
                                        <p:attrNameLst>
                                          <p:attrName>ppt_y</p:attrName>
                                        </p:attrNameLst>
                                      </p:cBhvr>
                                      <p:tavLst>
                                        <p:tav tm="0">
                                          <p:val>
                                            <p:strVal val="ppt_y"/>
                                          </p:val>
                                        </p:tav>
                                        <p:tav tm="100000">
                                          <p:val>
                                            <p:strVal val="ppt_y"/>
                                          </p:val>
                                        </p:tav>
                                      </p:tavLst>
                                    </p:anim>
                                    <p:set>
                                      <p:cBhvr>
                                        <p:cTn id="539" dur="1" fill="hold">
                                          <p:stCondLst>
                                            <p:cond delay="1999"/>
                                          </p:stCondLst>
                                        </p:cTn>
                                        <p:tgtEl>
                                          <p:spTgt spid="45"/>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46"/>
                                        </p:tgtEl>
                                        <p:attrNameLst>
                                          <p:attrName>ppt_x</p:attrName>
                                        </p:attrNameLst>
                                      </p:cBhvr>
                                      <p:tavLst>
                                        <p:tav tm="0">
                                          <p:val>
                                            <p:strVal val="ppt_x"/>
                                          </p:val>
                                        </p:tav>
                                        <p:tav tm="100000">
                                          <p:val>
                                            <p:strVal val="1+ppt_w/2"/>
                                          </p:val>
                                        </p:tav>
                                      </p:tavLst>
                                    </p:anim>
                                    <p:anim calcmode="lin" valueType="num">
                                      <p:cBhvr additive="base">
                                        <p:cTn id="542" dur="2000"/>
                                        <p:tgtEl>
                                          <p:spTgt spid="46"/>
                                        </p:tgtEl>
                                        <p:attrNameLst>
                                          <p:attrName>ppt_y</p:attrName>
                                        </p:attrNameLst>
                                      </p:cBhvr>
                                      <p:tavLst>
                                        <p:tav tm="0">
                                          <p:val>
                                            <p:strVal val="ppt_y"/>
                                          </p:val>
                                        </p:tav>
                                        <p:tav tm="100000">
                                          <p:val>
                                            <p:strVal val="ppt_y"/>
                                          </p:val>
                                        </p:tav>
                                      </p:tavLst>
                                    </p:anim>
                                    <p:set>
                                      <p:cBhvr>
                                        <p:cTn id="543" dur="1" fill="hold">
                                          <p:stCondLst>
                                            <p:cond delay="1999"/>
                                          </p:stCondLst>
                                        </p:cTn>
                                        <p:tgtEl>
                                          <p:spTgt spid="46"/>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47"/>
                                        </p:tgtEl>
                                        <p:attrNameLst>
                                          <p:attrName>ppt_x</p:attrName>
                                        </p:attrNameLst>
                                      </p:cBhvr>
                                      <p:tavLst>
                                        <p:tav tm="0">
                                          <p:val>
                                            <p:strVal val="ppt_x"/>
                                          </p:val>
                                        </p:tav>
                                        <p:tav tm="100000">
                                          <p:val>
                                            <p:strVal val="1+ppt_w/2"/>
                                          </p:val>
                                        </p:tav>
                                      </p:tavLst>
                                    </p:anim>
                                    <p:anim calcmode="lin" valueType="num">
                                      <p:cBhvr additive="base">
                                        <p:cTn id="546" dur="2000"/>
                                        <p:tgtEl>
                                          <p:spTgt spid="47"/>
                                        </p:tgtEl>
                                        <p:attrNameLst>
                                          <p:attrName>ppt_y</p:attrName>
                                        </p:attrNameLst>
                                      </p:cBhvr>
                                      <p:tavLst>
                                        <p:tav tm="0">
                                          <p:val>
                                            <p:strVal val="ppt_y"/>
                                          </p:val>
                                        </p:tav>
                                        <p:tav tm="100000">
                                          <p:val>
                                            <p:strVal val="ppt_y"/>
                                          </p:val>
                                        </p:tav>
                                      </p:tavLst>
                                    </p:anim>
                                    <p:set>
                                      <p:cBhvr>
                                        <p:cTn id="547" dur="1" fill="hold">
                                          <p:stCondLst>
                                            <p:cond delay="1999"/>
                                          </p:stCondLst>
                                        </p:cTn>
                                        <p:tgtEl>
                                          <p:spTgt spid="47"/>
                                        </p:tgtEl>
                                        <p:attrNameLst>
                                          <p:attrName>style.visibility</p:attrName>
                                        </p:attrNameLst>
                                      </p:cBhvr>
                                      <p:to>
                                        <p:strVal val="hidden"/>
                                      </p:to>
                                    </p:set>
                                  </p:childTnLst>
                                </p:cTn>
                              </p:par>
                              <p:par>
                                <p:cTn id="548" presetID="2" presetClass="exit" presetSubtype="2" fill="hold" grpId="2" nodeType="withEffect">
                                  <p:stCondLst>
                                    <p:cond delay="0"/>
                                  </p:stCondLst>
                                  <p:childTnLst>
                                    <p:anim calcmode="lin" valueType="num">
                                      <p:cBhvr additive="base">
                                        <p:cTn id="549" dur="2000"/>
                                        <p:tgtEl>
                                          <p:spTgt spid="48"/>
                                        </p:tgtEl>
                                        <p:attrNameLst>
                                          <p:attrName>ppt_x</p:attrName>
                                        </p:attrNameLst>
                                      </p:cBhvr>
                                      <p:tavLst>
                                        <p:tav tm="0">
                                          <p:val>
                                            <p:strVal val="ppt_x"/>
                                          </p:val>
                                        </p:tav>
                                        <p:tav tm="100000">
                                          <p:val>
                                            <p:strVal val="1+ppt_w/2"/>
                                          </p:val>
                                        </p:tav>
                                      </p:tavLst>
                                    </p:anim>
                                    <p:anim calcmode="lin" valueType="num">
                                      <p:cBhvr additive="base">
                                        <p:cTn id="550" dur="2000"/>
                                        <p:tgtEl>
                                          <p:spTgt spid="48"/>
                                        </p:tgtEl>
                                        <p:attrNameLst>
                                          <p:attrName>ppt_y</p:attrName>
                                        </p:attrNameLst>
                                      </p:cBhvr>
                                      <p:tavLst>
                                        <p:tav tm="0">
                                          <p:val>
                                            <p:strVal val="ppt_y"/>
                                          </p:val>
                                        </p:tav>
                                        <p:tav tm="100000">
                                          <p:val>
                                            <p:strVal val="ppt_y"/>
                                          </p:val>
                                        </p:tav>
                                      </p:tavLst>
                                    </p:anim>
                                    <p:set>
                                      <p:cBhvr>
                                        <p:cTn id="551" dur="1" fill="hold">
                                          <p:stCondLst>
                                            <p:cond delay="1999"/>
                                          </p:stCondLst>
                                        </p:cTn>
                                        <p:tgtEl>
                                          <p:spTgt spid="48"/>
                                        </p:tgtEl>
                                        <p:attrNameLst>
                                          <p:attrName>style.visibility</p:attrName>
                                        </p:attrNameLst>
                                      </p:cBhvr>
                                      <p:to>
                                        <p:strVal val="hidden"/>
                                      </p:to>
                                    </p:set>
                                  </p:childTnLst>
                                </p:cTn>
                              </p:par>
                              <p:par>
                                <p:cTn id="552" presetID="2" presetClass="exit" presetSubtype="2" fill="hold" grpId="2" nodeType="withEffect">
                                  <p:stCondLst>
                                    <p:cond delay="0"/>
                                  </p:stCondLst>
                                  <p:childTnLst>
                                    <p:anim calcmode="lin" valueType="num">
                                      <p:cBhvr additive="base">
                                        <p:cTn id="553" dur="2000"/>
                                        <p:tgtEl>
                                          <p:spTgt spid="49"/>
                                        </p:tgtEl>
                                        <p:attrNameLst>
                                          <p:attrName>ppt_x</p:attrName>
                                        </p:attrNameLst>
                                      </p:cBhvr>
                                      <p:tavLst>
                                        <p:tav tm="0">
                                          <p:val>
                                            <p:strVal val="ppt_x"/>
                                          </p:val>
                                        </p:tav>
                                        <p:tav tm="100000">
                                          <p:val>
                                            <p:strVal val="1+ppt_w/2"/>
                                          </p:val>
                                        </p:tav>
                                      </p:tavLst>
                                    </p:anim>
                                    <p:anim calcmode="lin" valueType="num">
                                      <p:cBhvr additive="base">
                                        <p:cTn id="554" dur="2000"/>
                                        <p:tgtEl>
                                          <p:spTgt spid="49"/>
                                        </p:tgtEl>
                                        <p:attrNameLst>
                                          <p:attrName>ppt_y</p:attrName>
                                        </p:attrNameLst>
                                      </p:cBhvr>
                                      <p:tavLst>
                                        <p:tav tm="0">
                                          <p:val>
                                            <p:strVal val="ppt_y"/>
                                          </p:val>
                                        </p:tav>
                                        <p:tav tm="100000">
                                          <p:val>
                                            <p:strVal val="ppt_y"/>
                                          </p:val>
                                        </p:tav>
                                      </p:tavLst>
                                    </p:anim>
                                    <p:set>
                                      <p:cBhvr>
                                        <p:cTn id="555" dur="1" fill="hold">
                                          <p:stCondLst>
                                            <p:cond delay="1999"/>
                                          </p:stCondLst>
                                        </p:cTn>
                                        <p:tgtEl>
                                          <p:spTgt spid="49"/>
                                        </p:tgtEl>
                                        <p:attrNameLst>
                                          <p:attrName>style.visibility</p:attrName>
                                        </p:attrNameLst>
                                      </p:cBhvr>
                                      <p:to>
                                        <p:strVal val="hidden"/>
                                      </p:to>
                                    </p:set>
                                  </p:childTnLst>
                                </p:cTn>
                              </p:par>
                              <p:par>
                                <p:cTn id="556" presetID="2" presetClass="exit" presetSubtype="2" fill="hold" grpId="2" nodeType="withEffect">
                                  <p:stCondLst>
                                    <p:cond delay="0"/>
                                  </p:stCondLst>
                                  <p:childTnLst>
                                    <p:anim calcmode="lin" valueType="num">
                                      <p:cBhvr additive="base">
                                        <p:cTn id="557" dur="2000"/>
                                        <p:tgtEl>
                                          <p:spTgt spid="50"/>
                                        </p:tgtEl>
                                        <p:attrNameLst>
                                          <p:attrName>ppt_x</p:attrName>
                                        </p:attrNameLst>
                                      </p:cBhvr>
                                      <p:tavLst>
                                        <p:tav tm="0">
                                          <p:val>
                                            <p:strVal val="ppt_x"/>
                                          </p:val>
                                        </p:tav>
                                        <p:tav tm="100000">
                                          <p:val>
                                            <p:strVal val="1+ppt_w/2"/>
                                          </p:val>
                                        </p:tav>
                                      </p:tavLst>
                                    </p:anim>
                                    <p:anim calcmode="lin" valueType="num">
                                      <p:cBhvr additive="base">
                                        <p:cTn id="558" dur="2000"/>
                                        <p:tgtEl>
                                          <p:spTgt spid="50"/>
                                        </p:tgtEl>
                                        <p:attrNameLst>
                                          <p:attrName>ppt_y</p:attrName>
                                        </p:attrNameLst>
                                      </p:cBhvr>
                                      <p:tavLst>
                                        <p:tav tm="0">
                                          <p:val>
                                            <p:strVal val="ppt_y"/>
                                          </p:val>
                                        </p:tav>
                                        <p:tav tm="100000">
                                          <p:val>
                                            <p:strVal val="ppt_y"/>
                                          </p:val>
                                        </p:tav>
                                      </p:tavLst>
                                    </p:anim>
                                    <p:set>
                                      <p:cBhvr>
                                        <p:cTn id="559" dur="1" fill="hold">
                                          <p:stCondLst>
                                            <p:cond delay="1999"/>
                                          </p:stCondLst>
                                        </p:cTn>
                                        <p:tgtEl>
                                          <p:spTgt spid="50"/>
                                        </p:tgtEl>
                                        <p:attrNameLst>
                                          <p:attrName>style.visibility</p:attrName>
                                        </p:attrNameLst>
                                      </p:cBhvr>
                                      <p:to>
                                        <p:strVal val="hidden"/>
                                      </p:to>
                                    </p:set>
                                  </p:childTnLst>
                                </p:cTn>
                              </p:par>
                              <p:par>
                                <p:cTn id="560" presetID="2" presetClass="exit" presetSubtype="2" fill="hold" grpId="2" nodeType="withEffect">
                                  <p:stCondLst>
                                    <p:cond delay="0"/>
                                  </p:stCondLst>
                                  <p:childTnLst>
                                    <p:anim calcmode="lin" valueType="num">
                                      <p:cBhvr additive="base">
                                        <p:cTn id="561" dur="2000"/>
                                        <p:tgtEl>
                                          <p:spTgt spid="51"/>
                                        </p:tgtEl>
                                        <p:attrNameLst>
                                          <p:attrName>ppt_x</p:attrName>
                                        </p:attrNameLst>
                                      </p:cBhvr>
                                      <p:tavLst>
                                        <p:tav tm="0">
                                          <p:val>
                                            <p:strVal val="ppt_x"/>
                                          </p:val>
                                        </p:tav>
                                        <p:tav tm="100000">
                                          <p:val>
                                            <p:strVal val="1+ppt_w/2"/>
                                          </p:val>
                                        </p:tav>
                                      </p:tavLst>
                                    </p:anim>
                                    <p:anim calcmode="lin" valueType="num">
                                      <p:cBhvr additive="base">
                                        <p:cTn id="562" dur="2000"/>
                                        <p:tgtEl>
                                          <p:spTgt spid="51"/>
                                        </p:tgtEl>
                                        <p:attrNameLst>
                                          <p:attrName>ppt_y</p:attrName>
                                        </p:attrNameLst>
                                      </p:cBhvr>
                                      <p:tavLst>
                                        <p:tav tm="0">
                                          <p:val>
                                            <p:strVal val="ppt_y"/>
                                          </p:val>
                                        </p:tav>
                                        <p:tav tm="100000">
                                          <p:val>
                                            <p:strVal val="ppt_y"/>
                                          </p:val>
                                        </p:tav>
                                      </p:tavLst>
                                    </p:anim>
                                    <p:set>
                                      <p:cBhvr>
                                        <p:cTn id="563" dur="1" fill="hold">
                                          <p:stCondLst>
                                            <p:cond delay="1999"/>
                                          </p:stCondLst>
                                        </p:cTn>
                                        <p:tgtEl>
                                          <p:spTgt spid="51"/>
                                        </p:tgtEl>
                                        <p:attrNameLst>
                                          <p:attrName>style.visibility</p:attrName>
                                        </p:attrNameLst>
                                      </p:cBhvr>
                                      <p:to>
                                        <p:strVal val="hidden"/>
                                      </p:to>
                                    </p:set>
                                  </p:childTnLst>
                                </p:cTn>
                              </p:par>
                              <p:par>
                                <p:cTn id="564" presetID="2" presetClass="exit" presetSubtype="2" fill="hold" grpId="2" nodeType="withEffect">
                                  <p:stCondLst>
                                    <p:cond delay="0"/>
                                  </p:stCondLst>
                                  <p:childTnLst>
                                    <p:anim calcmode="lin" valueType="num">
                                      <p:cBhvr additive="base">
                                        <p:cTn id="565" dur="2000"/>
                                        <p:tgtEl>
                                          <p:spTgt spid="52"/>
                                        </p:tgtEl>
                                        <p:attrNameLst>
                                          <p:attrName>ppt_x</p:attrName>
                                        </p:attrNameLst>
                                      </p:cBhvr>
                                      <p:tavLst>
                                        <p:tav tm="0">
                                          <p:val>
                                            <p:strVal val="ppt_x"/>
                                          </p:val>
                                        </p:tav>
                                        <p:tav tm="100000">
                                          <p:val>
                                            <p:strVal val="1+ppt_w/2"/>
                                          </p:val>
                                        </p:tav>
                                      </p:tavLst>
                                    </p:anim>
                                    <p:anim calcmode="lin" valueType="num">
                                      <p:cBhvr additive="base">
                                        <p:cTn id="566" dur="2000"/>
                                        <p:tgtEl>
                                          <p:spTgt spid="52"/>
                                        </p:tgtEl>
                                        <p:attrNameLst>
                                          <p:attrName>ppt_y</p:attrName>
                                        </p:attrNameLst>
                                      </p:cBhvr>
                                      <p:tavLst>
                                        <p:tav tm="0">
                                          <p:val>
                                            <p:strVal val="ppt_y"/>
                                          </p:val>
                                        </p:tav>
                                        <p:tav tm="100000">
                                          <p:val>
                                            <p:strVal val="ppt_y"/>
                                          </p:val>
                                        </p:tav>
                                      </p:tavLst>
                                    </p:anim>
                                    <p:set>
                                      <p:cBhvr>
                                        <p:cTn id="567" dur="1" fill="hold">
                                          <p:stCondLst>
                                            <p:cond delay="1999"/>
                                          </p:stCondLst>
                                        </p:cTn>
                                        <p:tgtEl>
                                          <p:spTgt spid="52"/>
                                        </p:tgtEl>
                                        <p:attrNameLst>
                                          <p:attrName>style.visibility</p:attrName>
                                        </p:attrNameLst>
                                      </p:cBhvr>
                                      <p:to>
                                        <p:strVal val="hidden"/>
                                      </p:to>
                                    </p:set>
                                  </p:childTnLst>
                                </p:cTn>
                              </p:par>
                              <p:par>
                                <p:cTn id="568" presetID="2" presetClass="exit" presetSubtype="2" fill="hold" grpId="2" nodeType="withEffect">
                                  <p:stCondLst>
                                    <p:cond delay="0"/>
                                  </p:stCondLst>
                                  <p:childTnLst>
                                    <p:anim calcmode="lin" valueType="num">
                                      <p:cBhvr additive="base">
                                        <p:cTn id="569" dur="2000"/>
                                        <p:tgtEl>
                                          <p:spTgt spid="53"/>
                                        </p:tgtEl>
                                        <p:attrNameLst>
                                          <p:attrName>ppt_x</p:attrName>
                                        </p:attrNameLst>
                                      </p:cBhvr>
                                      <p:tavLst>
                                        <p:tav tm="0">
                                          <p:val>
                                            <p:strVal val="ppt_x"/>
                                          </p:val>
                                        </p:tav>
                                        <p:tav tm="100000">
                                          <p:val>
                                            <p:strVal val="1+ppt_w/2"/>
                                          </p:val>
                                        </p:tav>
                                      </p:tavLst>
                                    </p:anim>
                                    <p:anim calcmode="lin" valueType="num">
                                      <p:cBhvr additive="base">
                                        <p:cTn id="570" dur="2000"/>
                                        <p:tgtEl>
                                          <p:spTgt spid="53"/>
                                        </p:tgtEl>
                                        <p:attrNameLst>
                                          <p:attrName>ppt_y</p:attrName>
                                        </p:attrNameLst>
                                      </p:cBhvr>
                                      <p:tavLst>
                                        <p:tav tm="0">
                                          <p:val>
                                            <p:strVal val="ppt_y"/>
                                          </p:val>
                                        </p:tav>
                                        <p:tav tm="100000">
                                          <p:val>
                                            <p:strVal val="ppt_y"/>
                                          </p:val>
                                        </p:tav>
                                      </p:tavLst>
                                    </p:anim>
                                    <p:set>
                                      <p:cBhvr>
                                        <p:cTn id="571" dur="1" fill="hold">
                                          <p:stCondLst>
                                            <p:cond delay="1999"/>
                                          </p:stCondLst>
                                        </p:cTn>
                                        <p:tgtEl>
                                          <p:spTgt spid="53"/>
                                        </p:tgtEl>
                                        <p:attrNameLst>
                                          <p:attrName>style.visibility</p:attrName>
                                        </p:attrNameLst>
                                      </p:cBhvr>
                                      <p:to>
                                        <p:strVal val="hidden"/>
                                      </p:to>
                                    </p:set>
                                  </p:childTnLst>
                                </p:cTn>
                              </p:par>
                              <p:par>
                                <p:cTn id="572" presetID="2" presetClass="exit" presetSubtype="2" fill="hold" grpId="2" nodeType="withEffect">
                                  <p:stCondLst>
                                    <p:cond delay="0"/>
                                  </p:stCondLst>
                                  <p:childTnLst>
                                    <p:anim calcmode="lin" valueType="num">
                                      <p:cBhvr additive="base">
                                        <p:cTn id="573" dur="2000"/>
                                        <p:tgtEl>
                                          <p:spTgt spid="54"/>
                                        </p:tgtEl>
                                        <p:attrNameLst>
                                          <p:attrName>ppt_x</p:attrName>
                                        </p:attrNameLst>
                                      </p:cBhvr>
                                      <p:tavLst>
                                        <p:tav tm="0">
                                          <p:val>
                                            <p:strVal val="ppt_x"/>
                                          </p:val>
                                        </p:tav>
                                        <p:tav tm="100000">
                                          <p:val>
                                            <p:strVal val="1+ppt_w/2"/>
                                          </p:val>
                                        </p:tav>
                                      </p:tavLst>
                                    </p:anim>
                                    <p:anim calcmode="lin" valueType="num">
                                      <p:cBhvr additive="base">
                                        <p:cTn id="574" dur="2000"/>
                                        <p:tgtEl>
                                          <p:spTgt spid="54"/>
                                        </p:tgtEl>
                                        <p:attrNameLst>
                                          <p:attrName>ppt_y</p:attrName>
                                        </p:attrNameLst>
                                      </p:cBhvr>
                                      <p:tavLst>
                                        <p:tav tm="0">
                                          <p:val>
                                            <p:strVal val="ppt_y"/>
                                          </p:val>
                                        </p:tav>
                                        <p:tav tm="100000">
                                          <p:val>
                                            <p:strVal val="ppt_y"/>
                                          </p:val>
                                        </p:tav>
                                      </p:tavLst>
                                    </p:anim>
                                    <p:set>
                                      <p:cBhvr>
                                        <p:cTn id="575" dur="1" fill="hold">
                                          <p:stCondLst>
                                            <p:cond delay="1999"/>
                                          </p:stCondLst>
                                        </p:cTn>
                                        <p:tgtEl>
                                          <p:spTgt spid="54"/>
                                        </p:tgtEl>
                                        <p:attrNameLst>
                                          <p:attrName>style.visibility</p:attrName>
                                        </p:attrNameLst>
                                      </p:cBhvr>
                                      <p:to>
                                        <p:strVal val="hidden"/>
                                      </p:to>
                                    </p:set>
                                  </p:childTnLst>
                                </p:cTn>
                              </p:par>
                              <p:par>
                                <p:cTn id="576" presetID="2" presetClass="exit" presetSubtype="2" fill="hold" grpId="2" nodeType="withEffect">
                                  <p:stCondLst>
                                    <p:cond delay="0"/>
                                  </p:stCondLst>
                                  <p:childTnLst>
                                    <p:anim calcmode="lin" valueType="num">
                                      <p:cBhvr additive="base">
                                        <p:cTn id="577" dur="2000"/>
                                        <p:tgtEl>
                                          <p:spTgt spid="55"/>
                                        </p:tgtEl>
                                        <p:attrNameLst>
                                          <p:attrName>ppt_x</p:attrName>
                                        </p:attrNameLst>
                                      </p:cBhvr>
                                      <p:tavLst>
                                        <p:tav tm="0">
                                          <p:val>
                                            <p:strVal val="ppt_x"/>
                                          </p:val>
                                        </p:tav>
                                        <p:tav tm="100000">
                                          <p:val>
                                            <p:strVal val="1+ppt_w/2"/>
                                          </p:val>
                                        </p:tav>
                                      </p:tavLst>
                                    </p:anim>
                                    <p:anim calcmode="lin" valueType="num">
                                      <p:cBhvr additive="base">
                                        <p:cTn id="578" dur="2000"/>
                                        <p:tgtEl>
                                          <p:spTgt spid="55"/>
                                        </p:tgtEl>
                                        <p:attrNameLst>
                                          <p:attrName>ppt_y</p:attrName>
                                        </p:attrNameLst>
                                      </p:cBhvr>
                                      <p:tavLst>
                                        <p:tav tm="0">
                                          <p:val>
                                            <p:strVal val="ppt_y"/>
                                          </p:val>
                                        </p:tav>
                                        <p:tav tm="100000">
                                          <p:val>
                                            <p:strVal val="ppt_y"/>
                                          </p:val>
                                        </p:tav>
                                      </p:tavLst>
                                    </p:anim>
                                    <p:set>
                                      <p:cBhvr>
                                        <p:cTn id="579" dur="1" fill="hold">
                                          <p:stCondLst>
                                            <p:cond delay="1999"/>
                                          </p:stCondLst>
                                        </p:cTn>
                                        <p:tgtEl>
                                          <p:spTgt spid="55"/>
                                        </p:tgtEl>
                                        <p:attrNameLst>
                                          <p:attrName>style.visibility</p:attrName>
                                        </p:attrNameLst>
                                      </p:cBhvr>
                                      <p:to>
                                        <p:strVal val="hidden"/>
                                      </p:to>
                                    </p:set>
                                  </p:childTnLst>
                                </p:cTn>
                              </p:par>
                              <p:par>
                                <p:cTn id="580" presetID="19" presetClass="exit" presetSubtype="5" fill="hold" grpId="3" nodeType="withEffect">
                                  <p:stCondLst>
                                    <p:cond delay="0"/>
                                  </p:stCondLst>
                                  <p:childTnLst>
                                    <p:anim calcmode="lin" valueType="num">
                                      <p:cBhvr>
                                        <p:cTn id="581" dur="2000"/>
                                        <p:tgtEl>
                                          <p:spTgt spid="4"/>
                                        </p:tgtEl>
                                        <p:attrNameLst>
                                          <p:attrName>ppt_w</p:attrName>
                                        </p:attrNameLst>
                                      </p:cBhvr>
                                      <p:tavLst>
                                        <p:tav tm="0">
                                          <p:val>
                                            <p:strVal val="ppt_w"/>
                                          </p:val>
                                        </p:tav>
                                        <p:tav tm="100000">
                                          <p:val>
                                            <p:strVal val="ppt_w"/>
                                          </p:val>
                                        </p:tav>
                                      </p:tavLst>
                                    </p:anim>
                                    <p:anim calcmode="lin" valueType="num">
                                      <p:cBhvr>
                                        <p:cTn id="582"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3" dur="1" fill="hold">
                                          <p:stCondLst>
                                            <p:cond delay="1999"/>
                                          </p:stCondLst>
                                        </p:cTn>
                                        <p:tgtEl>
                                          <p:spTgt spid="4"/>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5"/>
                                        </p:tgtEl>
                                        <p:attrNameLst>
                                          <p:attrName>ppt_w</p:attrName>
                                        </p:attrNameLst>
                                      </p:cBhvr>
                                      <p:tavLst>
                                        <p:tav tm="0">
                                          <p:val>
                                            <p:strVal val="ppt_w"/>
                                          </p:val>
                                        </p:tav>
                                        <p:tav tm="100000">
                                          <p:val>
                                            <p:strVal val="ppt_w"/>
                                          </p:val>
                                        </p:tav>
                                      </p:tavLst>
                                    </p:anim>
                                    <p:anim calcmode="lin" valueType="num">
                                      <p:cBhvr>
                                        <p:cTn id="586"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5"/>
                                        </p:tgtEl>
                                        <p:attrNameLst>
                                          <p:attrName>style.visibility</p:attrName>
                                        </p:attrNameLst>
                                      </p:cBhvr>
                                      <p:to>
                                        <p:strVal val="hidden"/>
                                      </p:to>
                                    </p:set>
                                  </p:childTnLst>
                                </p:cTn>
                              </p:par>
                              <p:par>
                                <p:cTn id="588" presetID="19" presetClass="exit" presetSubtype="5" fill="hold" grpId="3" nodeType="withEffect">
                                  <p:stCondLst>
                                    <p:cond delay="0"/>
                                  </p:stCondLst>
                                  <p:childTnLst>
                                    <p:anim calcmode="lin" valueType="num">
                                      <p:cBhvr>
                                        <p:cTn id="589" dur="2000"/>
                                        <p:tgtEl>
                                          <p:spTgt spid="6"/>
                                        </p:tgtEl>
                                        <p:attrNameLst>
                                          <p:attrName>ppt_w</p:attrName>
                                        </p:attrNameLst>
                                      </p:cBhvr>
                                      <p:tavLst>
                                        <p:tav tm="0">
                                          <p:val>
                                            <p:strVal val="ppt_w"/>
                                          </p:val>
                                        </p:tav>
                                        <p:tav tm="100000">
                                          <p:val>
                                            <p:strVal val="ppt_w"/>
                                          </p:val>
                                        </p:tav>
                                      </p:tavLst>
                                    </p:anim>
                                    <p:anim calcmode="lin" valueType="num">
                                      <p:cBhvr>
                                        <p:cTn id="59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1" dur="1" fill="hold">
                                          <p:stCondLst>
                                            <p:cond delay="1999"/>
                                          </p:stCondLst>
                                        </p:cTn>
                                        <p:tgtEl>
                                          <p:spTgt spid="6"/>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7"/>
                                        </p:tgtEl>
                                        <p:attrNameLst>
                                          <p:attrName>ppt_w</p:attrName>
                                        </p:attrNameLst>
                                      </p:cBhvr>
                                      <p:tavLst>
                                        <p:tav tm="0">
                                          <p:val>
                                            <p:strVal val="ppt_w"/>
                                          </p:val>
                                        </p:tav>
                                        <p:tav tm="100000">
                                          <p:val>
                                            <p:strVal val="ppt_w"/>
                                          </p:val>
                                        </p:tav>
                                      </p:tavLst>
                                    </p:anim>
                                    <p:anim calcmode="lin" valueType="num">
                                      <p:cBhvr>
                                        <p:cTn id="59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7"/>
                                        </p:tgtEl>
                                        <p:attrNameLst>
                                          <p:attrName>style.visibility</p:attrName>
                                        </p:attrNameLst>
                                      </p:cBhvr>
                                      <p:to>
                                        <p:strVal val="hidden"/>
                                      </p:to>
                                    </p:set>
                                  </p:childTnLst>
                                </p:cTn>
                              </p:par>
                              <p:par>
                                <p:cTn id="596" presetID="19" presetClass="exit" presetSubtype="5" fill="hold" grpId="3" nodeType="withEffect">
                                  <p:stCondLst>
                                    <p:cond delay="0"/>
                                  </p:stCondLst>
                                  <p:childTnLst>
                                    <p:anim calcmode="lin" valueType="num">
                                      <p:cBhvr>
                                        <p:cTn id="597" dur="2000"/>
                                        <p:tgtEl>
                                          <p:spTgt spid="8"/>
                                        </p:tgtEl>
                                        <p:attrNameLst>
                                          <p:attrName>ppt_w</p:attrName>
                                        </p:attrNameLst>
                                      </p:cBhvr>
                                      <p:tavLst>
                                        <p:tav tm="0">
                                          <p:val>
                                            <p:strVal val="ppt_w"/>
                                          </p:val>
                                        </p:tav>
                                        <p:tav tm="100000">
                                          <p:val>
                                            <p:strVal val="ppt_w"/>
                                          </p:val>
                                        </p:tav>
                                      </p:tavLst>
                                    </p:anim>
                                    <p:anim calcmode="lin" valueType="num">
                                      <p:cBhvr>
                                        <p:cTn id="598"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9" dur="1" fill="hold">
                                          <p:stCondLst>
                                            <p:cond delay="1999"/>
                                          </p:stCondLst>
                                        </p:cTn>
                                        <p:tgtEl>
                                          <p:spTgt spid="8"/>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9"/>
                                        </p:tgtEl>
                                        <p:attrNameLst>
                                          <p:attrName>ppt_w</p:attrName>
                                        </p:attrNameLst>
                                      </p:cBhvr>
                                      <p:tavLst>
                                        <p:tav tm="0">
                                          <p:val>
                                            <p:strVal val="ppt_w"/>
                                          </p:val>
                                        </p:tav>
                                        <p:tav tm="100000">
                                          <p:val>
                                            <p:strVal val="ppt_w"/>
                                          </p:val>
                                        </p:tav>
                                      </p:tavLst>
                                    </p:anim>
                                    <p:anim calcmode="lin" valueType="num">
                                      <p:cBhvr>
                                        <p:cTn id="60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9"/>
                                        </p:tgtEl>
                                        <p:attrNameLst>
                                          <p:attrName>style.visibility</p:attrName>
                                        </p:attrNameLst>
                                      </p:cBhvr>
                                      <p:to>
                                        <p:strVal val="hidden"/>
                                      </p:to>
                                    </p:set>
                                  </p:childTnLst>
                                </p:cTn>
                              </p:par>
                              <p:par>
                                <p:cTn id="604" presetID="19" presetClass="exit" presetSubtype="5" fill="hold" grpId="3" nodeType="withEffect">
                                  <p:stCondLst>
                                    <p:cond delay="0"/>
                                  </p:stCondLst>
                                  <p:childTnLst>
                                    <p:anim calcmode="lin" valueType="num">
                                      <p:cBhvr>
                                        <p:cTn id="605" dur="2000"/>
                                        <p:tgtEl>
                                          <p:spTgt spid="10"/>
                                        </p:tgtEl>
                                        <p:attrNameLst>
                                          <p:attrName>ppt_w</p:attrName>
                                        </p:attrNameLst>
                                      </p:cBhvr>
                                      <p:tavLst>
                                        <p:tav tm="0">
                                          <p:val>
                                            <p:strVal val="ppt_w"/>
                                          </p:val>
                                        </p:tav>
                                        <p:tav tm="100000">
                                          <p:val>
                                            <p:strVal val="ppt_w"/>
                                          </p:val>
                                        </p:tav>
                                      </p:tavLst>
                                    </p:anim>
                                    <p:anim calcmode="lin" valueType="num">
                                      <p:cBhvr>
                                        <p:cTn id="60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7" dur="1" fill="hold">
                                          <p:stCondLst>
                                            <p:cond delay="1999"/>
                                          </p:stCondLst>
                                        </p:cTn>
                                        <p:tgtEl>
                                          <p:spTgt spid="10"/>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11"/>
                                        </p:tgtEl>
                                        <p:attrNameLst>
                                          <p:attrName>ppt_w</p:attrName>
                                        </p:attrNameLst>
                                      </p:cBhvr>
                                      <p:tavLst>
                                        <p:tav tm="0">
                                          <p:val>
                                            <p:strVal val="ppt_w"/>
                                          </p:val>
                                        </p:tav>
                                        <p:tav tm="100000">
                                          <p:val>
                                            <p:strVal val="ppt_w"/>
                                          </p:val>
                                        </p:tav>
                                      </p:tavLst>
                                    </p:anim>
                                    <p:anim calcmode="lin" valueType="num">
                                      <p:cBhvr>
                                        <p:cTn id="61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11"/>
                                        </p:tgtEl>
                                        <p:attrNameLst>
                                          <p:attrName>style.visibility</p:attrName>
                                        </p:attrNameLst>
                                      </p:cBhvr>
                                      <p:to>
                                        <p:strVal val="hidden"/>
                                      </p:to>
                                    </p:set>
                                  </p:childTnLst>
                                </p:cTn>
                              </p:par>
                              <p:par>
                                <p:cTn id="612" presetID="19" presetClass="exit" presetSubtype="5" fill="hold" grpId="3" nodeType="withEffect">
                                  <p:stCondLst>
                                    <p:cond delay="0"/>
                                  </p:stCondLst>
                                  <p:childTnLst>
                                    <p:anim calcmode="lin" valueType="num">
                                      <p:cBhvr>
                                        <p:cTn id="613" dur="2000"/>
                                        <p:tgtEl>
                                          <p:spTgt spid="12"/>
                                        </p:tgtEl>
                                        <p:attrNameLst>
                                          <p:attrName>ppt_w</p:attrName>
                                        </p:attrNameLst>
                                      </p:cBhvr>
                                      <p:tavLst>
                                        <p:tav tm="0">
                                          <p:val>
                                            <p:strVal val="ppt_w"/>
                                          </p:val>
                                        </p:tav>
                                        <p:tav tm="100000">
                                          <p:val>
                                            <p:strVal val="ppt_w"/>
                                          </p:val>
                                        </p:tav>
                                      </p:tavLst>
                                    </p:anim>
                                    <p:anim calcmode="lin" valueType="num">
                                      <p:cBhvr>
                                        <p:cTn id="614"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5" dur="1" fill="hold">
                                          <p:stCondLst>
                                            <p:cond delay="1999"/>
                                          </p:stCondLst>
                                        </p:cTn>
                                        <p:tgtEl>
                                          <p:spTgt spid="12"/>
                                        </p:tgtEl>
                                        <p:attrNameLst>
                                          <p:attrName>style.visibility</p:attrName>
                                        </p:attrNameLst>
                                      </p:cBhvr>
                                      <p:to>
                                        <p:strVal val="hidden"/>
                                      </p:to>
                                    </p:set>
                                  </p:childTnLst>
                                </p:cTn>
                              </p:par>
                              <p:par>
                                <p:cTn id="616" presetID="19" presetClass="exit" presetSubtype="5" fill="hold" grpId="3" nodeType="withEffect">
                                  <p:stCondLst>
                                    <p:cond delay="0"/>
                                  </p:stCondLst>
                                  <p:childTnLst>
                                    <p:anim calcmode="lin" valueType="num">
                                      <p:cBhvr>
                                        <p:cTn id="617" dur="2000"/>
                                        <p:tgtEl>
                                          <p:spTgt spid="13"/>
                                        </p:tgtEl>
                                        <p:attrNameLst>
                                          <p:attrName>ppt_w</p:attrName>
                                        </p:attrNameLst>
                                      </p:cBhvr>
                                      <p:tavLst>
                                        <p:tav tm="0">
                                          <p:val>
                                            <p:strVal val="ppt_w"/>
                                          </p:val>
                                        </p:tav>
                                        <p:tav tm="100000">
                                          <p:val>
                                            <p:strVal val="ppt_w"/>
                                          </p:val>
                                        </p:tav>
                                      </p:tavLst>
                                    </p:anim>
                                    <p:anim calcmode="lin" valueType="num">
                                      <p:cBhvr>
                                        <p:cTn id="618"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9" dur="1" fill="hold">
                                          <p:stCondLst>
                                            <p:cond delay="1999"/>
                                          </p:stCondLst>
                                        </p:cTn>
                                        <p:tgtEl>
                                          <p:spTgt spid="13"/>
                                        </p:tgtEl>
                                        <p:attrNameLst>
                                          <p:attrName>style.visibility</p:attrName>
                                        </p:attrNameLst>
                                      </p:cBhvr>
                                      <p:to>
                                        <p:strVal val="hidden"/>
                                      </p:to>
                                    </p:set>
                                  </p:childTnLst>
                                </p:cTn>
                              </p:par>
                              <p:par>
                                <p:cTn id="620" presetID="19" presetClass="exit" presetSubtype="5" fill="hold" grpId="3" nodeType="withEffect">
                                  <p:stCondLst>
                                    <p:cond delay="0"/>
                                  </p:stCondLst>
                                  <p:childTnLst>
                                    <p:anim calcmode="lin" valueType="num">
                                      <p:cBhvr>
                                        <p:cTn id="621" dur="2000"/>
                                        <p:tgtEl>
                                          <p:spTgt spid="14"/>
                                        </p:tgtEl>
                                        <p:attrNameLst>
                                          <p:attrName>ppt_w</p:attrName>
                                        </p:attrNameLst>
                                      </p:cBhvr>
                                      <p:tavLst>
                                        <p:tav tm="0">
                                          <p:val>
                                            <p:strVal val="ppt_w"/>
                                          </p:val>
                                        </p:tav>
                                        <p:tav tm="100000">
                                          <p:val>
                                            <p:strVal val="ppt_w"/>
                                          </p:val>
                                        </p:tav>
                                      </p:tavLst>
                                    </p:anim>
                                    <p:anim calcmode="lin" valueType="num">
                                      <p:cBhvr>
                                        <p:cTn id="622"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3" dur="1" fill="hold">
                                          <p:stCondLst>
                                            <p:cond delay="1999"/>
                                          </p:stCondLst>
                                        </p:cTn>
                                        <p:tgtEl>
                                          <p:spTgt spid="14"/>
                                        </p:tgtEl>
                                        <p:attrNameLst>
                                          <p:attrName>style.visibility</p:attrName>
                                        </p:attrNameLst>
                                      </p:cBhvr>
                                      <p:to>
                                        <p:strVal val="hidden"/>
                                      </p:to>
                                    </p:set>
                                  </p:childTnLst>
                                </p:cTn>
                              </p:par>
                              <p:par>
                                <p:cTn id="624" presetID="19" presetClass="exit" presetSubtype="5" fill="hold" grpId="3" nodeType="withEffect">
                                  <p:stCondLst>
                                    <p:cond delay="0"/>
                                  </p:stCondLst>
                                  <p:childTnLst>
                                    <p:anim calcmode="lin" valueType="num">
                                      <p:cBhvr>
                                        <p:cTn id="625" dur="2000"/>
                                        <p:tgtEl>
                                          <p:spTgt spid="15"/>
                                        </p:tgtEl>
                                        <p:attrNameLst>
                                          <p:attrName>ppt_w</p:attrName>
                                        </p:attrNameLst>
                                      </p:cBhvr>
                                      <p:tavLst>
                                        <p:tav tm="0">
                                          <p:val>
                                            <p:strVal val="ppt_w"/>
                                          </p:val>
                                        </p:tav>
                                        <p:tav tm="100000">
                                          <p:val>
                                            <p:strVal val="ppt_w"/>
                                          </p:val>
                                        </p:tav>
                                      </p:tavLst>
                                    </p:anim>
                                    <p:anim calcmode="lin" valueType="num">
                                      <p:cBhvr>
                                        <p:cTn id="626"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7" dur="1" fill="hold">
                                          <p:stCondLst>
                                            <p:cond delay="1999"/>
                                          </p:stCondLst>
                                        </p:cTn>
                                        <p:tgtEl>
                                          <p:spTgt spid="15"/>
                                        </p:tgtEl>
                                        <p:attrNameLst>
                                          <p:attrName>style.visibility</p:attrName>
                                        </p:attrNameLst>
                                      </p:cBhvr>
                                      <p:to>
                                        <p:strVal val="hidden"/>
                                      </p:to>
                                    </p:set>
                                  </p:childTnLst>
                                </p:cTn>
                              </p:par>
                              <p:par>
                                <p:cTn id="628" presetID="19" presetClass="exit" presetSubtype="5" fill="hold" grpId="3" nodeType="withEffect">
                                  <p:stCondLst>
                                    <p:cond delay="0"/>
                                  </p:stCondLst>
                                  <p:childTnLst>
                                    <p:anim calcmode="lin" valueType="num">
                                      <p:cBhvr>
                                        <p:cTn id="629" dur="2000"/>
                                        <p:tgtEl>
                                          <p:spTgt spid="16"/>
                                        </p:tgtEl>
                                        <p:attrNameLst>
                                          <p:attrName>ppt_w</p:attrName>
                                        </p:attrNameLst>
                                      </p:cBhvr>
                                      <p:tavLst>
                                        <p:tav tm="0">
                                          <p:val>
                                            <p:strVal val="ppt_w"/>
                                          </p:val>
                                        </p:tav>
                                        <p:tav tm="100000">
                                          <p:val>
                                            <p:strVal val="ppt_w"/>
                                          </p:val>
                                        </p:tav>
                                      </p:tavLst>
                                    </p:anim>
                                    <p:anim calcmode="lin" valueType="num">
                                      <p:cBhvr>
                                        <p:cTn id="630"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1" dur="1" fill="hold">
                                          <p:stCondLst>
                                            <p:cond delay="1999"/>
                                          </p:stCondLst>
                                        </p:cTn>
                                        <p:tgtEl>
                                          <p:spTgt spid="16"/>
                                        </p:tgtEl>
                                        <p:attrNameLst>
                                          <p:attrName>style.visibility</p:attrName>
                                        </p:attrNameLst>
                                      </p:cBhvr>
                                      <p:to>
                                        <p:strVal val="hidden"/>
                                      </p:to>
                                    </p:set>
                                  </p:childTnLst>
                                </p:cTn>
                              </p:par>
                              <p:par>
                                <p:cTn id="632" presetID="19" presetClass="exit" presetSubtype="5" fill="hold" grpId="3" nodeType="withEffect">
                                  <p:stCondLst>
                                    <p:cond delay="0"/>
                                  </p:stCondLst>
                                  <p:childTnLst>
                                    <p:anim calcmode="lin" valueType="num">
                                      <p:cBhvr>
                                        <p:cTn id="633" dur="2000"/>
                                        <p:tgtEl>
                                          <p:spTgt spid="17"/>
                                        </p:tgtEl>
                                        <p:attrNameLst>
                                          <p:attrName>ppt_w</p:attrName>
                                        </p:attrNameLst>
                                      </p:cBhvr>
                                      <p:tavLst>
                                        <p:tav tm="0">
                                          <p:val>
                                            <p:strVal val="ppt_w"/>
                                          </p:val>
                                        </p:tav>
                                        <p:tav tm="100000">
                                          <p:val>
                                            <p:strVal val="ppt_w"/>
                                          </p:val>
                                        </p:tav>
                                      </p:tavLst>
                                    </p:anim>
                                    <p:anim calcmode="lin" valueType="num">
                                      <p:cBhvr>
                                        <p:cTn id="634"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5" dur="1" fill="hold">
                                          <p:stCondLst>
                                            <p:cond delay="1999"/>
                                          </p:stCondLst>
                                        </p:cTn>
                                        <p:tgtEl>
                                          <p:spTgt spid="17"/>
                                        </p:tgtEl>
                                        <p:attrNameLst>
                                          <p:attrName>style.visibility</p:attrName>
                                        </p:attrNameLst>
                                      </p:cBhvr>
                                      <p:to>
                                        <p:strVal val="hidden"/>
                                      </p:to>
                                    </p:set>
                                  </p:childTnLst>
                                </p:cTn>
                              </p:par>
                              <p:par>
                                <p:cTn id="636" presetID="19" presetClass="exit" presetSubtype="5" fill="hold" grpId="3" nodeType="withEffect">
                                  <p:stCondLst>
                                    <p:cond delay="0"/>
                                  </p:stCondLst>
                                  <p:childTnLst>
                                    <p:anim calcmode="lin" valueType="num">
                                      <p:cBhvr>
                                        <p:cTn id="637" dur="2000"/>
                                        <p:tgtEl>
                                          <p:spTgt spid="18"/>
                                        </p:tgtEl>
                                        <p:attrNameLst>
                                          <p:attrName>ppt_w</p:attrName>
                                        </p:attrNameLst>
                                      </p:cBhvr>
                                      <p:tavLst>
                                        <p:tav tm="0">
                                          <p:val>
                                            <p:strVal val="ppt_w"/>
                                          </p:val>
                                        </p:tav>
                                        <p:tav tm="100000">
                                          <p:val>
                                            <p:strVal val="ppt_w"/>
                                          </p:val>
                                        </p:tav>
                                      </p:tavLst>
                                    </p:anim>
                                    <p:anim calcmode="lin" valueType="num">
                                      <p:cBhvr>
                                        <p:cTn id="638"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9" dur="1" fill="hold">
                                          <p:stCondLst>
                                            <p:cond delay="1999"/>
                                          </p:stCondLst>
                                        </p:cTn>
                                        <p:tgtEl>
                                          <p:spTgt spid="18"/>
                                        </p:tgtEl>
                                        <p:attrNameLst>
                                          <p:attrName>style.visibility</p:attrName>
                                        </p:attrNameLst>
                                      </p:cBhvr>
                                      <p:to>
                                        <p:strVal val="hidden"/>
                                      </p:to>
                                    </p:set>
                                  </p:childTnLst>
                                </p:cTn>
                              </p:par>
                              <p:par>
                                <p:cTn id="640" presetID="19" presetClass="exit" presetSubtype="5" fill="hold" grpId="3" nodeType="withEffect">
                                  <p:stCondLst>
                                    <p:cond delay="0"/>
                                  </p:stCondLst>
                                  <p:childTnLst>
                                    <p:anim calcmode="lin" valueType="num">
                                      <p:cBhvr>
                                        <p:cTn id="641" dur="2000"/>
                                        <p:tgtEl>
                                          <p:spTgt spid="19"/>
                                        </p:tgtEl>
                                        <p:attrNameLst>
                                          <p:attrName>ppt_w</p:attrName>
                                        </p:attrNameLst>
                                      </p:cBhvr>
                                      <p:tavLst>
                                        <p:tav tm="0">
                                          <p:val>
                                            <p:strVal val="ppt_w"/>
                                          </p:val>
                                        </p:tav>
                                        <p:tav tm="100000">
                                          <p:val>
                                            <p:strVal val="ppt_w"/>
                                          </p:val>
                                        </p:tav>
                                      </p:tavLst>
                                    </p:anim>
                                    <p:anim calcmode="lin" valueType="num">
                                      <p:cBhvr>
                                        <p:cTn id="642"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3" dur="1" fill="hold">
                                          <p:stCondLst>
                                            <p:cond delay="1999"/>
                                          </p:stCondLst>
                                        </p:cTn>
                                        <p:tgtEl>
                                          <p:spTgt spid="19"/>
                                        </p:tgtEl>
                                        <p:attrNameLst>
                                          <p:attrName>style.visibility</p:attrName>
                                        </p:attrNameLst>
                                      </p:cBhvr>
                                      <p:to>
                                        <p:strVal val="hidden"/>
                                      </p:to>
                                    </p:set>
                                  </p:childTnLst>
                                </p:cTn>
                              </p:par>
                              <p:par>
                                <p:cTn id="644" presetID="19" presetClass="exit" presetSubtype="5" fill="hold" grpId="3" nodeType="withEffect">
                                  <p:stCondLst>
                                    <p:cond delay="0"/>
                                  </p:stCondLst>
                                  <p:childTnLst>
                                    <p:anim calcmode="lin" valueType="num">
                                      <p:cBhvr>
                                        <p:cTn id="645" dur="2000"/>
                                        <p:tgtEl>
                                          <p:spTgt spid="20"/>
                                        </p:tgtEl>
                                        <p:attrNameLst>
                                          <p:attrName>ppt_w</p:attrName>
                                        </p:attrNameLst>
                                      </p:cBhvr>
                                      <p:tavLst>
                                        <p:tav tm="0">
                                          <p:val>
                                            <p:strVal val="ppt_w"/>
                                          </p:val>
                                        </p:tav>
                                        <p:tav tm="100000">
                                          <p:val>
                                            <p:strVal val="ppt_w"/>
                                          </p:val>
                                        </p:tav>
                                      </p:tavLst>
                                    </p:anim>
                                    <p:anim calcmode="lin" valueType="num">
                                      <p:cBhvr>
                                        <p:cTn id="646"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7" dur="1" fill="hold">
                                          <p:stCondLst>
                                            <p:cond delay="1999"/>
                                          </p:stCondLst>
                                        </p:cTn>
                                        <p:tgtEl>
                                          <p:spTgt spid="20"/>
                                        </p:tgtEl>
                                        <p:attrNameLst>
                                          <p:attrName>style.visibility</p:attrName>
                                        </p:attrNameLst>
                                      </p:cBhvr>
                                      <p:to>
                                        <p:strVal val="hidden"/>
                                      </p:to>
                                    </p:set>
                                  </p:childTnLst>
                                </p:cTn>
                              </p:par>
                              <p:par>
                                <p:cTn id="648" presetID="19" presetClass="exit" presetSubtype="5" fill="hold" grpId="3" nodeType="withEffect">
                                  <p:stCondLst>
                                    <p:cond delay="0"/>
                                  </p:stCondLst>
                                  <p:childTnLst>
                                    <p:anim calcmode="lin" valueType="num">
                                      <p:cBhvr>
                                        <p:cTn id="649" dur="2000"/>
                                        <p:tgtEl>
                                          <p:spTgt spid="21"/>
                                        </p:tgtEl>
                                        <p:attrNameLst>
                                          <p:attrName>ppt_w</p:attrName>
                                        </p:attrNameLst>
                                      </p:cBhvr>
                                      <p:tavLst>
                                        <p:tav tm="0">
                                          <p:val>
                                            <p:strVal val="ppt_w"/>
                                          </p:val>
                                        </p:tav>
                                        <p:tav tm="100000">
                                          <p:val>
                                            <p:strVal val="ppt_w"/>
                                          </p:val>
                                        </p:tav>
                                      </p:tavLst>
                                    </p:anim>
                                    <p:anim calcmode="lin" valueType="num">
                                      <p:cBhvr>
                                        <p:cTn id="650"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1" dur="1" fill="hold">
                                          <p:stCondLst>
                                            <p:cond delay="1999"/>
                                          </p:stCondLst>
                                        </p:cTn>
                                        <p:tgtEl>
                                          <p:spTgt spid="21"/>
                                        </p:tgtEl>
                                        <p:attrNameLst>
                                          <p:attrName>style.visibility</p:attrName>
                                        </p:attrNameLst>
                                      </p:cBhvr>
                                      <p:to>
                                        <p:strVal val="hidden"/>
                                      </p:to>
                                    </p:set>
                                  </p:childTnLst>
                                </p:cTn>
                              </p:par>
                              <p:par>
                                <p:cTn id="652" presetID="19" presetClass="exit" presetSubtype="5" fill="hold" grpId="3" nodeType="withEffect">
                                  <p:stCondLst>
                                    <p:cond delay="0"/>
                                  </p:stCondLst>
                                  <p:childTnLst>
                                    <p:anim calcmode="lin" valueType="num">
                                      <p:cBhvr>
                                        <p:cTn id="653" dur="2000"/>
                                        <p:tgtEl>
                                          <p:spTgt spid="22"/>
                                        </p:tgtEl>
                                        <p:attrNameLst>
                                          <p:attrName>ppt_w</p:attrName>
                                        </p:attrNameLst>
                                      </p:cBhvr>
                                      <p:tavLst>
                                        <p:tav tm="0">
                                          <p:val>
                                            <p:strVal val="ppt_w"/>
                                          </p:val>
                                        </p:tav>
                                        <p:tav tm="100000">
                                          <p:val>
                                            <p:strVal val="ppt_w"/>
                                          </p:val>
                                        </p:tav>
                                      </p:tavLst>
                                    </p:anim>
                                    <p:anim calcmode="lin" valueType="num">
                                      <p:cBhvr>
                                        <p:cTn id="654"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5" dur="1" fill="hold">
                                          <p:stCondLst>
                                            <p:cond delay="1999"/>
                                          </p:stCondLst>
                                        </p:cTn>
                                        <p:tgtEl>
                                          <p:spTgt spid="22"/>
                                        </p:tgtEl>
                                        <p:attrNameLst>
                                          <p:attrName>style.visibility</p:attrName>
                                        </p:attrNameLst>
                                      </p:cBhvr>
                                      <p:to>
                                        <p:strVal val="hidden"/>
                                      </p:to>
                                    </p:set>
                                  </p:childTnLst>
                                </p:cTn>
                              </p:par>
                              <p:par>
                                <p:cTn id="656" presetID="19" presetClass="exit" presetSubtype="5" fill="hold" grpId="3" nodeType="withEffect">
                                  <p:stCondLst>
                                    <p:cond delay="0"/>
                                  </p:stCondLst>
                                  <p:childTnLst>
                                    <p:anim calcmode="lin" valueType="num">
                                      <p:cBhvr>
                                        <p:cTn id="657" dur="2000"/>
                                        <p:tgtEl>
                                          <p:spTgt spid="23"/>
                                        </p:tgtEl>
                                        <p:attrNameLst>
                                          <p:attrName>ppt_w</p:attrName>
                                        </p:attrNameLst>
                                      </p:cBhvr>
                                      <p:tavLst>
                                        <p:tav tm="0">
                                          <p:val>
                                            <p:strVal val="ppt_w"/>
                                          </p:val>
                                        </p:tav>
                                        <p:tav tm="100000">
                                          <p:val>
                                            <p:strVal val="ppt_w"/>
                                          </p:val>
                                        </p:tav>
                                      </p:tavLst>
                                    </p:anim>
                                    <p:anim calcmode="lin" valueType="num">
                                      <p:cBhvr>
                                        <p:cTn id="658"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9" dur="1" fill="hold">
                                          <p:stCondLst>
                                            <p:cond delay="1999"/>
                                          </p:stCondLst>
                                        </p:cTn>
                                        <p:tgtEl>
                                          <p:spTgt spid="23"/>
                                        </p:tgtEl>
                                        <p:attrNameLst>
                                          <p:attrName>style.visibility</p:attrName>
                                        </p:attrNameLst>
                                      </p:cBhvr>
                                      <p:to>
                                        <p:strVal val="hidden"/>
                                      </p:to>
                                    </p:set>
                                  </p:childTnLst>
                                </p:cTn>
                              </p:par>
                              <p:par>
                                <p:cTn id="660" presetID="19" presetClass="exit" presetSubtype="5" fill="hold" grpId="3" nodeType="withEffect">
                                  <p:stCondLst>
                                    <p:cond delay="0"/>
                                  </p:stCondLst>
                                  <p:childTnLst>
                                    <p:anim calcmode="lin" valueType="num">
                                      <p:cBhvr>
                                        <p:cTn id="661" dur="2000"/>
                                        <p:tgtEl>
                                          <p:spTgt spid="24"/>
                                        </p:tgtEl>
                                        <p:attrNameLst>
                                          <p:attrName>ppt_w</p:attrName>
                                        </p:attrNameLst>
                                      </p:cBhvr>
                                      <p:tavLst>
                                        <p:tav tm="0">
                                          <p:val>
                                            <p:strVal val="ppt_w"/>
                                          </p:val>
                                        </p:tav>
                                        <p:tav tm="100000">
                                          <p:val>
                                            <p:strVal val="ppt_w"/>
                                          </p:val>
                                        </p:tav>
                                      </p:tavLst>
                                    </p:anim>
                                    <p:anim calcmode="lin" valueType="num">
                                      <p:cBhvr>
                                        <p:cTn id="66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3" dur="1" fill="hold">
                                          <p:stCondLst>
                                            <p:cond delay="1999"/>
                                          </p:stCondLst>
                                        </p:cTn>
                                        <p:tgtEl>
                                          <p:spTgt spid="24"/>
                                        </p:tgtEl>
                                        <p:attrNameLst>
                                          <p:attrName>style.visibility</p:attrName>
                                        </p:attrNameLst>
                                      </p:cBhvr>
                                      <p:to>
                                        <p:strVal val="hidden"/>
                                      </p:to>
                                    </p:set>
                                  </p:childTnLst>
                                </p:cTn>
                              </p:par>
                              <p:par>
                                <p:cTn id="664" presetID="19" presetClass="exit" presetSubtype="5" fill="hold" grpId="3" nodeType="withEffect">
                                  <p:stCondLst>
                                    <p:cond delay="0"/>
                                  </p:stCondLst>
                                  <p:childTnLst>
                                    <p:anim calcmode="lin" valueType="num">
                                      <p:cBhvr>
                                        <p:cTn id="665" dur="2000"/>
                                        <p:tgtEl>
                                          <p:spTgt spid="25"/>
                                        </p:tgtEl>
                                        <p:attrNameLst>
                                          <p:attrName>ppt_w</p:attrName>
                                        </p:attrNameLst>
                                      </p:cBhvr>
                                      <p:tavLst>
                                        <p:tav tm="0">
                                          <p:val>
                                            <p:strVal val="ppt_w"/>
                                          </p:val>
                                        </p:tav>
                                        <p:tav tm="100000">
                                          <p:val>
                                            <p:strVal val="ppt_w"/>
                                          </p:val>
                                        </p:tav>
                                      </p:tavLst>
                                    </p:anim>
                                    <p:anim calcmode="lin" valueType="num">
                                      <p:cBhvr>
                                        <p:cTn id="66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7" dur="1" fill="hold">
                                          <p:stCondLst>
                                            <p:cond delay="1999"/>
                                          </p:stCondLst>
                                        </p:cTn>
                                        <p:tgtEl>
                                          <p:spTgt spid="25"/>
                                        </p:tgtEl>
                                        <p:attrNameLst>
                                          <p:attrName>style.visibility</p:attrName>
                                        </p:attrNameLst>
                                      </p:cBhvr>
                                      <p:to>
                                        <p:strVal val="hidden"/>
                                      </p:to>
                                    </p:set>
                                  </p:childTnLst>
                                </p:cTn>
                              </p:par>
                              <p:par>
                                <p:cTn id="668" presetID="19" presetClass="exit" presetSubtype="5" fill="hold" grpId="3" nodeType="withEffect">
                                  <p:stCondLst>
                                    <p:cond delay="0"/>
                                  </p:stCondLst>
                                  <p:childTnLst>
                                    <p:anim calcmode="lin" valueType="num">
                                      <p:cBhvr>
                                        <p:cTn id="669" dur="2000"/>
                                        <p:tgtEl>
                                          <p:spTgt spid="26"/>
                                        </p:tgtEl>
                                        <p:attrNameLst>
                                          <p:attrName>ppt_w</p:attrName>
                                        </p:attrNameLst>
                                      </p:cBhvr>
                                      <p:tavLst>
                                        <p:tav tm="0">
                                          <p:val>
                                            <p:strVal val="ppt_w"/>
                                          </p:val>
                                        </p:tav>
                                        <p:tav tm="100000">
                                          <p:val>
                                            <p:strVal val="ppt_w"/>
                                          </p:val>
                                        </p:tav>
                                      </p:tavLst>
                                    </p:anim>
                                    <p:anim calcmode="lin" valueType="num">
                                      <p:cBhvr>
                                        <p:cTn id="67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1" dur="1" fill="hold">
                                          <p:stCondLst>
                                            <p:cond delay="1999"/>
                                          </p:stCondLst>
                                        </p:cTn>
                                        <p:tgtEl>
                                          <p:spTgt spid="26"/>
                                        </p:tgtEl>
                                        <p:attrNameLst>
                                          <p:attrName>style.visibility</p:attrName>
                                        </p:attrNameLst>
                                      </p:cBhvr>
                                      <p:to>
                                        <p:strVal val="hidden"/>
                                      </p:to>
                                    </p:set>
                                  </p:childTnLst>
                                </p:cTn>
                              </p:par>
                              <p:par>
                                <p:cTn id="672" presetID="19" presetClass="exit" presetSubtype="5" fill="hold" grpId="3" nodeType="withEffect">
                                  <p:stCondLst>
                                    <p:cond delay="0"/>
                                  </p:stCondLst>
                                  <p:childTnLst>
                                    <p:anim calcmode="lin" valueType="num">
                                      <p:cBhvr>
                                        <p:cTn id="673" dur="2000"/>
                                        <p:tgtEl>
                                          <p:spTgt spid="27"/>
                                        </p:tgtEl>
                                        <p:attrNameLst>
                                          <p:attrName>ppt_w</p:attrName>
                                        </p:attrNameLst>
                                      </p:cBhvr>
                                      <p:tavLst>
                                        <p:tav tm="0">
                                          <p:val>
                                            <p:strVal val="ppt_w"/>
                                          </p:val>
                                        </p:tav>
                                        <p:tav tm="100000">
                                          <p:val>
                                            <p:strVal val="ppt_w"/>
                                          </p:val>
                                        </p:tav>
                                      </p:tavLst>
                                    </p:anim>
                                    <p:anim calcmode="lin" valueType="num">
                                      <p:cBhvr>
                                        <p:cTn id="674"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5" dur="1" fill="hold">
                                          <p:stCondLst>
                                            <p:cond delay="1999"/>
                                          </p:stCondLst>
                                        </p:cTn>
                                        <p:tgtEl>
                                          <p:spTgt spid="27"/>
                                        </p:tgtEl>
                                        <p:attrNameLst>
                                          <p:attrName>style.visibility</p:attrName>
                                        </p:attrNameLst>
                                      </p:cBhvr>
                                      <p:to>
                                        <p:strVal val="hidden"/>
                                      </p:to>
                                    </p:set>
                                  </p:childTnLst>
                                </p:cTn>
                              </p:par>
                              <p:par>
                                <p:cTn id="676" presetID="19" presetClass="exit" presetSubtype="5" fill="hold" grpId="3" nodeType="withEffect">
                                  <p:stCondLst>
                                    <p:cond delay="0"/>
                                  </p:stCondLst>
                                  <p:childTnLst>
                                    <p:anim calcmode="lin" valueType="num">
                                      <p:cBhvr>
                                        <p:cTn id="677" dur="2000"/>
                                        <p:tgtEl>
                                          <p:spTgt spid="28"/>
                                        </p:tgtEl>
                                        <p:attrNameLst>
                                          <p:attrName>ppt_w</p:attrName>
                                        </p:attrNameLst>
                                      </p:cBhvr>
                                      <p:tavLst>
                                        <p:tav tm="0">
                                          <p:val>
                                            <p:strVal val="ppt_w"/>
                                          </p:val>
                                        </p:tav>
                                        <p:tav tm="100000">
                                          <p:val>
                                            <p:strVal val="ppt_w"/>
                                          </p:val>
                                        </p:tav>
                                      </p:tavLst>
                                    </p:anim>
                                    <p:anim calcmode="lin" valueType="num">
                                      <p:cBhvr>
                                        <p:cTn id="678"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9" dur="1" fill="hold">
                                          <p:stCondLst>
                                            <p:cond delay="1999"/>
                                          </p:stCondLst>
                                        </p:cTn>
                                        <p:tgtEl>
                                          <p:spTgt spid="28"/>
                                        </p:tgtEl>
                                        <p:attrNameLst>
                                          <p:attrName>style.visibility</p:attrName>
                                        </p:attrNameLst>
                                      </p:cBhvr>
                                      <p:to>
                                        <p:strVal val="hidden"/>
                                      </p:to>
                                    </p:set>
                                  </p:childTnLst>
                                </p:cTn>
                              </p:par>
                              <p:par>
                                <p:cTn id="680" presetID="19" presetClass="exit" presetSubtype="5" fill="hold" grpId="3" nodeType="withEffect">
                                  <p:stCondLst>
                                    <p:cond delay="0"/>
                                  </p:stCondLst>
                                  <p:childTnLst>
                                    <p:anim calcmode="lin" valueType="num">
                                      <p:cBhvr>
                                        <p:cTn id="681" dur="2000"/>
                                        <p:tgtEl>
                                          <p:spTgt spid="29"/>
                                        </p:tgtEl>
                                        <p:attrNameLst>
                                          <p:attrName>ppt_w</p:attrName>
                                        </p:attrNameLst>
                                      </p:cBhvr>
                                      <p:tavLst>
                                        <p:tav tm="0">
                                          <p:val>
                                            <p:strVal val="ppt_w"/>
                                          </p:val>
                                        </p:tav>
                                        <p:tav tm="100000">
                                          <p:val>
                                            <p:strVal val="ppt_w"/>
                                          </p:val>
                                        </p:tav>
                                      </p:tavLst>
                                    </p:anim>
                                    <p:anim calcmode="lin" valueType="num">
                                      <p:cBhvr>
                                        <p:cTn id="682"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3" dur="1" fill="hold">
                                          <p:stCondLst>
                                            <p:cond delay="1999"/>
                                          </p:stCondLst>
                                        </p:cTn>
                                        <p:tgtEl>
                                          <p:spTgt spid="29"/>
                                        </p:tgtEl>
                                        <p:attrNameLst>
                                          <p:attrName>style.visibility</p:attrName>
                                        </p:attrNameLst>
                                      </p:cBhvr>
                                      <p:to>
                                        <p:strVal val="hidden"/>
                                      </p:to>
                                    </p:set>
                                  </p:childTnLst>
                                </p:cTn>
                              </p:par>
                              <p:par>
                                <p:cTn id="684" presetID="19" presetClass="exit" presetSubtype="5" fill="hold" grpId="3" nodeType="withEffect">
                                  <p:stCondLst>
                                    <p:cond delay="0"/>
                                  </p:stCondLst>
                                  <p:childTnLst>
                                    <p:anim calcmode="lin" valueType="num">
                                      <p:cBhvr>
                                        <p:cTn id="685" dur="2000"/>
                                        <p:tgtEl>
                                          <p:spTgt spid="30"/>
                                        </p:tgtEl>
                                        <p:attrNameLst>
                                          <p:attrName>ppt_w</p:attrName>
                                        </p:attrNameLst>
                                      </p:cBhvr>
                                      <p:tavLst>
                                        <p:tav tm="0">
                                          <p:val>
                                            <p:strVal val="ppt_w"/>
                                          </p:val>
                                        </p:tav>
                                        <p:tav tm="100000">
                                          <p:val>
                                            <p:strVal val="ppt_w"/>
                                          </p:val>
                                        </p:tav>
                                      </p:tavLst>
                                    </p:anim>
                                    <p:anim calcmode="lin" valueType="num">
                                      <p:cBhvr>
                                        <p:cTn id="68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7" dur="1" fill="hold">
                                          <p:stCondLst>
                                            <p:cond delay="1999"/>
                                          </p:stCondLst>
                                        </p:cTn>
                                        <p:tgtEl>
                                          <p:spTgt spid="30"/>
                                        </p:tgtEl>
                                        <p:attrNameLst>
                                          <p:attrName>style.visibility</p:attrName>
                                        </p:attrNameLst>
                                      </p:cBhvr>
                                      <p:to>
                                        <p:strVal val="hidden"/>
                                      </p:to>
                                    </p:set>
                                  </p:childTnLst>
                                </p:cTn>
                              </p:par>
                              <p:par>
                                <p:cTn id="688" presetID="19" presetClass="exit" presetSubtype="5" fill="hold" grpId="3" nodeType="withEffect">
                                  <p:stCondLst>
                                    <p:cond delay="0"/>
                                  </p:stCondLst>
                                  <p:childTnLst>
                                    <p:anim calcmode="lin" valueType="num">
                                      <p:cBhvr>
                                        <p:cTn id="689" dur="2000"/>
                                        <p:tgtEl>
                                          <p:spTgt spid="31"/>
                                        </p:tgtEl>
                                        <p:attrNameLst>
                                          <p:attrName>ppt_w</p:attrName>
                                        </p:attrNameLst>
                                      </p:cBhvr>
                                      <p:tavLst>
                                        <p:tav tm="0">
                                          <p:val>
                                            <p:strVal val="ppt_w"/>
                                          </p:val>
                                        </p:tav>
                                        <p:tav tm="100000">
                                          <p:val>
                                            <p:strVal val="ppt_w"/>
                                          </p:val>
                                        </p:tav>
                                      </p:tavLst>
                                    </p:anim>
                                    <p:anim calcmode="lin" valueType="num">
                                      <p:cBhvr>
                                        <p:cTn id="690"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1" dur="1" fill="hold">
                                          <p:stCondLst>
                                            <p:cond delay="1999"/>
                                          </p:stCondLst>
                                        </p:cTn>
                                        <p:tgtEl>
                                          <p:spTgt spid="31"/>
                                        </p:tgtEl>
                                        <p:attrNameLst>
                                          <p:attrName>style.visibility</p:attrName>
                                        </p:attrNameLst>
                                      </p:cBhvr>
                                      <p:to>
                                        <p:strVal val="hidden"/>
                                      </p:to>
                                    </p:set>
                                  </p:childTnLst>
                                </p:cTn>
                              </p:par>
                              <p:par>
                                <p:cTn id="692" presetID="19" presetClass="exit" presetSubtype="5" fill="hold" grpId="3" nodeType="withEffect">
                                  <p:stCondLst>
                                    <p:cond delay="0"/>
                                  </p:stCondLst>
                                  <p:childTnLst>
                                    <p:anim calcmode="lin" valueType="num">
                                      <p:cBhvr>
                                        <p:cTn id="693" dur="2000"/>
                                        <p:tgtEl>
                                          <p:spTgt spid="32"/>
                                        </p:tgtEl>
                                        <p:attrNameLst>
                                          <p:attrName>ppt_w</p:attrName>
                                        </p:attrNameLst>
                                      </p:cBhvr>
                                      <p:tavLst>
                                        <p:tav tm="0">
                                          <p:val>
                                            <p:strVal val="ppt_w"/>
                                          </p:val>
                                        </p:tav>
                                        <p:tav tm="100000">
                                          <p:val>
                                            <p:strVal val="ppt_w"/>
                                          </p:val>
                                        </p:tav>
                                      </p:tavLst>
                                    </p:anim>
                                    <p:anim calcmode="lin" valueType="num">
                                      <p:cBhvr>
                                        <p:cTn id="694"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5" dur="1" fill="hold">
                                          <p:stCondLst>
                                            <p:cond delay="1999"/>
                                          </p:stCondLst>
                                        </p:cTn>
                                        <p:tgtEl>
                                          <p:spTgt spid="32"/>
                                        </p:tgtEl>
                                        <p:attrNameLst>
                                          <p:attrName>style.visibility</p:attrName>
                                        </p:attrNameLst>
                                      </p:cBhvr>
                                      <p:to>
                                        <p:strVal val="hidden"/>
                                      </p:to>
                                    </p:set>
                                  </p:childTnLst>
                                </p:cTn>
                              </p:par>
                              <p:par>
                                <p:cTn id="696" presetID="19" presetClass="exit" presetSubtype="5" fill="hold" grpId="3" nodeType="withEffect">
                                  <p:stCondLst>
                                    <p:cond delay="0"/>
                                  </p:stCondLst>
                                  <p:childTnLst>
                                    <p:anim calcmode="lin" valueType="num">
                                      <p:cBhvr>
                                        <p:cTn id="697" dur="2000"/>
                                        <p:tgtEl>
                                          <p:spTgt spid="33"/>
                                        </p:tgtEl>
                                        <p:attrNameLst>
                                          <p:attrName>ppt_w</p:attrName>
                                        </p:attrNameLst>
                                      </p:cBhvr>
                                      <p:tavLst>
                                        <p:tav tm="0">
                                          <p:val>
                                            <p:strVal val="ppt_w"/>
                                          </p:val>
                                        </p:tav>
                                        <p:tav tm="100000">
                                          <p:val>
                                            <p:strVal val="ppt_w"/>
                                          </p:val>
                                        </p:tav>
                                      </p:tavLst>
                                    </p:anim>
                                    <p:anim calcmode="lin" valueType="num">
                                      <p:cBhvr>
                                        <p:cTn id="698"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9" dur="1" fill="hold">
                                          <p:stCondLst>
                                            <p:cond delay="1999"/>
                                          </p:stCondLst>
                                        </p:cTn>
                                        <p:tgtEl>
                                          <p:spTgt spid="33"/>
                                        </p:tgtEl>
                                        <p:attrNameLst>
                                          <p:attrName>style.visibility</p:attrName>
                                        </p:attrNameLst>
                                      </p:cBhvr>
                                      <p:to>
                                        <p:strVal val="hidden"/>
                                      </p:to>
                                    </p:set>
                                  </p:childTnLst>
                                </p:cTn>
                              </p:par>
                              <p:par>
                                <p:cTn id="700" presetID="19" presetClass="exit" presetSubtype="5" fill="hold" grpId="3" nodeType="withEffect">
                                  <p:stCondLst>
                                    <p:cond delay="0"/>
                                  </p:stCondLst>
                                  <p:childTnLst>
                                    <p:anim calcmode="lin" valueType="num">
                                      <p:cBhvr>
                                        <p:cTn id="701" dur="2000"/>
                                        <p:tgtEl>
                                          <p:spTgt spid="34"/>
                                        </p:tgtEl>
                                        <p:attrNameLst>
                                          <p:attrName>ppt_w</p:attrName>
                                        </p:attrNameLst>
                                      </p:cBhvr>
                                      <p:tavLst>
                                        <p:tav tm="0">
                                          <p:val>
                                            <p:strVal val="ppt_w"/>
                                          </p:val>
                                        </p:tav>
                                        <p:tav tm="100000">
                                          <p:val>
                                            <p:strVal val="ppt_w"/>
                                          </p:val>
                                        </p:tav>
                                      </p:tavLst>
                                    </p:anim>
                                    <p:anim calcmode="lin" valueType="num">
                                      <p:cBhvr>
                                        <p:cTn id="702"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3" dur="1" fill="hold">
                                          <p:stCondLst>
                                            <p:cond delay="1999"/>
                                          </p:stCondLst>
                                        </p:cTn>
                                        <p:tgtEl>
                                          <p:spTgt spid="34"/>
                                        </p:tgtEl>
                                        <p:attrNameLst>
                                          <p:attrName>style.visibility</p:attrName>
                                        </p:attrNameLst>
                                      </p:cBhvr>
                                      <p:to>
                                        <p:strVal val="hidden"/>
                                      </p:to>
                                    </p:set>
                                  </p:childTnLst>
                                </p:cTn>
                              </p:par>
                              <p:par>
                                <p:cTn id="704" presetID="19" presetClass="exit" presetSubtype="5" fill="hold" grpId="3" nodeType="withEffect">
                                  <p:stCondLst>
                                    <p:cond delay="0"/>
                                  </p:stCondLst>
                                  <p:childTnLst>
                                    <p:anim calcmode="lin" valueType="num">
                                      <p:cBhvr>
                                        <p:cTn id="705" dur="2000"/>
                                        <p:tgtEl>
                                          <p:spTgt spid="35"/>
                                        </p:tgtEl>
                                        <p:attrNameLst>
                                          <p:attrName>ppt_w</p:attrName>
                                        </p:attrNameLst>
                                      </p:cBhvr>
                                      <p:tavLst>
                                        <p:tav tm="0">
                                          <p:val>
                                            <p:strVal val="ppt_w"/>
                                          </p:val>
                                        </p:tav>
                                        <p:tav tm="100000">
                                          <p:val>
                                            <p:strVal val="ppt_w"/>
                                          </p:val>
                                        </p:tav>
                                      </p:tavLst>
                                    </p:anim>
                                    <p:anim calcmode="lin" valueType="num">
                                      <p:cBhvr>
                                        <p:cTn id="706"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7" dur="1" fill="hold">
                                          <p:stCondLst>
                                            <p:cond delay="1999"/>
                                          </p:stCondLst>
                                        </p:cTn>
                                        <p:tgtEl>
                                          <p:spTgt spid="35"/>
                                        </p:tgtEl>
                                        <p:attrNameLst>
                                          <p:attrName>style.visibility</p:attrName>
                                        </p:attrNameLst>
                                      </p:cBhvr>
                                      <p:to>
                                        <p:strVal val="hidden"/>
                                      </p:to>
                                    </p:set>
                                  </p:childTnLst>
                                </p:cTn>
                              </p:par>
                              <p:par>
                                <p:cTn id="708" presetID="19" presetClass="exit" presetSubtype="5" fill="hold" grpId="3" nodeType="withEffect">
                                  <p:stCondLst>
                                    <p:cond delay="0"/>
                                  </p:stCondLst>
                                  <p:childTnLst>
                                    <p:anim calcmode="lin" valueType="num">
                                      <p:cBhvr>
                                        <p:cTn id="709" dur="2000"/>
                                        <p:tgtEl>
                                          <p:spTgt spid="36"/>
                                        </p:tgtEl>
                                        <p:attrNameLst>
                                          <p:attrName>ppt_w</p:attrName>
                                        </p:attrNameLst>
                                      </p:cBhvr>
                                      <p:tavLst>
                                        <p:tav tm="0">
                                          <p:val>
                                            <p:strVal val="ppt_w"/>
                                          </p:val>
                                        </p:tav>
                                        <p:tav tm="100000">
                                          <p:val>
                                            <p:strVal val="ppt_w"/>
                                          </p:val>
                                        </p:tav>
                                      </p:tavLst>
                                    </p:anim>
                                    <p:anim calcmode="lin" valueType="num">
                                      <p:cBhvr>
                                        <p:cTn id="710"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1" dur="1" fill="hold">
                                          <p:stCondLst>
                                            <p:cond delay="1999"/>
                                          </p:stCondLst>
                                        </p:cTn>
                                        <p:tgtEl>
                                          <p:spTgt spid="36"/>
                                        </p:tgtEl>
                                        <p:attrNameLst>
                                          <p:attrName>style.visibility</p:attrName>
                                        </p:attrNameLst>
                                      </p:cBhvr>
                                      <p:to>
                                        <p:strVal val="hidden"/>
                                      </p:to>
                                    </p:set>
                                  </p:childTnLst>
                                </p:cTn>
                              </p:par>
                              <p:par>
                                <p:cTn id="712" presetID="19" presetClass="exit" presetSubtype="5" fill="hold" grpId="3" nodeType="withEffect">
                                  <p:stCondLst>
                                    <p:cond delay="0"/>
                                  </p:stCondLst>
                                  <p:childTnLst>
                                    <p:anim calcmode="lin" valueType="num">
                                      <p:cBhvr>
                                        <p:cTn id="713" dur="2000"/>
                                        <p:tgtEl>
                                          <p:spTgt spid="37"/>
                                        </p:tgtEl>
                                        <p:attrNameLst>
                                          <p:attrName>ppt_w</p:attrName>
                                        </p:attrNameLst>
                                      </p:cBhvr>
                                      <p:tavLst>
                                        <p:tav tm="0">
                                          <p:val>
                                            <p:strVal val="ppt_w"/>
                                          </p:val>
                                        </p:tav>
                                        <p:tav tm="100000">
                                          <p:val>
                                            <p:strVal val="ppt_w"/>
                                          </p:val>
                                        </p:tav>
                                      </p:tavLst>
                                    </p:anim>
                                    <p:anim calcmode="lin" valueType="num">
                                      <p:cBhvr>
                                        <p:cTn id="714"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5" dur="1" fill="hold">
                                          <p:stCondLst>
                                            <p:cond delay="1999"/>
                                          </p:stCondLst>
                                        </p:cTn>
                                        <p:tgtEl>
                                          <p:spTgt spid="37"/>
                                        </p:tgtEl>
                                        <p:attrNameLst>
                                          <p:attrName>style.visibility</p:attrName>
                                        </p:attrNameLst>
                                      </p:cBhvr>
                                      <p:to>
                                        <p:strVal val="hidden"/>
                                      </p:to>
                                    </p:set>
                                  </p:childTnLst>
                                </p:cTn>
                              </p:par>
                              <p:par>
                                <p:cTn id="716" presetID="19" presetClass="exit" presetSubtype="5" fill="hold" grpId="3" nodeType="withEffect">
                                  <p:stCondLst>
                                    <p:cond delay="0"/>
                                  </p:stCondLst>
                                  <p:childTnLst>
                                    <p:anim calcmode="lin" valueType="num">
                                      <p:cBhvr>
                                        <p:cTn id="717" dur="2000"/>
                                        <p:tgtEl>
                                          <p:spTgt spid="38"/>
                                        </p:tgtEl>
                                        <p:attrNameLst>
                                          <p:attrName>ppt_w</p:attrName>
                                        </p:attrNameLst>
                                      </p:cBhvr>
                                      <p:tavLst>
                                        <p:tav tm="0">
                                          <p:val>
                                            <p:strVal val="ppt_w"/>
                                          </p:val>
                                        </p:tav>
                                        <p:tav tm="100000">
                                          <p:val>
                                            <p:strVal val="ppt_w"/>
                                          </p:val>
                                        </p:tav>
                                      </p:tavLst>
                                    </p:anim>
                                    <p:anim calcmode="lin" valueType="num">
                                      <p:cBhvr>
                                        <p:cTn id="718"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9" dur="1" fill="hold">
                                          <p:stCondLst>
                                            <p:cond delay="1999"/>
                                          </p:stCondLst>
                                        </p:cTn>
                                        <p:tgtEl>
                                          <p:spTgt spid="38"/>
                                        </p:tgtEl>
                                        <p:attrNameLst>
                                          <p:attrName>style.visibility</p:attrName>
                                        </p:attrNameLst>
                                      </p:cBhvr>
                                      <p:to>
                                        <p:strVal val="hidden"/>
                                      </p:to>
                                    </p:set>
                                  </p:childTnLst>
                                </p:cTn>
                              </p:par>
                              <p:par>
                                <p:cTn id="720" presetID="19" presetClass="exit" presetSubtype="5" fill="hold" grpId="3" nodeType="withEffect">
                                  <p:stCondLst>
                                    <p:cond delay="0"/>
                                  </p:stCondLst>
                                  <p:childTnLst>
                                    <p:anim calcmode="lin" valueType="num">
                                      <p:cBhvr>
                                        <p:cTn id="721" dur="2000"/>
                                        <p:tgtEl>
                                          <p:spTgt spid="39"/>
                                        </p:tgtEl>
                                        <p:attrNameLst>
                                          <p:attrName>ppt_w</p:attrName>
                                        </p:attrNameLst>
                                      </p:cBhvr>
                                      <p:tavLst>
                                        <p:tav tm="0">
                                          <p:val>
                                            <p:strVal val="ppt_w"/>
                                          </p:val>
                                        </p:tav>
                                        <p:tav tm="100000">
                                          <p:val>
                                            <p:strVal val="ppt_w"/>
                                          </p:val>
                                        </p:tav>
                                      </p:tavLst>
                                    </p:anim>
                                    <p:anim calcmode="lin" valueType="num">
                                      <p:cBhvr>
                                        <p:cTn id="722"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3" dur="1" fill="hold">
                                          <p:stCondLst>
                                            <p:cond delay="1999"/>
                                          </p:stCondLst>
                                        </p:cTn>
                                        <p:tgtEl>
                                          <p:spTgt spid="39"/>
                                        </p:tgtEl>
                                        <p:attrNameLst>
                                          <p:attrName>style.visibility</p:attrName>
                                        </p:attrNameLst>
                                      </p:cBhvr>
                                      <p:to>
                                        <p:strVal val="hidden"/>
                                      </p:to>
                                    </p:set>
                                  </p:childTnLst>
                                </p:cTn>
                              </p:par>
                              <p:par>
                                <p:cTn id="724" presetID="19" presetClass="exit" presetSubtype="5" fill="hold" grpId="3" nodeType="withEffect">
                                  <p:stCondLst>
                                    <p:cond delay="0"/>
                                  </p:stCondLst>
                                  <p:childTnLst>
                                    <p:anim calcmode="lin" valueType="num">
                                      <p:cBhvr>
                                        <p:cTn id="725" dur="2000"/>
                                        <p:tgtEl>
                                          <p:spTgt spid="40"/>
                                        </p:tgtEl>
                                        <p:attrNameLst>
                                          <p:attrName>ppt_w</p:attrName>
                                        </p:attrNameLst>
                                      </p:cBhvr>
                                      <p:tavLst>
                                        <p:tav tm="0">
                                          <p:val>
                                            <p:strVal val="ppt_w"/>
                                          </p:val>
                                        </p:tav>
                                        <p:tav tm="100000">
                                          <p:val>
                                            <p:strVal val="ppt_w"/>
                                          </p:val>
                                        </p:tav>
                                      </p:tavLst>
                                    </p:anim>
                                    <p:anim calcmode="lin" valueType="num">
                                      <p:cBhvr>
                                        <p:cTn id="726" dur="2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7" dur="1" fill="hold">
                                          <p:stCondLst>
                                            <p:cond delay="1999"/>
                                          </p:stCondLst>
                                        </p:cTn>
                                        <p:tgtEl>
                                          <p:spTgt spid="40"/>
                                        </p:tgtEl>
                                        <p:attrNameLst>
                                          <p:attrName>style.visibility</p:attrName>
                                        </p:attrNameLst>
                                      </p:cBhvr>
                                      <p:to>
                                        <p:strVal val="hidden"/>
                                      </p:to>
                                    </p:set>
                                  </p:childTnLst>
                                </p:cTn>
                              </p:par>
                              <p:par>
                                <p:cTn id="728" presetID="19" presetClass="exit" presetSubtype="5" fill="hold" grpId="3" nodeType="withEffect">
                                  <p:stCondLst>
                                    <p:cond delay="0"/>
                                  </p:stCondLst>
                                  <p:childTnLst>
                                    <p:anim calcmode="lin" valueType="num">
                                      <p:cBhvr>
                                        <p:cTn id="729" dur="2000"/>
                                        <p:tgtEl>
                                          <p:spTgt spid="41"/>
                                        </p:tgtEl>
                                        <p:attrNameLst>
                                          <p:attrName>ppt_w</p:attrName>
                                        </p:attrNameLst>
                                      </p:cBhvr>
                                      <p:tavLst>
                                        <p:tav tm="0">
                                          <p:val>
                                            <p:strVal val="ppt_w"/>
                                          </p:val>
                                        </p:tav>
                                        <p:tav tm="100000">
                                          <p:val>
                                            <p:strVal val="ppt_w"/>
                                          </p:val>
                                        </p:tav>
                                      </p:tavLst>
                                    </p:anim>
                                    <p:anim calcmode="lin" valueType="num">
                                      <p:cBhvr>
                                        <p:cTn id="730" dur="2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1" dur="1" fill="hold">
                                          <p:stCondLst>
                                            <p:cond delay="1999"/>
                                          </p:stCondLst>
                                        </p:cTn>
                                        <p:tgtEl>
                                          <p:spTgt spid="41"/>
                                        </p:tgtEl>
                                        <p:attrNameLst>
                                          <p:attrName>style.visibility</p:attrName>
                                        </p:attrNameLst>
                                      </p:cBhvr>
                                      <p:to>
                                        <p:strVal val="hidden"/>
                                      </p:to>
                                    </p:set>
                                  </p:childTnLst>
                                </p:cTn>
                              </p:par>
                              <p:par>
                                <p:cTn id="732" presetID="19" presetClass="exit" presetSubtype="5" fill="hold" grpId="3" nodeType="withEffect">
                                  <p:stCondLst>
                                    <p:cond delay="0"/>
                                  </p:stCondLst>
                                  <p:childTnLst>
                                    <p:anim calcmode="lin" valueType="num">
                                      <p:cBhvr>
                                        <p:cTn id="733" dur="2000"/>
                                        <p:tgtEl>
                                          <p:spTgt spid="42"/>
                                        </p:tgtEl>
                                        <p:attrNameLst>
                                          <p:attrName>ppt_w</p:attrName>
                                        </p:attrNameLst>
                                      </p:cBhvr>
                                      <p:tavLst>
                                        <p:tav tm="0">
                                          <p:val>
                                            <p:strVal val="ppt_w"/>
                                          </p:val>
                                        </p:tav>
                                        <p:tav tm="100000">
                                          <p:val>
                                            <p:strVal val="ppt_w"/>
                                          </p:val>
                                        </p:tav>
                                      </p:tavLst>
                                    </p:anim>
                                    <p:anim calcmode="lin" valueType="num">
                                      <p:cBhvr>
                                        <p:cTn id="734" dur="2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5" dur="1" fill="hold">
                                          <p:stCondLst>
                                            <p:cond delay="1999"/>
                                          </p:stCondLst>
                                        </p:cTn>
                                        <p:tgtEl>
                                          <p:spTgt spid="42"/>
                                        </p:tgtEl>
                                        <p:attrNameLst>
                                          <p:attrName>style.visibility</p:attrName>
                                        </p:attrNameLst>
                                      </p:cBhvr>
                                      <p:to>
                                        <p:strVal val="hidden"/>
                                      </p:to>
                                    </p:set>
                                  </p:childTnLst>
                                </p:cTn>
                              </p:par>
                              <p:par>
                                <p:cTn id="736" presetID="19" presetClass="exit" presetSubtype="5" fill="hold" grpId="3" nodeType="withEffect">
                                  <p:stCondLst>
                                    <p:cond delay="0"/>
                                  </p:stCondLst>
                                  <p:childTnLst>
                                    <p:anim calcmode="lin" valueType="num">
                                      <p:cBhvr>
                                        <p:cTn id="737" dur="2000"/>
                                        <p:tgtEl>
                                          <p:spTgt spid="43"/>
                                        </p:tgtEl>
                                        <p:attrNameLst>
                                          <p:attrName>ppt_w</p:attrName>
                                        </p:attrNameLst>
                                      </p:cBhvr>
                                      <p:tavLst>
                                        <p:tav tm="0">
                                          <p:val>
                                            <p:strVal val="ppt_w"/>
                                          </p:val>
                                        </p:tav>
                                        <p:tav tm="100000">
                                          <p:val>
                                            <p:strVal val="ppt_w"/>
                                          </p:val>
                                        </p:tav>
                                      </p:tavLst>
                                    </p:anim>
                                    <p:anim calcmode="lin" valueType="num">
                                      <p:cBhvr>
                                        <p:cTn id="738" dur="2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9" dur="1" fill="hold">
                                          <p:stCondLst>
                                            <p:cond delay="1999"/>
                                          </p:stCondLst>
                                        </p:cTn>
                                        <p:tgtEl>
                                          <p:spTgt spid="43"/>
                                        </p:tgtEl>
                                        <p:attrNameLst>
                                          <p:attrName>style.visibility</p:attrName>
                                        </p:attrNameLst>
                                      </p:cBhvr>
                                      <p:to>
                                        <p:strVal val="hidden"/>
                                      </p:to>
                                    </p:set>
                                  </p:childTnLst>
                                </p:cTn>
                              </p:par>
                              <p:par>
                                <p:cTn id="740" presetID="19" presetClass="exit" presetSubtype="5" fill="hold" grpId="3" nodeType="withEffect">
                                  <p:stCondLst>
                                    <p:cond delay="0"/>
                                  </p:stCondLst>
                                  <p:childTnLst>
                                    <p:anim calcmode="lin" valueType="num">
                                      <p:cBhvr>
                                        <p:cTn id="741" dur="2000"/>
                                        <p:tgtEl>
                                          <p:spTgt spid="44"/>
                                        </p:tgtEl>
                                        <p:attrNameLst>
                                          <p:attrName>ppt_w</p:attrName>
                                        </p:attrNameLst>
                                      </p:cBhvr>
                                      <p:tavLst>
                                        <p:tav tm="0">
                                          <p:val>
                                            <p:strVal val="ppt_w"/>
                                          </p:val>
                                        </p:tav>
                                        <p:tav tm="100000">
                                          <p:val>
                                            <p:strVal val="ppt_w"/>
                                          </p:val>
                                        </p:tav>
                                      </p:tavLst>
                                    </p:anim>
                                    <p:anim calcmode="lin" valueType="num">
                                      <p:cBhvr>
                                        <p:cTn id="742" dur="2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3" dur="1" fill="hold">
                                          <p:stCondLst>
                                            <p:cond delay="1999"/>
                                          </p:stCondLst>
                                        </p:cTn>
                                        <p:tgtEl>
                                          <p:spTgt spid="44"/>
                                        </p:tgtEl>
                                        <p:attrNameLst>
                                          <p:attrName>style.visibility</p:attrName>
                                        </p:attrNameLst>
                                      </p:cBhvr>
                                      <p:to>
                                        <p:strVal val="hidden"/>
                                      </p:to>
                                    </p:set>
                                  </p:childTnLst>
                                </p:cTn>
                              </p:par>
                              <p:par>
                                <p:cTn id="744" presetID="19" presetClass="exit" presetSubtype="5" fill="hold" grpId="3" nodeType="withEffect">
                                  <p:stCondLst>
                                    <p:cond delay="0"/>
                                  </p:stCondLst>
                                  <p:childTnLst>
                                    <p:anim calcmode="lin" valueType="num">
                                      <p:cBhvr>
                                        <p:cTn id="745" dur="2000"/>
                                        <p:tgtEl>
                                          <p:spTgt spid="45"/>
                                        </p:tgtEl>
                                        <p:attrNameLst>
                                          <p:attrName>ppt_w</p:attrName>
                                        </p:attrNameLst>
                                      </p:cBhvr>
                                      <p:tavLst>
                                        <p:tav tm="0">
                                          <p:val>
                                            <p:strVal val="ppt_w"/>
                                          </p:val>
                                        </p:tav>
                                        <p:tav tm="100000">
                                          <p:val>
                                            <p:strVal val="ppt_w"/>
                                          </p:val>
                                        </p:tav>
                                      </p:tavLst>
                                    </p:anim>
                                    <p:anim calcmode="lin" valueType="num">
                                      <p:cBhvr>
                                        <p:cTn id="746" dur="2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7" dur="1" fill="hold">
                                          <p:stCondLst>
                                            <p:cond delay="1999"/>
                                          </p:stCondLst>
                                        </p:cTn>
                                        <p:tgtEl>
                                          <p:spTgt spid="45"/>
                                        </p:tgtEl>
                                        <p:attrNameLst>
                                          <p:attrName>style.visibility</p:attrName>
                                        </p:attrNameLst>
                                      </p:cBhvr>
                                      <p:to>
                                        <p:strVal val="hidden"/>
                                      </p:to>
                                    </p:set>
                                  </p:childTnLst>
                                </p:cTn>
                              </p:par>
                              <p:par>
                                <p:cTn id="748" presetID="19" presetClass="exit" presetSubtype="5" fill="hold" grpId="3" nodeType="withEffect">
                                  <p:stCondLst>
                                    <p:cond delay="0"/>
                                  </p:stCondLst>
                                  <p:childTnLst>
                                    <p:anim calcmode="lin" valueType="num">
                                      <p:cBhvr>
                                        <p:cTn id="749" dur="2000"/>
                                        <p:tgtEl>
                                          <p:spTgt spid="46"/>
                                        </p:tgtEl>
                                        <p:attrNameLst>
                                          <p:attrName>ppt_w</p:attrName>
                                        </p:attrNameLst>
                                      </p:cBhvr>
                                      <p:tavLst>
                                        <p:tav tm="0">
                                          <p:val>
                                            <p:strVal val="ppt_w"/>
                                          </p:val>
                                        </p:tav>
                                        <p:tav tm="100000">
                                          <p:val>
                                            <p:strVal val="ppt_w"/>
                                          </p:val>
                                        </p:tav>
                                      </p:tavLst>
                                    </p:anim>
                                    <p:anim calcmode="lin" valueType="num">
                                      <p:cBhvr>
                                        <p:cTn id="750" dur="2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1" dur="1" fill="hold">
                                          <p:stCondLst>
                                            <p:cond delay="1999"/>
                                          </p:stCondLst>
                                        </p:cTn>
                                        <p:tgtEl>
                                          <p:spTgt spid="46"/>
                                        </p:tgtEl>
                                        <p:attrNameLst>
                                          <p:attrName>style.visibility</p:attrName>
                                        </p:attrNameLst>
                                      </p:cBhvr>
                                      <p:to>
                                        <p:strVal val="hidden"/>
                                      </p:to>
                                    </p:set>
                                  </p:childTnLst>
                                </p:cTn>
                              </p:par>
                              <p:par>
                                <p:cTn id="752" presetID="19" presetClass="exit" presetSubtype="5" fill="hold" grpId="3" nodeType="withEffect">
                                  <p:stCondLst>
                                    <p:cond delay="0"/>
                                  </p:stCondLst>
                                  <p:childTnLst>
                                    <p:anim calcmode="lin" valueType="num">
                                      <p:cBhvr>
                                        <p:cTn id="753" dur="2000"/>
                                        <p:tgtEl>
                                          <p:spTgt spid="47"/>
                                        </p:tgtEl>
                                        <p:attrNameLst>
                                          <p:attrName>ppt_w</p:attrName>
                                        </p:attrNameLst>
                                      </p:cBhvr>
                                      <p:tavLst>
                                        <p:tav tm="0">
                                          <p:val>
                                            <p:strVal val="ppt_w"/>
                                          </p:val>
                                        </p:tav>
                                        <p:tav tm="100000">
                                          <p:val>
                                            <p:strVal val="ppt_w"/>
                                          </p:val>
                                        </p:tav>
                                      </p:tavLst>
                                    </p:anim>
                                    <p:anim calcmode="lin" valueType="num">
                                      <p:cBhvr>
                                        <p:cTn id="754" dur="2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5" dur="1" fill="hold">
                                          <p:stCondLst>
                                            <p:cond delay="1999"/>
                                          </p:stCondLst>
                                        </p:cTn>
                                        <p:tgtEl>
                                          <p:spTgt spid="47"/>
                                        </p:tgtEl>
                                        <p:attrNameLst>
                                          <p:attrName>style.visibility</p:attrName>
                                        </p:attrNameLst>
                                      </p:cBhvr>
                                      <p:to>
                                        <p:strVal val="hidden"/>
                                      </p:to>
                                    </p:set>
                                  </p:childTnLst>
                                </p:cTn>
                              </p:par>
                              <p:par>
                                <p:cTn id="756" presetID="19" presetClass="exit" presetSubtype="5" fill="hold" grpId="3" nodeType="withEffect">
                                  <p:stCondLst>
                                    <p:cond delay="0"/>
                                  </p:stCondLst>
                                  <p:childTnLst>
                                    <p:anim calcmode="lin" valueType="num">
                                      <p:cBhvr>
                                        <p:cTn id="757" dur="2000"/>
                                        <p:tgtEl>
                                          <p:spTgt spid="48"/>
                                        </p:tgtEl>
                                        <p:attrNameLst>
                                          <p:attrName>ppt_w</p:attrName>
                                        </p:attrNameLst>
                                      </p:cBhvr>
                                      <p:tavLst>
                                        <p:tav tm="0">
                                          <p:val>
                                            <p:strVal val="ppt_w"/>
                                          </p:val>
                                        </p:tav>
                                        <p:tav tm="100000">
                                          <p:val>
                                            <p:strVal val="ppt_w"/>
                                          </p:val>
                                        </p:tav>
                                      </p:tavLst>
                                    </p:anim>
                                    <p:anim calcmode="lin" valueType="num">
                                      <p:cBhvr>
                                        <p:cTn id="758" dur="2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9" dur="1" fill="hold">
                                          <p:stCondLst>
                                            <p:cond delay="1999"/>
                                          </p:stCondLst>
                                        </p:cTn>
                                        <p:tgtEl>
                                          <p:spTgt spid="48"/>
                                        </p:tgtEl>
                                        <p:attrNameLst>
                                          <p:attrName>style.visibility</p:attrName>
                                        </p:attrNameLst>
                                      </p:cBhvr>
                                      <p:to>
                                        <p:strVal val="hidden"/>
                                      </p:to>
                                    </p:set>
                                  </p:childTnLst>
                                </p:cTn>
                              </p:par>
                              <p:par>
                                <p:cTn id="760" presetID="19" presetClass="exit" presetSubtype="5" fill="hold" grpId="3" nodeType="withEffect">
                                  <p:stCondLst>
                                    <p:cond delay="0"/>
                                  </p:stCondLst>
                                  <p:childTnLst>
                                    <p:anim calcmode="lin" valueType="num">
                                      <p:cBhvr>
                                        <p:cTn id="761" dur="2000"/>
                                        <p:tgtEl>
                                          <p:spTgt spid="49"/>
                                        </p:tgtEl>
                                        <p:attrNameLst>
                                          <p:attrName>ppt_w</p:attrName>
                                        </p:attrNameLst>
                                      </p:cBhvr>
                                      <p:tavLst>
                                        <p:tav tm="0">
                                          <p:val>
                                            <p:strVal val="ppt_w"/>
                                          </p:val>
                                        </p:tav>
                                        <p:tav tm="100000">
                                          <p:val>
                                            <p:strVal val="ppt_w"/>
                                          </p:val>
                                        </p:tav>
                                      </p:tavLst>
                                    </p:anim>
                                    <p:anim calcmode="lin" valueType="num">
                                      <p:cBhvr>
                                        <p:cTn id="762" dur="2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3" dur="1" fill="hold">
                                          <p:stCondLst>
                                            <p:cond delay="1999"/>
                                          </p:stCondLst>
                                        </p:cTn>
                                        <p:tgtEl>
                                          <p:spTgt spid="49"/>
                                        </p:tgtEl>
                                        <p:attrNameLst>
                                          <p:attrName>style.visibility</p:attrName>
                                        </p:attrNameLst>
                                      </p:cBhvr>
                                      <p:to>
                                        <p:strVal val="hidden"/>
                                      </p:to>
                                    </p:set>
                                  </p:childTnLst>
                                </p:cTn>
                              </p:par>
                              <p:par>
                                <p:cTn id="764" presetID="19" presetClass="exit" presetSubtype="5" fill="hold" grpId="3" nodeType="withEffect">
                                  <p:stCondLst>
                                    <p:cond delay="0"/>
                                  </p:stCondLst>
                                  <p:childTnLst>
                                    <p:anim calcmode="lin" valueType="num">
                                      <p:cBhvr>
                                        <p:cTn id="765" dur="2000"/>
                                        <p:tgtEl>
                                          <p:spTgt spid="50"/>
                                        </p:tgtEl>
                                        <p:attrNameLst>
                                          <p:attrName>ppt_w</p:attrName>
                                        </p:attrNameLst>
                                      </p:cBhvr>
                                      <p:tavLst>
                                        <p:tav tm="0">
                                          <p:val>
                                            <p:strVal val="ppt_w"/>
                                          </p:val>
                                        </p:tav>
                                        <p:tav tm="100000">
                                          <p:val>
                                            <p:strVal val="ppt_w"/>
                                          </p:val>
                                        </p:tav>
                                      </p:tavLst>
                                    </p:anim>
                                    <p:anim calcmode="lin" valueType="num">
                                      <p:cBhvr>
                                        <p:cTn id="766" dur="2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7" dur="1" fill="hold">
                                          <p:stCondLst>
                                            <p:cond delay="1999"/>
                                          </p:stCondLst>
                                        </p:cTn>
                                        <p:tgtEl>
                                          <p:spTgt spid="50"/>
                                        </p:tgtEl>
                                        <p:attrNameLst>
                                          <p:attrName>style.visibility</p:attrName>
                                        </p:attrNameLst>
                                      </p:cBhvr>
                                      <p:to>
                                        <p:strVal val="hidden"/>
                                      </p:to>
                                    </p:set>
                                  </p:childTnLst>
                                </p:cTn>
                              </p:par>
                              <p:par>
                                <p:cTn id="768" presetID="19" presetClass="exit" presetSubtype="5" fill="hold" grpId="3" nodeType="withEffect">
                                  <p:stCondLst>
                                    <p:cond delay="0"/>
                                  </p:stCondLst>
                                  <p:childTnLst>
                                    <p:anim calcmode="lin" valueType="num">
                                      <p:cBhvr>
                                        <p:cTn id="769" dur="2000"/>
                                        <p:tgtEl>
                                          <p:spTgt spid="51"/>
                                        </p:tgtEl>
                                        <p:attrNameLst>
                                          <p:attrName>ppt_w</p:attrName>
                                        </p:attrNameLst>
                                      </p:cBhvr>
                                      <p:tavLst>
                                        <p:tav tm="0">
                                          <p:val>
                                            <p:strVal val="ppt_w"/>
                                          </p:val>
                                        </p:tav>
                                        <p:tav tm="100000">
                                          <p:val>
                                            <p:strVal val="ppt_w"/>
                                          </p:val>
                                        </p:tav>
                                      </p:tavLst>
                                    </p:anim>
                                    <p:anim calcmode="lin" valueType="num">
                                      <p:cBhvr>
                                        <p:cTn id="770" dur="2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1" dur="1" fill="hold">
                                          <p:stCondLst>
                                            <p:cond delay="1999"/>
                                          </p:stCondLst>
                                        </p:cTn>
                                        <p:tgtEl>
                                          <p:spTgt spid="51"/>
                                        </p:tgtEl>
                                        <p:attrNameLst>
                                          <p:attrName>style.visibility</p:attrName>
                                        </p:attrNameLst>
                                      </p:cBhvr>
                                      <p:to>
                                        <p:strVal val="hidden"/>
                                      </p:to>
                                    </p:set>
                                  </p:childTnLst>
                                </p:cTn>
                              </p:par>
                              <p:par>
                                <p:cTn id="772" presetID="19" presetClass="exit" presetSubtype="5" fill="hold" grpId="3" nodeType="withEffect">
                                  <p:stCondLst>
                                    <p:cond delay="0"/>
                                  </p:stCondLst>
                                  <p:childTnLst>
                                    <p:anim calcmode="lin" valueType="num">
                                      <p:cBhvr>
                                        <p:cTn id="773" dur="2000"/>
                                        <p:tgtEl>
                                          <p:spTgt spid="52"/>
                                        </p:tgtEl>
                                        <p:attrNameLst>
                                          <p:attrName>ppt_w</p:attrName>
                                        </p:attrNameLst>
                                      </p:cBhvr>
                                      <p:tavLst>
                                        <p:tav tm="0">
                                          <p:val>
                                            <p:strVal val="ppt_w"/>
                                          </p:val>
                                        </p:tav>
                                        <p:tav tm="100000">
                                          <p:val>
                                            <p:strVal val="ppt_w"/>
                                          </p:val>
                                        </p:tav>
                                      </p:tavLst>
                                    </p:anim>
                                    <p:anim calcmode="lin" valueType="num">
                                      <p:cBhvr>
                                        <p:cTn id="774" dur="2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5" dur="1" fill="hold">
                                          <p:stCondLst>
                                            <p:cond delay="1999"/>
                                          </p:stCondLst>
                                        </p:cTn>
                                        <p:tgtEl>
                                          <p:spTgt spid="52"/>
                                        </p:tgtEl>
                                        <p:attrNameLst>
                                          <p:attrName>style.visibility</p:attrName>
                                        </p:attrNameLst>
                                      </p:cBhvr>
                                      <p:to>
                                        <p:strVal val="hidden"/>
                                      </p:to>
                                    </p:set>
                                  </p:childTnLst>
                                </p:cTn>
                              </p:par>
                              <p:par>
                                <p:cTn id="776" presetID="19" presetClass="exit" presetSubtype="5" fill="hold" grpId="3" nodeType="withEffect">
                                  <p:stCondLst>
                                    <p:cond delay="0"/>
                                  </p:stCondLst>
                                  <p:childTnLst>
                                    <p:anim calcmode="lin" valueType="num">
                                      <p:cBhvr>
                                        <p:cTn id="777" dur="2000"/>
                                        <p:tgtEl>
                                          <p:spTgt spid="53"/>
                                        </p:tgtEl>
                                        <p:attrNameLst>
                                          <p:attrName>ppt_w</p:attrName>
                                        </p:attrNameLst>
                                      </p:cBhvr>
                                      <p:tavLst>
                                        <p:tav tm="0">
                                          <p:val>
                                            <p:strVal val="ppt_w"/>
                                          </p:val>
                                        </p:tav>
                                        <p:tav tm="100000">
                                          <p:val>
                                            <p:strVal val="ppt_w"/>
                                          </p:val>
                                        </p:tav>
                                      </p:tavLst>
                                    </p:anim>
                                    <p:anim calcmode="lin" valueType="num">
                                      <p:cBhvr>
                                        <p:cTn id="778" dur="2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9" dur="1" fill="hold">
                                          <p:stCondLst>
                                            <p:cond delay="1999"/>
                                          </p:stCondLst>
                                        </p:cTn>
                                        <p:tgtEl>
                                          <p:spTgt spid="53"/>
                                        </p:tgtEl>
                                        <p:attrNameLst>
                                          <p:attrName>style.visibility</p:attrName>
                                        </p:attrNameLst>
                                      </p:cBhvr>
                                      <p:to>
                                        <p:strVal val="hidden"/>
                                      </p:to>
                                    </p:set>
                                  </p:childTnLst>
                                </p:cTn>
                              </p:par>
                              <p:par>
                                <p:cTn id="780" presetID="19" presetClass="exit" presetSubtype="5" fill="hold" grpId="3" nodeType="withEffect">
                                  <p:stCondLst>
                                    <p:cond delay="0"/>
                                  </p:stCondLst>
                                  <p:childTnLst>
                                    <p:anim calcmode="lin" valueType="num">
                                      <p:cBhvr>
                                        <p:cTn id="781" dur="2000"/>
                                        <p:tgtEl>
                                          <p:spTgt spid="54"/>
                                        </p:tgtEl>
                                        <p:attrNameLst>
                                          <p:attrName>ppt_w</p:attrName>
                                        </p:attrNameLst>
                                      </p:cBhvr>
                                      <p:tavLst>
                                        <p:tav tm="0">
                                          <p:val>
                                            <p:strVal val="ppt_w"/>
                                          </p:val>
                                        </p:tav>
                                        <p:tav tm="100000">
                                          <p:val>
                                            <p:strVal val="ppt_w"/>
                                          </p:val>
                                        </p:tav>
                                      </p:tavLst>
                                    </p:anim>
                                    <p:anim calcmode="lin" valueType="num">
                                      <p:cBhvr>
                                        <p:cTn id="782" dur="2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3" dur="1" fill="hold">
                                          <p:stCondLst>
                                            <p:cond delay="1999"/>
                                          </p:stCondLst>
                                        </p:cTn>
                                        <p:tgtEl>
                                          <p:spTgt spid="54"/>
                                        </p:tgtEl>
                                        <p:attrNameLst>
                                          <p:attrName>style.visibility</p:attrName>
                                        </p:attrNameLst>
                                      </p:cBhvr>
                                      <p:to>
                                        <p:strVal val="hidden"/>
                                      </p:to>
                                    </p:set>
                                  </p:childTnLst>
                                </p:cTn>
                              </p:par>
                              <p:par>
                                <p:cTn id="784" presetID="19" presetClass="exit" presetSubtype="5" fill="hold" grpId="3" nodeType="withEffect">
                                  <p:stCondLst>
                                    <p:cond delay="0"/>
                                  </p:stCondLst>
                                  <p:childTnLst>
                                    <p:anim calcmode="lin" valueType="num">
                                      <p:cBhvr>
                                        <p:cTn id="785" dur="2000"/>
                                        <p:tgtEl>
                                          <p:spTgt spid="55"/>
                                        </p:tgtEl>
                                        <p:attrNameLst>
                                          <p:attrName>ppt_w</p:attrName>
                                        </p:attrNameLst>
                                      </p:cBhvr>
                                      <p:tavLst>
                                        <p:tav tm="0">
                                          <p:val>
                                            <p:strVal val="ppt_w"/>
                                          </p:val>
                                        </p:tav>
                                        <p:tav tm="100000">
                                          <p:val>
                                            <p:strVal val="ppt_w"/>
                                          </p:val>
                                        </p:tav>
                                      </p:tavLst>
                                    </p:anim>
                                    <p:anim calcmode="lin" valueType="num">
                                      <p:cBhvr>
                                        <p:cTn id="786" dur="2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7" dur="1" fill="hold">
                                          <p:stCondLst>
                                            <p:cond delay="1999"/>
                                          </p:stCondLst>
                                        </p:cTn>
                                        <p:tgtEl>
                                          <p:spTgt spid="55"/>
                                        </p:tgtEl>
                                        <p:attrNameLst>
                                          <p:attrName>style.visibility</p:attrName>
                                        </p:attrNameLst>
                                      </p:cBhvr>
                                      <p:to>
                                        <p:strVal val="hidden"/>
                                      </p:to>
                                    </p:set>
                                  </p:childTnLst>
                                </p:cTn>
                              </p:par>
                              <p:par>
                                <p:cTn id="788" presetID="3" presetClass="exit" presetSubtype="5" fill="hold" grpId="4" nodeType="withEffect">
                                  <p:stCondLst>
                                    <p:cond delay="0"/>
                                  </p:stCondLst>
                                  <p:childTnLst>
                                    <p:animEffect transition="out" filter="blinds(vertical)">
                                      <p:cBhvr>
                                        <p:cTn id="789" dur="2000"/>
                                        <p:tgtEl>
                                          <p:spTgt spid="4"/>
                                        </p:tgtEl>
                                      </p:cBhvr>
                                    </p:animEffect>
                                    <p:set>
                                      <p:cBhvr>
                                        <p:cTn id="790" dur="1" fill="hold">
                                          <p:stCondLst>
                                            <p:cond delay="1999"/>
                                          </p:stCondLst>
                                        </p:cTn>
                                        <p:tgtEl>
                                          <p:spTgt spid="4"/>
                                        </p:tgtEl>
                                        <p:attrNameLst>
                                          <p:attrName>style.visibility</p:attrName>
                                        </p:attrNameLst>
                                      </p:cBhvr>
                                      <p:to>
                                        <p:strVal val="hidden"/>
                                      </p:to>
                                    </p:set>
                                  </p:childTnLst>
                                </p:cTn>
                              </p:par>
                              <p:par>
                                <p:cTn id="791" presetID="3" presetClass="exit" presetSubtype="5" fill="hold" grpId="4" nodeType="withEffect">
                                  <p:stCondLst>
                                    <p:cond delay="0"/>
                                  </p:stCondLst>
                                  <p:childTnLst>
                                    <p:animEffect transition="out" filter="blinds(vertical)">
                                      <p:cBhvr>
                                        <p:cTn id="792" dur="2000"/>
                                        <p:tgtEl>
                                          <p:spTgt spid="5"/>
                                        </p:tgtEl>
                                      </p:cBhvr>
                                    </p:animEffect>
                                    <p:set>
                                      <p:cBhvr>
                                        <p:cTn id="793" dur="1" fill="hold">
                                          <p:stCondLst>
                                            <p:cond delay="1999"/>
                                          </p:stCondLst>
                                        </p:cTn>
                                        <p:tgtEl>
                                          <p:spTgt spid="5"/>
                                        </p:tgtEl>
                                        <p:attrNameLst>
                                          <p:attrName>style.visibility</p:attrName>
                                        </p:attrNameLst>
                                      </p:cBhvr>
                                      <p:to>
                                        <p:strVal val="hidden"/>
                                      </p:to>
                                    </p:set>
                                  </p:childTnLst>
                                </p:cTn>
                              </p:par>
                              <p:par>
                                <p:cTn id="794" presetID="3" presetClass="exit" presetSubtype="5" fill="hold" grpId="4" nodeType="withEffect">
                                  <p:stCondLst>
                                    <p:cond delay="0"/>
                                  </p:stCondLst>
                                  <p:childTnLst>
                                    <p:animEffect transition="out" filter="blinds(vertical)">
                                      <p:cBhvr>
                                        <p:cTn id="795" dur="2000"/>
                                        <p:tgtEl>
                                          <p:spTgt spid="6"/>
                                        </p:tgtEl>
                                      </p:cBhvr>
                                    </p:animEffect>
                                    <p:set>
                                      <p:cBhvr>
                                        <p:cTn id="796" dur="1" fill="hold">
                                          <p:stCondLst>
                                            <p:cond delay="1999"/>
                                          </p:stCondLst>
                                        </p:cTn>
                                        <p:tgtEl>
                                          <p:spTgt spid="6"/>
                                        </p:tgtEl>
                                        <p:attrNameLst>
                                          <p:attrName>style.visibility</p:attrName>
                                        </p:attrNameLst>
                                      </p:cBhvr>
                                      <p:to>
                                        <p:strVal val="hidden"/>
                                      </p:to>
                                    </p:set>
                                  </p:childTnLst>
                                </p:cTn>
                              </p:par>
                              <p:par>
                                <p:cTn id="797" presetID="3" presetClass="exit" presetSubtype="5" fill="hold" grpId="4" nodeType="withEffect">
                                  <p:stCondLst>
                                    <p:cond delay="0"/>
                                  </p:stCondLst>
                                  <p:childTnLst>
                                    <p:animEffect transition="out" filter="blinds(vertical)">
                                      <p:cBhvr>
                                        <p:cTn id="798" dur="2000"/>
                                        <p:tgtEl>
                                          <p:spTgt spid="7"/>
                                        </p:tgtEl>
                                      </p:cBhvr>
                                    </p:animEffect>
                                    <p:set>
                                      <p:cBhvr>
                                        <p:cTn id="799" dur="1" fill="hold">
                                          <p:stCondLst>
                                            <p:cond delay="1999"/>
                                          </p:stCondLst>
                                        </p:cTn>
                                        <p:tgtEl>
                                          <p:spTgt spid="7"/>
                                        </p:tgtEl>
                                        <p:attrNameLst>
                                          <p:attrName>style.visibility</p:attrName>
                                        </p:attrNameLst>
                                      </p:cBhvr>
                                      <p:to>
                                        <p:strVal val="hidden"/>
                                      </p:to>
                                    </p:set>
                                  </p:childTnLst>
                                </p:cTn>
                              </p:par>
                              <p:par>
                                <p:cTn id="800" presetID="3" presetClass="exit" presetSubtype="5" fill="hold" grpId="4" nodeType="withEffect">
                                  <p:stCondLst>
                                    <p:cond delay="0"/>
                                  </p:stCondLst>
                                  <p:childTnLst>
                                    <p:animEffect transition="out" filter="blinds(vertical)">
                                      <p:cBhvr>
                                        <p:cTn id="801" dur="2000"/>
                                        <p:tgtEl>
                                          <p:spTgt spid="8"/>
                                        </p:tgtEl>
                                      </p:cBhvr>
                                    </p:animEffect>
                                    <p:set>
                                      <p:cBhvr>
                                        <p:cTn id="802" dur="1" fill="hold">
                                          <p:stCondLst>
                                            <p:cond delay="1999"/>
                                          </p:stCondLst>
                                        </p:cTn>
                                        <p:tgtEl>
                                          <p:spTgt spid="8"/>
                                        </p:tgtEl>
                                        <p:attrNameLst>
                                          <p:attrName>style.visibility</p:attrName>
                                        </p:attrNameLst>
                                      </p:cBhvr>
                                      <p:to>
                                        <p:strVal val="hidden"/>
                                      </p:to>
                                    </p:set>
                                  </p:childTnLst>
                                </p:cTn>
                              </p:par>
                              <p:par>
                                <p:cTn id="803" presetID="3" presetClass="exit" presetSubtype="5" fill="hold" grpId="4" nodeType="withEffect">
                                  <p:stCondLst>
                                    <p:cond delay="0"/>
                                  </p:stCondLst>
                                  <p:childTnLst>
                                    <p:animEffect transition="out" filter="blinds(vertical)">
                                      <p:cBhvr>
                                        <p:cTn id="804" dur="2000"/>
                                        <p:tgtEl>
                                          <p:spTgt spid="9"/>
                                        </p:tgtEl>
                                      </p:cBhvr>
                                    </p:animEffect>
                                    <p:set>
                                      <p:cBhvr>
                                        <p:cTn id="805" dur="1" fill="hold">
                                          <p:stCondLst>
                                            <p:cond delay="1999"/>
                                          </p:stCondLst>
                                        </p:cTn>
                                        <p:tgtEl>
                                          <p:spTgt spid="9"/>
                                        </p:tgtEl>
                                        <p:attrNameLst>
                                          <p:attrName>style.visibility</p:attrName>
                                        </p:attrNameLst>
                                      </p:cBhvr>
                                      <p:to>
                                        <p:strVal val="hidden"/>
                                      </p:to>
                                    </p:set>
                                  </p:childTnLst>
                                </p:cTn>
                              </p:par>
                              <p:par>
                                <p:cTn id="806" presetID="3" presetClass="exit" presetSubtype="5" fill="hold" grpId="4" nodeType="withEffect">
                                  <p:stCondLst>
                                    <p:cond delay="0"/>
                                  </p:stCondLst>
                                  <p:childTnLst>
                                    <p:animEffect transition="out" filter="blinds(vertical)">
                                      <p:cBhvr>
                                        <p:cTn id="807" dur="2000"/>
                                        <p:tgtEl>
                                          <p:spTgt spid="10"/>
                                        </p:tgtEl>
                                      </p:cBhvr>
                                    </p:animEffect>
                                    <p:set>
                                      <p:cBhvr>
                                        <p:cTn id="808" dur="1" fill="hold">
                                          <p:stCondLst>
                                            <p:cond delay="1999"/>
                                          </p:stCondLst>
                                        </p:cTn>
                                        <p:tgtEl>
                                          <p:spTgt spid="10"/>
                                        </p:tgtEl>
                                        <p:attrNameLst>
                                          <p:attrName>style.visibility</p:attrName>
                                        </p:attrNameLst>
                                      </p:cBhvr>
                                      <p:to>
                                        <p:strVal val="hidden"/>
                                      </p:to>
                                    </p:set>
                                  </p:childTnLst>
                                </p:cTn>
                              </p:par>
                              <p:par>
                                <p:cTn id="809" presetID="3" presetClass="exit" presetSubtype="5" fill="hold" grpId="4" nodeType="withEffect">
                                  <p:stCondLst>
                                    <p:cond delay="0"/>
                                  </p:stCondLst>
                                  <p:childTnLst>
                                    <p:animEffect transition="out" filter="blinds(vertical)">
                                      <p:cBhvr>
                                        <p:cTn id="810" dur="2000"/>
                                        <p:tgtEl>
                                          <p:spTgt spid="11"/>
                                        </p:tgtEl>
                                      </p:cBhvr>
                                    </p:animEffect>
                                    <p:set>
                                      <p:cBhvr>
                                        <p:cTn id="811" dur="1" fill="hold">
                                          <p:stCondLst>
                                            <p:cond delay="1999"/>
                                          </p:stCondLst>
                                        </p:cTn>
                                        <p:tgtEl>
                                          <p:spTgt spid="11"/>
                                        </p:tgtEl>
                                        <p:attrNameLst>
                                          <p:attrName>style.visibility</p:attrName>
                                        </p:attrNameLst>
                                      </p:cBhvr>
                                      <p:to>
                                        <p:strVal val="hidden"/>
                                      </p:to>
                                    </p:set>
                                  </p:childTnLst>
                                </p:cTn>
                              </p:par>
                              <p:par>
                                <p:cTn id="812" presetID="3" presetClass="exit" presetSubtype="5" fill="hold" grpId="4" nodeType="withEffect">
                                  <p:stCondLst>
                                    <p:cond delay="0"/>
                                  </p:stCondLst>
                                  <p:childTnLst>
                                    <p:animEffect transition="out" filter="blinds(vertical)">
                                      <p:cBhvr>
                                        <p:cTn id="813" dur="2000"/>
                                        <p:tgtEl>
                                          <p:spTgt spid="12"/>
                                        </p:tgtEl>
                                      </p:cBhvr>
                                    </p:animEffect>
                                    <p:set>
                                      <p:cBhvr>
                                        <p:cTn id="814" dur="1" fill="hold">
                                          <p:stCondLst>
                                            <p:cond delay="1999"/>
                                          </p:stCondLst>
                                        </p:cTn>
                                        <p:tgtEl>
                                          <p:spTgt spid="12"/>
                                        </p:tgtEl>
                                        <p:attrNameLst>
                                          <p:attrName>style.visibility</p:attrName>
                                        </p:attrNameLst>
                                      </p:cBhvr>
                                      <p:to>
                                        <p:strVal val="hidden"/>
                                      </p:to>
                                    </p:set>
                                  </p:childTnLst>
                                </p:cTn>
                              </p:par>
                              <p:par>
                                <p:cTn id="815" presetID="3" presetClass="exit" presetSubtype="5" fill="hold" grpId="4" nodeType="withEffect">
                                  <p:stCondLst>
                                    <p:cond delay="0"/>
                                  </p:stCondLst>
                                  <p:childTnLst>
                                    <p:animEffect transition="out" filter="blinds(vertical)">
                                      <p:cBhvr>
                                        <p:cTn id="816" dur="2000"/>
                                        <p:tgtEl>
                                          <p:spTgt spid="13"/>
                                        </p:tgtEl>
                                      </p:cBhvr>
                                    </p:animEffect>
                                    <p:set>
                                      <p:cBhvr>
                                        <p:cTn id="817" dur="1" fill="hold">
                                          <p:stCondLst>
                                            <p:cond delay="1999"/>
                                          </p:stCondLst>
                                        </p:cTn>
                                        <p:tgtEl>
                                          <p:spTgt spid="13"/>
                                        </p:tgtEl>
                                        <p:attrNameLst>
                                          <p:attrName>style.visibility</p:attrName>
                                        </p:attrNameLst>
                                      </p:cBhvr>
                                      <p:to>
                                        <p:strVal val="hidden"/>
                                      </p:to>
                                    </p:set>
                                  </p:childTnLst>
                                </p:cTn>
                              </p:par>
                              <p:par>
                                <p:cTn id="818" presetID="3" presetClass="exit" presetSubtype="5" fill="hold" grpId="4" nodeType="withEffect">
                                  <p:stCondLst>
                                    <p:cond delay="0"/>
                                  </p:stCondLst>
                                  <p:childTnLst>
                                    <p:animEffect transition="out" filter="blinds(vertical)">
                                      <p:cBhvr>
                                        <p:cTn id="819" dur="2000"/>
                                        <p:tgtEl>
                                          <p:spTgt spid="14"/>
                                        </p:tgtEl>
                                      </p:cBhvr>
                                    </p:animEffect>
                                    <p:set>
                                      <p:cBhvr>
                                        <p:cTn id="820" dur="1" fill="hold">
                                          <p:stCondLst>
                                            <p:cond delay="1999"/>
                                          </p:stCondLst>
                                        </p:cTn>
                                        <p:tgtEl>
                                          <p:spTgt spid="14"/>
                                        </p:tgtEl>
                                        <p:attrNameLst>
                                          <p:attrName>style.visibility</p:attrName>
                                        </p:attrNameLst>
                                      </p:cBhvr>
                                      <p:to>
                                        <p:strVal val="hidden"/>
                                      </p:to>
                                    </p:set>
                                  </p:childTnLst>
                                </p:cTn>
                              </p:par>
                              <p:par>
                                <p:cTn id="821" presetID="3" presetClass="exit" presetSubtype="5" fill="hold" grpId="4" nodeType="withEffect">
                                  <p:stCondLst>
                                    <p:cond delay="0"/>
                                  </p:stCondLst>
                                  <p:childTnLst>
                                    <p:animEffect transition="out" filter="blinds(vertical)">
                                      <p:cBhvr>
                                        <p:cTn id="822" dur="2000"/>
                                        <p:tgtEl>
                                          <p:spTgt spid="15"/>
                                        </p:tgtEl>
                                      </p:cBhvr>
                                    </p:animEffect>
                                    <p:set>
                                      <p:cBhvr>
                                        <p:cTn id="823" dur="1" fill="hold">
                                          <p:stCondLst>
                                            <p:cond delay="1999"/>
                                          </p:stCondLst>
                                        </p:cTn>
                                        <p:tgtEl>
                                          <p:spTgt spid="15"/>
                                        </p:tgtEl>
                                        <p:attrNameLst>
                                          <p:attrName>style.visibility</p:attrName>
                                        </p:attrNameLst>
                                      </p:cBhvr>
                                      <p:to>
                                        <p:strVal val="hidden"/>
                                      </p:to>
                                    </p:set>
                                  </p:childTnLst>
                                </p:cTn>
                              </p:par>
                              <p:par>
                                <p:cTn id="824" presetID="3" presetClass="exit" presetSubtype="5" fill="hold" grpId="4" nodeType="withEffect">
                                  <p:stCondLst>
                                    <p:cond delay="0"/>
                                  </p:stCondLst>
                                  <p:childTnLst>
                                    <p:animEffect transition="out" filter="blinds(vertical)">
                                      <p:cBhvr>
                                        <p:cTn id="825" dur="2000"/>
                                        <p:tgtEl>
                                          <p:spTgt spid="16"/>
                                        </p:tgtEl>
                                      </p:cBhvr>
                                    </p:animEffect>
                                    <p:set>
                                      <p:cBhvr>
                                        <p:cTn id="826" dur="1" fill="hold">
                                          <p:stCondLst>
                                            <p:cond delay="1999"/>
                                          </p:stCondLst>
                                        </p:cTn>
                                        <p:tgtEl>
                                          <p:spTgt spid="16"/>
                                        </p:tgtEl>
                                        <p:attrNameLst>
                                          <p:attrName>style.visibility</p:attrName>
                                        </p:attrNameLst>
                                      </p:cBhvr>
                                      <p:to>
                                        <p:strVal val="hidden"/>
                                      </p:to>
                                    </p:set>
                                  </p:childTnLst>
                                </p:cTn>
                              </p:par>
                              <p:par>
                                <p:cTn id="827" presetID="3" presetClass="exit" presetSubtype="5" fill="hold" grpId="4" nodeType="withEffect">
                                  <p:stCondLst>
                                    <p:cond delay="0"/>
                                  </p:stCondLst>
                                  <p:childTnLst>
                                    <p:animEffect transition="out" filter="blinds(vertical)">
                                      <p:cBhvr>
                                        <p:cTn id="828" dur="2000"/>
                                        <p:tgtEl>
                                          <p:spTgt spid="17"/>
                                        </p:tgtEl>
                                      </p:cBhvr>
                                    </p:animEffect>
                                    <p:set>
                                      <p:cBhvr>
                                        <p:cTn id="829" dur="1" fill="hold">
                                          <p:stCondLst>
                                            <p:cond delay="1999"/>
                                          </p:stCondLst>
                                        </p:cTn>
                                        <p:tgtEl>
                                          <p:spTgt spid="17"/>
                                        </p:tgtEl>
                                        <p:attrNameLst>
                                          <p:attrName>style.visibility</p:attrName>
                                        </p:attrNameLst>
                                      </p:cBhvr>
                                      <p:to>
                                        <p:strVal val="hidden"/>
                                      </p:to>
                                    </p:set>
                                  </p:childTnLst>
                                </p:cTn>
                              </p:par>
                              <p:par>
                                <p:cTn id="830" presetID="3" presetClass="exit" presetSubtype="5" fill="hold" grpId="4" nodeType="withEffect">
                                  <p:stCondLst>
                                    <p:cond delay="0"/>
                                  </p:stCondLst>
                                  <p:childTnLst>
                                    <p:animEffect transition="out" filter="blinds(vertical)">
                                      <p:cBhvr>
                                        <p:cTn id="831" dur="2000"/>
                                        <p:tgtEl>
                                          <p:spTgt spid="18"/>
                                        </p:tgtEl>
                                      </p:cBhvr>
                                    </p:animEffect>
                                    <p:set>
                                      <p:cBhvr>
                                        <p:cTn id="832" dur="1" fill="hold">
                                          <p:stCondLst>
                                            <p:cond delay="1999"/>
                                          </p:stCondLst>
                                        </p:cTn>
                                        <p:tgtEl>
                                          <p:spTgt spid="18"/>
                                        </p:tgtEl>
                                        <p:attrNameLst>
                                          <p:attrName>style.visibility</p:attrName>
                                        </p:attrNameLst>
                                      </p:cBhvr>
                                      <p:to>
                                        <p:strVal val="hidden"/>
                                      </p:to>
                                    </p:set>
                                  </p:childTnLst>
                                </p:cTn>
                              </p:par>
                              <p:par>
                                <p:cTn id="833" presetID="3" presetClass="exit" presetSubtype="5" fill="hold" grpId="4" nodeType="withEffect">
                                  <p:stCondLst>
                                    <p:cond delay="0"/>
                                  </p:stCondLst>
                                  <p:childTnLst>
                                    <p:animEffect transition="out" filter="blinds(vertical)">
                                      <p:cBhvr>
                                        <p:cTn id="834" dur="2000"/>
                                        <p:tgtEl>
                                          <p:spTgt spid="19"/>
                                        </p:tgtEl>
                                      </p:cBhvr>
                                    </p:animEffect>
                                    <p:set>
                                      <p:cBhvr>
                                        <p:cTn id="835" dur="1" fill="hold">
                                          <p:stCondLst>
                                            <p:cond delay="1999"/>
                                          </p:stCondLst>
                                        </p:cTn>
                                        <p:tgtEl>
                                          <p:spTgt spid="19"/>
                                        </p:tgtEl>
                                        <p:attrNameLst>
                                          <p:attrName>style.visibility</p:attrName>
                                        </p:attrNameLst>
                                      </p:cBhvr>
                                      <p:to>
                                        <p:strVal val="hidden"/>
                                      </p:to>
                                    </p:set>
                                  </p:childTnLst>
                                </p:cTn>
                              </p:par>
                              <p:par>
                                <p:cTn id="836" presetID="3" presetClass="exit" presetSubtype="5" fill="hold" grpId="4" nodeType="withEffect">
                                  <p:stCondLst>
                                    <p:cond delay="0"/>
                                  </p:stCondLst>
                                  <p:childTnLst>
                                    <p:animEffect transition="out" filter="blinds(vertical)">
                                      <p:cBhvr>
                                        <p:cTn id="837" dur="2000"/>
                                        <p:tgtEl>
                                          <p:spTgt spid="20"/>
                                        </p:tgtEl>
                                      </p:cBhvr>
                                    </p:animEffect>
                                    <p:set>
                                      <p:cBhvr>
                                        <p:cTn id="838" dur="1" fill="hold">
                                          <p:stCondLst>
                                            <p:cond delay="1999"/>
                                          </p:stCondLst>
                                        </p:cTn>
                                        <p:tgtEl>
                                          <p:spTgt spid="20"/>
                                        </p:tgtEl>
                                        <p:attrNameLst>
                                          <p:attrName>style.visibility</p:attrName>
                                        </p:attrNameLst>
                                      </p:cBhvr>
                                      <p:to>
                                        <p:strVal val="hidden"/>
                                      </p:to>
                                    </p:set>
                                  </p:childTnLst>
                                </p:cTn>
                              </p:par>
                              <p:par>
                                <p:cTn id="839" presetID="3" presetClass="exit" presetSubtype="5" fill="hold" grpId="4" nodeType="withEffect">
                                  <p:stCondLst>
                                    <p:cond delay="0"/>
                                  </p:stCondLst>
                                  <p:childTnLst>
                                    <p:animEffect transition="out" filter="blinds(vertical)">
                                      <p:cBhvr>
                                        <p:cTn id="840" dur="2000"/>
                                        <p:tgtEl>
                                          <p:spTgt spid="21"/>
                                        </p:tgtEl>
                                      </p:cBhvr>
                                    </p:animEffect>
                                    <p:set>
                                      <p:cBhvr>
                                        <p:cTn id="841" dur="1" fill="hold">
                                          <p:stCondLst>
                                            <p:cond delay="1999"/>
                                          </p:stCondLst>
                                        </p:cTn>
                                        <p:tgtEl>
                                          <p:spTgt spid="21"/>
                                        </p:tgtEl>
                                        <p:attrNameLst>
                                          <p:attrName>style.visibility</p:attrName>
                                        </p:attrNameLst>
                                      </p:cBhvr>
                                      <p:to>
                                        <p:strVal val="hidden"/>
                                      </p:to>
                                    </p:set>
                                  </p:childTnLst>
                                </p:cTn>
                              </p:par>
                              <p:par>
                                <p:cTn id="842" presetID="3" presetClass="exit" presetSubtype="5" fill="hold" grpId="4" nodeType="withEffect">
                                  <p:stCondLst>
                                    <p:cond delay="0"/>
                                  </p:stCondLst>
                                  <p:childTnLst>
                                    <p:animEffect transition="out" filter="blinds(vertical)">
                                      <p:cBhvr>
                                        <p:cTn id="843" dur="2000"/>
                                        <p:tgtEl>
                                          <p:spTgt spid="22"/>
                                        </p:tgtEl>
                                      </p:cBhvr>
                                    </p:animEffect>
                                    <p:set>
                                      <p:cBhvr>
                                        <p:cTn id="844" dur="1" fill="hold">
                                          <p:stCondLst>
                                            <p:cond delay="1999"/>
                                          </p:stCondLst>
                                        </p:cTn>
                                        <p:tgtEl>
                                          <p:spTgt spid="22"/>
                                        </p:tgtEl>
                                        <p:attrNameLst>
                                          <p:attrName>style.visibility</p:attrName>
                                        </p:attrNameLst>
                                      </p:cBhvr>
                                      <p:to>
                                        <p:strVal val="hidden"/>
                                      </p:to>
                                    </p:set>
                                  </p:childTnLst>
                                </p:cTn>
                              </p:par>
                              <p:par>
                                <p:cTn id="845" presetID="3" presetClass="exit" presetSubtype="5" fill="hold" grpId="4" nodeType="withEffect">
                                  <p:stCondLst>
                                    <p:cond delay="0"/>
                                  </p:stCondLst>
                                  <p:childTnLst>
                                    <p:animEffect transition="out" filter="blinds(vertical)">
                                      <p:cBhvr>
                                        <p:cTn id="846" dur="2000"/>
                                        <p:tgtEl>
                                          <p:spTgt spid="23"/>
                                        </p:tgtEl>
                                      </p:cBhvr>
                                    </p:animEffect>
                                    <p:set>
                                      <p:cBhvr>
                                        <p:cTn id="847" dur="1" fill="hold">
                                          <p:stCondLst>
                                            <p:cond delay="1999"/>
                                          </p:stCondLst>
                                        </p:cTn>
                                        <p:tgtEl>
                                          <p:spTgt spid="23"/>
                                        </p:tgtEl>
                                        <p:attrNameLst>
                                          <p:attrName>style.visibility</p:attrName>
                                        </p:attrNameLst>
                                      </p:cBhvr>
                                      <p:to>
                                        <p:strVal val="hidden"/>
                                      </p:to>
                                    </p:set>
                                  </p:childTnLst>
                                </p:cTn>
                              </p:par>
                              <p:par>
                                <p:cTn id="848" presetID="3" presetClass="exit" presetSubtype="5" fill="hold" grpId="4" nodeType="withEffect">
                                  <p:stCondLst>
                                    <p:cond delay="0"/>
                                  </p:stCondLst>
                                  <p:childTnLst>
                                    <p:animEffect transition="out" filter="blinds(vertical)">
                                      <p:cBhvr>
                                        <p:cTn id="849" dur="2000"/>
                                        <p:tgtEl>
                                          <p:spTgt spid="24"/>
                                        </p:tgtEl>
                                      </p:cBhvr>
                                    </p:animEffect>
                                    <p:set>
                                      <p:cBhvr>
                                        <p:cTn id="850" dur="1" fill="hold">
                                          <p:stCondLst>
                                            <p:cond delay="1999"/>
                                          </p:stCondLst>
                                        </p:cTn>
                                        <p:tgtEl>
                                          <p:spTgt spid="24"/>
                                        </p:tgtEl>
                                        <p:attrNameLst>
                                          <p:attrName>style.visibility</p:attrName>
                                        </p:attrNameLst>
                                      </p:cBhvr>
                                      <p:to>
                                        <p:strVal val="hidden"/>
                                      </p:to>
                                    </p:set>
                                  </p:childTnLst>
                                </p:cTn>
                              </p:par>
                              <p:par>
                                <p:cTn id="851" presetID="3" presetClass="exit" presetSubtype="5" fill="hold" grpId="4" nodeType="withEffect">
                                  <p:stCondLst>
                                    <p:cond delay="0"/>
                                  </p:stCondLst>
                                  <p:childTnLst>
                                    <p:animEffect transition="out" filter="blinds(vertical)">
                                      <p:cBhvr>
                                        <p:cTn id="852" dur="2000"/>
                                        <p:tgtEl>
                                          <p:spTgt spid="25"/>
                                        </p:tgtEl>
                                      </p:cBhvr>
                                    </p:animEffect>
                                    <p:set>
                                      <p:cBhvr>
                                        <p:cTn id="853" dur="1" fill="hold">
                                          <p:stCondLst>
                                            <p:cond delay="1999"/>
                                          </p:stCondLst>
                                        </p:cTn>
                                        <p:tgtEl>
                                          <p:spTgt spid="25"/>
                                        </p:tgtEl>
                                        <p:attrNameLst>
                                          <p:attrName>style.visibility</p:attrName>
                                        </p:attrNameLst>
                                      </p:cBhvr>
                                      <p:to>
                                        <p:strVal val="hidden"/>
                                      </p:to>
                                    </p:set>
                                  </p:childTnLst>
                                </p:cTn>
                              </p:par>
                              <p:par>
                                <p:cTn id="854" presetID="3" presetClass="exit" presetSubtype="5" fill="hold" grpId="4" nodeType="withEffect">
                                  <p:stCondLst>
                                    <p:cond delay="0"/>
                                  </p:stCondLst>
                                  <p:childTnLst>
                                    <p:animEffect transition="out" filter="blinds(vertical)">
                                      <p:cBhvr>
                                        <p:cTn id="855" dur="2000"/>
                                        <p:tgtEl>
                                          <p:spTgt spid="26"/>
                                        </p:tgtEl>
                                      </p:cBhvr>
                                    </p:animEffect>
                                    <p:set>
                                      <p:cBhvr>
                                        <p:cTn id="856" dur="1" fill="hold">
                                          <p:stCondLst>
                                            <p:cond delay="1999"/>
                                          </p:stCondLst>
                                        </p:cTn>
                                        <p:tgtEl>
                                          <p:spTgt spid="26"/>
                                        </p:tgtEl>
                                        <p:attrNameLst>
                                          <p:attrName>style.visibility</p:attrName>
                                        </p:attrNameLst>
                                      </p:cBhvr>
                                      <p:to>
                                        <p:strVal val="hidden"/>
                                      </p:to>
                                    </p:set>
                                  </p:childTnLst>
                                </p:cTn>
                              </p:par>
                              <p:par>
                                <p:cTn id="857" presetID="3" presetClass="exit" presetSubtype="5" fill="hold" grpId="4" nodeType="withEffect">
                                  <p:stCondLst>
                                    <p:cond delay="0"/>
                                  </p:stCondLst>
                                  <p:childTnLst>
                                    <p:animEffect transition="out" filter="blinds(vertical)">
                                      <p:cBhvr>
                                        <p:cTn id="858" dur="2000"/>
                                        <p:tgtEl>
                                          <p:spTgt spid="27"/>
                                        </p:tgtEl>
                                      </p:cBhvr>
                                    </p:animEffect>
                                    <p:set>
                                      <p:cBhvr>
                                        <p:cTn id="859" dur="1" fill="hold">
                                          <p:stCondLst>
                                            <p:cond delay="1999"/>
                                          </p:stCondLst>
                                        </p:cTn>
                                        <p:tgtEl>
                                          <p:spTgt spid="27"/>
                                        </p:tgtEl>
                                        <p:attrNameLst>
                                          <p:attrName>style.visibility</p:attrName>
                                        </p:attrNameLst>
                                      </p:cBhvr>
                                      <p:to>
                                        <p:strVal val="hidden"/>
                                      </p:to>
                                    </p:set>
                                  </p:childTnLst>
                                </p:cTn>
                              </p:par>
                              <p:par>
                                <p:cTn id="860" presetID="3" presetClass="exit" presetSubtype="5" fill="hold" grpId="4" nodeType="withEffect">
                                  <p:stCondLst>
                                    <p:cond delay="0"/>
                                  </p:stCondLst>
                                  <p:childTnLst>
                                    <p:animEffect transition="out" filter="blinds(vertical)">
                                      <p:cBhvr>
                                        <p:cTn id="861" dur="2000"/>
                                        <p:tgtEl>
                                          <p:spTgt spid="28"/>
                                        </p:tgtEl>
                                      </p:cBhvr>
                                    </p:animEffect>
                                    <p:set>
                                      <p:cBhvr>
                                        <p:cTn id="862" dur="1" fill="hold">
                                          <p:stCondLst>
                                            <p:cond delay="1999"/>
                                          </p:stCondLst>
                                        </p:cTn>
                                        <p:tgtEl>
                                          <p:spTgt spid="28"/>
                                        </p:tgtEl>
                                        <p:attrNameLst>
                                          <p:attrName>style.visibility</p:attrName>
                                        </p:attrNameLst>
                                      </p:cBhvr>
                                      <p:to>
                                        <p:strVal val="hidden"/>
                                      </p:to>
                                    </p:set>
                                  </p:childTnLst>
                                </p:cTn>
                              </p:par>
                              <p:par>
                                <p:cTn id="863" presetID="3" presetClass="exit" presetSubtype="5" fill="hold" grpId="4" nodeType="withEffect">
                                  <p:stCondLst>
                                    <p:cond delay="0"/>
                                  </p:stCondLst>
                                  <p:childTnLst>
                                    <p:animEffect transition="out" filter="blinds(vertical)">
                                      <p:cBhvr>
                                        <p:cTn id="864" dur="2000"/>
                                        <p:tgtEl>
                                          <p:spTgt spid="29"/>
                                        </p:tgtEl>
                                      </p:cBhvr>
                                    </p:animEffect>
                                    <p:set>
                                      <p:cBhvr>
                                        <p:cTn id="865" dur="1" fill="hold">
                                          <p:stCondLst>
                                            <p:cond delay="1999"/>
                                          </p:stCondLst>
                                        </p:cTn>
                                        <p:tgtEl>
                                          <p:spTgt spid="29"/>
                                        </p:tgtEl>
                                        <p:attrNameLst>
                                          <p:attrName>style.visibility</p:attrName>
                                        </p:attrNameLst>
                                      </p:cBhvr>
                                      <p:to>
                                        <p:strVal val="hidden"/>
                                      </p:to>
                                    </p:set>
                                  </p:childTnLst>
                                </p:cTn>
                              </p:par>
                              <p:par>
                                <p:cTn id="866" presetID="3" presetClass="exit" presetSubtype="5" fill="hold" grpId="4" nodeType="withEffect">
                                  <p:stCondLst>
                                    <p:cond delay="0"/>
                                  </p:stCondLst>
                                  <p:childTnLst>
                                    <p:animEffect transition="out" filter="blinds(vertical)">
                                      <p:cBhvr>
                                        <p:cTn id="867" dur="2000"/>
                                        <p:tgtEl>
                                          <p:spTgt spid="30"/>
                                        </p:tgtEl>
                                      </p:cBhvr>
                                    </p:animEffect>
                                    <p:set>
                                      <p:cBhvr>
                                        <p:cTn id="868" dur="1" fill="hold">
                                          <p:stCondLst>
                                            <p:cond delay="1999"/>
                                          </p:stCondLst>
                                        </p:cTn>
                                        <p:tgtEl>
                                          <p:spTgt spid="30"/>
                                        </p:tgtEl>
                                        <p:attrNameLst>
                                          <p:attrName>style.visibility</p:attrName>
                                        </p:attrNameLst>
                                      </p:cBhvr>
                                      <p:to>
                                        <p:strVal val="hidden"/>
                                      </p:to>
                                    </p:set>
                                  </p:childTnLst>
                                </p:cTn>
                              </p:par>
                              <p:par>
                                <p:cTn id="869" presetID="3" presetClass="exit" presetSubtype="5" fill="hold" grpId="4" nodeType="withEffect">
                                  <p:stCondLst>
                                    <p:cond delay="0"/>
                                  </p:stCondLst>
                                  <p:childTnLst>
                                    <p:animEffect transition="out" filter="blinds(vertical)">
                                      <p:cBhvr>
                                        <p:cTn id="870" dur="2000"/>
                                        <p:tgtEl>
                                          <p:spTgt spid="31"/>
                                        </p:tgtEl>
                                      </p:cBhvr>
                                    </p:animEffect>
                                    <p:set>
                                      <p:cBhvr>
                                        <p:cTn id="871" dur="1" fill="hold">
                                          <p:stCondLst>
                                            <p:cond delay="1999"/>
                                          </p:stCondLst>
                                        </p:cTn>
                                        <p:tgtEl>
                                          <p:spTgt spid="31"/>
                                        </p:tgtEl>
                                        <p:attrNameLst>
                                          <p:attrName>style.visibility</p:attrName>
                                        </p:attrNameLst>
                                      </p:cBhvr>
                                      <p:to>
                                        <p:strVal val="hidden"/>
                                      </p:to>
                                    </p:set>
                                  </p:childTnLst>
                                </p:cTn>
                              </p:par>
                              <p:par>
                                <p:cTn id="872" presetID="3" presetClass="exit" presetSubtype="5" fill="hold" grpId="4" nodeType="withEffect">
                                  <p:stCondLst>
                                    <p:cond delay="0"/>
                                  </p:stCondLst>
                                  <p:childTnLst>
                                    <p:animEffect transition="out" filter="blinds(vertical)">
                                      <p:cBhvr>
                                        <p:cTn id="873" dur="2000"/>
                                        <p:tgtEl>
                                          <p:spTgt spid="32"/>
                                        </p:tgtEl>
                                      </p:cBhvr>
                                    </p:animEffect>
                                    <p:set>
                                      <p:cBhvr>
                                        <p:cTn id="874" dur="1" fill="hold">
                                          <p:stCondLst>
                                            <p:cond delay="1999"/>
                                          </p:stCondLst>
                                        </p:cTn>
                                        <p:tgtEl>
                                          <p:spTgt spid="32"/>
                                        </p:tgtEl>
                                        <p:attrNameLst>
                                          <p:attrName>style.visibility</p:attrName>
                                        </p:attrNameLst>
                                      </p:cBhvr>
                                      <p:to>
                                        <p:strVal val="hidden"/>
                                      </p:to>
                                    </p:set>
                                  </p:childTnLst>
                                </p:cTn>
                              </p:par>
                              <p:par>
                                <p:cTn id="875" presetID="3" presetClass="exit" presetSubtype="5" fill="hold" grpId="4" nodeType="withEffect">
                                  <p:stCondLst>
                                    <p:cond delay="0"/>
                                  </p:stCondLst>
                                  <p:childTnLst>
                                    <p:animEffect transition="out" filter="blinds(vertical)">
                                      <p:cBhvr>
                                        <p:cTn id="876" dur="2000"/>
                                        <p:tgtEl>
                                          <p:spTgt spid="33"/>
                                        </p:tgtEl>
                                      </p:cBhvr>
                                    </p:animEffect>
                                    <p:set>
                                      <p:cBhvr>
                                        <p:cTn id="877" dur="1" fill="hold">
                                          <p:stCondLst>
                                            <p:cond delay="1999"/>
                                          </p:stCondLst>
                                        </p:cTn>
                                        <p:tgtEl>
                                          <p:spTgt spid="33"/>
                                        </p:tgtEl>
                                        <p:attrNameLst>
                                          <p:attrName>style.visibility</p:attrName>
                                        </p:attrNameLst>
                                      </p:cBhvr>
                                      <p:to>
                                        <p:strVal val="hidden"/>
                                      </p:to>
                                    </p:set>
                                  </p:childTnLst>
                                </p:cTn>
                              </p:par>
                              <p:par>
                                <p:cTn id="878" presetID="3" presetClass="exit" presetSubtype="5" fill="hold" grpId="4" nodeType="withEffect">
                                  <p:stCondLst>
                                    <p:cond delay="0"/>
                                  </p:stCondLst>
                                  <p:childTnLst>
                                    <p:animEffect transition="out" filter="blinds(vertical)">
                                      <p:cBhvr>
                                        <p:cTn id="879" dur="2000"/>
                                        <p:tgtEl>
                                          <p:spTgt spid="34"/>
                                        </p:tgtEl>
                                      </p:cBhvr>
                                    </p:animEffect>
                                    <p:set>
                                      <p:cBhvr>
                                        <p:cTn id="880" dur="1" fill="hold">
                                          <p:stCondLst>
                                            <p:cond delay="1999"/>
                                          </p:stCondLst>
                                        </p:cTn>
                                        <p:tgtEl>
                                          <p:spTgt spid="34"/>
                                        </p:tgtEl>
                                        <p:attrNameLst>
                                          <p:attrName>style.visibility</p:attrName>
                                        </p:attrNameLst>
                                      </p:cBhvr>
                                      <p:to>
                                        <p:strVal val="hidden"/>
                                      </p:to>
                                    </p:set>
                                  </p:childTnLst>
                                </p:cTn>
                              </p:par>
                              <p:par>
                                <p:cTn id="881" presetID="3" presetClass="exit" presetSubtype="5" fill="hold" grpId="4" nodeType="withEffect">
                                  <p:stCondLst>
                                    <p:cond delay="0"/>
                                  </p:stCondLst>
                                  <p:childTnLst>
                                    <p:animEffect transition="out" filter="blinds(vertical)">
                                      <p:cBhvr>
                                        <p:cTn id="882" dur="2000"/>
                                        <p:tgtEl>
                                          <p:spTgt spid="35"/>
                                        </p:tgtEl>
                                      </p:cBhvr>
                                    </p:animEffect>
                                    <p:set>
                                      <p:cBhvr>
                                        <p:cTn id="883" dur="1" fill="hold">
                                          <p:stCondLst>
                                            <p:cond delay="1999"/>
                                          </p:stCondLst>
                                        </p:cTn>
                                        <p:tgtEl>
                                          <p:spTgt spid="35"/>
                                        </p:tgtEl>
                                        <p:attrNameLst>
                                          <p:attrName>style.visibility</p:attrName>
                                        </p:attrNameLst>
                                      </p:cBhvr>
                                      <p:to>
                                        <p:strVal val="hidden"/>
                                      </p:to>
                                    </p:set>
                                  </p:childTnLst>
                                </p:cTn>
                              </p:par>
                              <p:par>
                                <p:cTn id="884" presetID="3" presetClass="exit" presetSubtype="5" fill="hold" grpId="4" nodeType="withEffect">
                                  <p:stCondLst>
                                    <p:cond delay="0"/>
                                  </p:stCondLst>
                                  <p:childTnLst>
                                    <p:animEffect transition="out" filter="blinds(vertical)">
                                      <p:cBhvr>
                                        <p:cTn id="885" dur="2000"/>
                                        <p:tgtEl>
                                          <p:spTgt spid="36"/>
                                        </p:tgtEl>
                                      </p:cBhvr>
                                    </p:animEffect>
                                    <p:set>
                                      <p:cBhvr>
                                        <p:cTn id="886" dur="1" fill="hold">
                                          <p:stCondLst>
                                            <p:cond delay="1999"/>
                                          </p:stCondLst>
                                        </p:cTn>
                                        <p:tgtEl>
                                          <p:spTgt spid="36"/>
                                        </p:tgtEl>
                                        <p:attrNameLst>
                                          <p:attrName>style.visibility</p:attrName>
                                        </p:attrNameLst>
                                      </p:cBhvr>
                                      <p:to>
                                        <p:strVal val="hidden"/>
                                      </p:to>
                                    </p:set>
                                  </p:childTnLst>
                                </p:cTn>
                              </p:par>
                              <p:par>
                                <p:cTn id="887" presetID="3" presetClass="exit" presetSubtype="5" fill="hold" grpId="4" nodeType="withEffect">
                                  <p:stCondLst>
                                    <p:cond delay="0"/>
                                  </p:stCondLst>
                                  <p:childTnLst>
                                    <p:animEffect transition="out" filter="blinds(vertical)">
                                      <p:cBhvr>
                                        <p:cTn id="888" dur="2000"/>
                                        <p:tgtEl>
                                          <p:spTgt spid="37"/>
                                        </p:tgtEl>
                                      </p:cBhvr>
                                    </p:animEffect>
                                    <p:set>
                                      <p:cBhvr>
                                        <p:cTn id="889" dur="1" fill="hold">
                                          <p:stCondLst>
                                            <p:cond delay="1999"/>
                                          </p:stCondLst>
                                        </p:cTn>
                                        <p:tgtEl>
                                          <p:spTgt spid="37"/>
                                        </p:tgtEl>
                                        <p:attrNameLst>
                                          <p:attrName>style.visibility</p:attrName>
                                        </p:attrNameLst>
                                      </p:cBhvr>
                                      <p:to>
                                        <p:strVal val="hidden"/>
                                      </p:to>
                                    </p:set>
                                  </p:childTnLst>
                                </p:cTn>
                              </p:par>
                              <p:par>
                                <p:cTn id="890" presetID="3" presetClass="exit" presetSubtype="5" fill="hold" grpId="4" nodeType="withEffect">
                                  <p:stCondLst>
                                    <p:cond delay="0"/>
                                  </p:stCondLst>
                                  <p:childTnLst>
                                    <p:animEffect transition="out" filter="blinds(vertical)">
                                      <p:cBhvr>
                                        <p:cTn id="891" dur="2000"/>
                                        <p:tgtEl>
                                          <p:spTgt spid="38"/>
                                        </p:tgtEl>
                                      </p:cBhvr>
                                    </p:animEffect>
                                    <p:set>
                                      <p:cBhvr>
                                        <p:cTn id="892" dur="1" fill="hold">
                                          <p:stCondLst>
                                            <p:cond delay="1999"/>
                                          </p:stCondLst>
                                        </p:cTn>
                                        <p:tgtEl>
                                          <p:spTgt spid="38"/>
                                        </p:tgtEl>
                                        <p:attrNameLst>
                                          <p:attrName>style.visibility</p:attrName>
                                        </p:attrNameLst>
                                      </p:cBhvr>
                                      <p:to>
                                        <p:strVal val="hidden"/>
                                      </p:to>
                                    </p:set>
                                  </p:childTnLst>
                                </p:cTn>
                              </p:par>
                              <p:par>
                                <p:cTn id="893" presetID="3" presetClass="exit" presetSubtype="5" fill="hold" grpId="4" nodeType="withEffect">
                                  <p:stCondLst>
                                    <p:cond delay="0"/>
                                  </p:stCondLst>
                                  <p:childTnLst>
                                    <p:animEffect transition="out" filter="blinds(vertical)">
                                      <p:cBhvr>
                                        <p:cTn id="894" dur="2000"/>
                                        <p:tgtEl>
                                          <p:spTgt spid="39"/>
                                        </p:tgtEl>
                                      </p:cBhvr>
                                    </p:animEffect>
                                    <p:set>
                                      <p:cBhvr>
                                        <p:cTn id="895" dur="1" fill="hold">
                                          <p:stCondLst>
                                            <p:cond delay="1999"/>
                                          </p:stCondLst>
                                        </p:cTn>
                                        <p:tgtEl>
                                          <p:spTgt spid="39"/>
                                        </p:tgtEl>
                                        <p:attrNameLst>
                                          <p:attrName>style.visibility</p:attrName>
                                        </p:attrNameLst>
                                      </p:cBhvr>
                                      <p:to>
                                        <p:strVal val="hidden"/>
                                      </p:to>
                                    </p:set>
                                  </p:childTnLst>
                                </p:cTn>
                              </p:par>
                              <p:par>
                                <p:cTn id="896" presetID="3" presetClass="exit" presetSubtype="5" fill="hold" grpId="4" nodeType="withEffect">
                                  <p:stCondLst>
                                    <p:cond delay="0"/>
                                  </p:stCondLst>
                                  <p:childTnLst>
                                    <p:animEffect transition="out" filter="blinds(vertical)">
                                      <p:cBhvr>
                                        <p:cTn id="897" dur="2000"/>
                                        <p:tgtEl>
                                          <p:spTgt spid="40"/>
                                        </p:tgtEl>
                                      </p:cBhvr>
                                    </p:animEffect>
                                    <p:set>
                                      <p:cBhvr>
                                        <p:cTn id="898" dur="1" fill="hold">
                                          <p:stCondLst>
                                            <p:cond delay="1999"/>
                                          </p:stCondLst>
                                        </p:cTn>
                                        <p:tgtEl>
                                          <p:spTgt spid="40"/>
                                        </p:tgtEl>
                                        <p:attrNameLst>
                                          <p:attrName>style.visibility</p:attrName>
                                        </p:attrNameLst>
                                      </p:cBhvr>
                                      <p:to>
                                        <p:strVal val="hidden"/>
                                      </p:to>
                                    </p:set>
                                  </p:childTnLst>
                                </p:cTn>
                              </p:par>
                              <p:par>
                                <p:cTn id="899" presetID="3" presetClass="exit" presetSubtype="5" fill="hold" grpId="4" nodeType="withEffect">
                                  <p:stCondLst>
                                    <p:cond delay="0"/>
                                  </p:stCondLst>
                                  <p:childTnLst>
                                    <p:animEffect transition="out" filter="blinds(vertical)">
                                      <p:cBhvr>
                                        <p:cTn id="900" dur="2000"/>
                                        <p:tgtEl>
                                          <p:spTgt spid="41"/>
                                        </p:tgtEl>
                                      </p:cBhvr>
                                    </p:animEffect>
                                    <p:set>
                                      <p:cBhvr>
                                        <p:cTn id="901" dur="1" fill="hold">
                                          <p:stCondLst>
                                            <p:cond delay="1999"/>
                                          </p:stCondLst>
                                        </p:cTn>
                                        <p:tgtEl>
                                          <p:spTgt spid="41"/>
                                        </p:tgtEl>
                                        <p:attrNameLst>
                                          <p:attrName>style.visibility</p:attrName>
                                        </p:attrNameLst>
                                      </p:cBhvr>
                                      <p:to>
                                        <p:strVal val="hidden"/>
                                      </p:to>
                                    </p:set>
                                  </p:childTnLst>
                                </p:cTn>
                              </p:par>
                              <p:par>
                                <p:cTn id="902" presetID="3" presetClass="exit" presetSubtype="5" fill="hold" grpId="4" nodeType="withEffect">
                                  <p:stCondLst>
                                    <p:cond delay="0"/>
                                  </p:stCondLst>
                                  <p:childTnLst>
                                    <p:animEffect transition="out" filter="blinds(vertical)">
                                      <p:cBhvr>
                                        <p:cTn id="903" dur="2000"/>
                                        <p:tgtEl>
                                          <p:spTgt spid="42"/>
                                        </p:tgtEl>
                                      </p:cBhvr>
                                    </p:animEffect>
                                    <p:set>
                                      <p:cBhvr>
                                        <p:cTn id="904" dur="1" fill="hold">
                                          <p:stCondLst>
                                            <p:cond delay="1999"/>
                                          </p:stCondLst>
                                        </p:cTn>
                                        <p:tgtEl>
                                          <p:spTgt spid="42"/>
                                        </p:tgtEl>
                                        <p:attrNameLst>
                                          <p:attrName>style.visibility</p:attrName>
                                        </p:attrNameLst>
                                      </p:cBhvr>
                                      <p:to>
                                        <p:strVal val="hidden"/>
                                      </p:to>
                                    </p:set>
                                  </p:childTnLst>
                                </p:cTn>
                              </p:par>
                              <p:par>
                                <p:cTn id="905" presetID="3" presetClass="exit" presetSubtype="5" fill="hold" grpId="4" nodeType="withEffect">
                                  <p:stCondLst>
                                    <p:cond delay="0"/>
                                  </p:stCondLst>
                                  <p:childTnLst>
                                    <p:animEffect transition="out" filter="blinds(vertical)">
                                      <p:cBhvr>
                                        <p:cTn id="906" dur="2000"/>
                                        <p:tgtEl>
                                          <p:spTgt spid="43"/>
                                        </p:tgtEl>
                                      </p:cBhvr>
                                    </p:animEffect>
                                    <p:set>
                                      <p:cBhvr>
                                        <p:cTn id="907" dur="1" fill="hold">
                                          <p:stCondLst>
                                            <p:cond delay="1999"/>
                                          </p:stCondLst>
                                        </p:cTn>
                                        <p:tgtEl>
                                          <p:spTgt spid="43"/>
                                        </p:tgtEl>
                                        <p:attrNameLst>
                                          <p:attrName>style.visibility</p:attrName>
                                        </p:attrNameLst>
                                      </p:cBhvr>
                                      <p:to>
                                        <p:strVal val="hidden"/>
                                      </p:to>
                                    </p:set>
                                  </p:childTnLst>
                                </p:cTn>
                              </p:par>
                              <p:par>
                                <p:cTn id="908" presetID="3" presetClass="exit" presetSubtype="5" fill="hold" grpId="4" nodeType="withEffect">
                                  <p:stCondLst>
                                    <p:cond delay="0"/>
                                  </p:stCondLst>
                                  <p:childTnLst>
                                    <p:animEffect transition="out" filter="blinds(vertical)">
                                      <p:cBhvr>
                                        <p:cTn id="909" dur="2000"/>
                                        <p:tgtEl>
                                          <p:spTgt spid="44"/>
                                        </p:tgtEl>
                                      </p:cBhvr>
                                    </p:animEffect>
                                    <p:set>
                                      <p:cBhvr>
                                        <p:cTn id="910" dur="1" fill="hold">
                                          <p:stCondLst>
                                            <p:cond delay="1999"/>
                                          </p:stCondLst>
                                        </p:cTn>
                                        <p:tgtEl>
                                          <p:spTgt spid="44"/>
                                        </p:tgtEl>
                                        <p:attrNameLst>
                                          <p:attrName>style.visibility</p:attrName>
                                        </p:attrNameLst>
                                      </p:cBhvr>
                                      <p:to>
                                        <p:strVal val="hidden"/>
                                      </p:to>
                                    </p:set>
                                  </p:childTnLst>
                                </p:cTn>
                              </p:par>
                              <p:par>
                                <p:cTn id="911" presetID="3" presetClass="exit" presetSubtype="5" fill="hold" grpId="4" nodeType="withEffect">
                                  <p:stCondLst>
                                    <p:cond delay="0"/>
                                  </p:stCondLst>
                                  <p:childTnLst>
                                    <p:animEffect transition="out" filter="blinds(vertical)">
                                      <p:cBhvr>
                                        <p:cTn id="912" dur="2000"/>
                                        <p:tgtEl>
                                          <p:spTgt spid="45"/>
                                        </p:tgtEl>
                                      </p:cBhvr>
                                    </p:animEffect>
                                    <p:set>
                                      <p:cBhvr>
                                        <p:cTn id="913" dur="1" fill="hold">
                                          <p:stCondLst>
                                            <p:cond delay="1999"/>
                                          </p:stCondLst>
                                        </p:cTn>
                                        <p:tgtEl>
                                          <p:spTgt spid="45"/>
                                        </p:tgtEl>
                                        <p:attrNameLst>
                                          <p:attrName>style.visibility</p:attrName>
                                        </p:attrNameLst>
                                      </p:cBhvr>
                                      <p:to>
                                        <p:strVal val="hidden"/>
                                      </p:to>
                                    </p:set>
                                  </p:childTnLst>
                                </p:cTn>
                              </p:par>
                              <p:par>
                                <p:cTn id="914" presetID="3" presetClass="exit" presetSubtype="5" fill="hold" grpId="4" nodeType="withEffect">
                                  <p:stCondLst>
                                    <p:cond delay="0"/>
                                  </p:stCondLst>
                                  <p:childTnLst>
                                    <p:animEffect transition="out" filter="blinds(vertical)">
                                      <p:cBhvr>
                                        <p:cTn id="915" dur="2000"/>
                                        <p:tgtEl>
                                          <p:spTgt spid="46"/>
                                        </p:tgtEl>
                                      </p:cBhvr>
                                    </p:animEffect>
                                    <p:set>
                                      <p:cBhvr>
                                        <p:cTn id="916" dur="1" fill="hold">
                                          <p:stCondLst>
                                            <p:cond delay="1999"/>
                                          </p:stCondLst>
                                        </p:cTn>
                                        <p:tgtEl>
                                          <p:spTgt spid="46"/>
                                        </p:tgtEl>
                                        <p:attrNameLst>
                                          <p:attrName>style.visibility</p:attrName>
                                        </p:attrNameLst>
                                      </p:cBhvr>
                                      <p:to>
                                        <p:strVal val="hidden"/>
                                      </p:to>
                                    </p:set>
                                  </p:childTnLst>
                                </p:cTn>
                              </p:par>
                              <p:par>
                                <p:cTn id="917" presetID="3" presetClass="exit" presetSubtype="5" fill="hold" grpId="4" nodeType="withEffect">
                                  <p:stCondLst>
                                    <p:cond delay="0"/>
                                  </p:stCondLst>
                                  <p:childTnLst>
                                    <p:animEffect transition="out" filter="blinds(vertical)">
                                      <p:cBhvr>
                                        <p:cTn id="918" dur="2000"/>
                                        <p:tgtEl>
                                          <p:spTgt spid="47"/>
                                        </p:tgtEl>
                                      </p:cBhvr>
                                    </p:animEffect>
                                    <p:set>
                                      <p:cBhvr>
                                        <p:cTn id="919" dur="1" fill="hold">
                                          <p:stCondLst>
                                            <p:cond delay="1999"/>
                                          </p:stCondLst>
                                        </p:cTn>
                                        <p:tgtEl>
                                          <p:spTgt spid="47"/>
                                        </p:tgtEl>
                                        <p:attrNameLst>
                                          <p:attrName>style.visibility</p:attrName>
                                        </p:attrNameLst>
                                      </p:cBhvr>
                                      <p:to>
                                        <p:strVal val="hidden"/>
                                      </p:to>
                                    </p:set>
                                  </p:childTnLst>
                                </p:cTn>
                              </p:par>
                              <p:par>
                                <p:cTn id="920" presetID="3" presetClass="exit" presetSubtype="5" fill="hold" grpId="4" nodeType="withEffect">
                                  <p:stCondLst>
                                    <p:cond delay="0"/>
                                  </p:stCondLst>
                                  <p:childTnLst>
                                    <p:animEffect transition="out" filter="blinds(vertical)">
                                      <p:cBhvr>
                                        <p:cTn id="921" dur="2000"/>
                                        <p:tgtEl>
                                          <p:spTgt spid="48"/>
                                        </p:tgtEl>
                                      </p:cBhvr>
                                    </p:animEffect>
                                    <p:set>
                                      <p:cBhvr>
                                        <p:cTn id="922" dur="1" fill="hold">
                                          <p:stCondLst>
                                            <p:cond delay="1999"/>
                                          </p:stCondLst>
                                        </p:cTn>
                                        <p:tgtEl>
                                          <p:spTgt spid="48"/>
                                        </p:tgtEl>
                                        <p:attrNameLst>
                                          <p:attrName>style.visibility</p:attrName>
                                        </p:attrNameLst>
                                      </p:cBhvr>
                                      <p:to>
                                        <p:strVal val="hidden"/>
                                      </p:to>
                                    </p:set>
                                  </p:childTnLst>
                                </p:cTn>
                              </p:par>
                              <p:par>
                                <p:cTn id="923" presetID="3" presetClass="exit" presetSubtype="5" fill="hold" grpId="4" nodeType="withEffect">
                                  <p:stCondLst>
                                    <p:cond delay="0"/>
                                  </p:stCondLst>
                                  <p:childTnLst>
                                    <p:animEffect transition="out" filter="blinds(vertical)">
                                      <p:cBhvr>
                                        <p:cTn id="924" dur="2000"/>
                                        <p:tgtEl>
                                          <p:spTgt spid="49"/>
                                        </p:tgtEl>
                                      </p:cBhvr>
                                    </p:animEffect>
                                    <p:set>
                                      <p:cBhvr>
                                        <p:cTn id="925" dur="1" fill="hold">
                                          <p:stCondLst>
                                            <p:cond delay="1999"/>
                                          </p:stCondLst>
                                        </p:cTn>
                                        <p:tgtEl>
                                          <p:spTgt spid="49"/>
                                        </p:tgtEl>
                                        <p:attrNameLst>
                                          <p:attrName>style.visibility</p:attrName>
                                        </p:attrNameLst>
                                      </p:cBhvr>
                                      <p:to>
                                        <p:strVal val="hidden"/>
                                      </p:to>
                                    </p:set>
                                  </p:childTnLst>
                                </p:cTn>
                              </p:par>
                              <p:par>
                                <p:cTn id="926" presetID="3" presetClass="exit" presetSubtype="5" fill="hold" grpId="4" nodeType="withEffect">
                                  <p:stCondLst>
                                    <p:cond delay="0"/>
                                  </p:stCondLst>
                                  <p:childTnLst>
                                    <p:animEffect transition="out" filter="blinds(vertical)">
                                      <p:cBhvr>
                                        <p:cTn id="927" dur="2000"/>
                                        <p:tgtEl>
                                          <p:spTgt spid="50"/>
                                        </p:tgtEl>
                                      </p:cBhvr>
                                    </p:animEffect>
                                    <p:set>
                                      <p:cBhvr>
                                        <p:cTn id="928" dur="1" fill="hold">
                                          <p:stCondLst>
                                            <p:cond delay="1999"/>
                                          </p:stCondLst>
                                        </p:cTn>
                                        <p:tgtEl>
                                          <p:spTgt spid="50"/>
                                        </p:tgtEl>
                                        <p:attrNameLst>
                                          <p:attrName>style.visibility</p:attrName>
                                        </p:attrNameLst>
                                      </p:cBhvr>
                                      <p:to>
                                        <p:strVal val="hidden"/>
                                      </p:to>
                                    </p:set>
                                  </p:childTnLst>
                                </p:cTn>
                              </p:par>
                              <p:par>
                                <p:cTn id="929" presetID="3" presetClass="exit" presetSubtype="5" fill="hold" grpId="4" nodeType="withEffect">
                                  <p:stCondLst>
                                    <p:cond delay="0"/>
                                  </p:stCondLst>
                                  <p:childTnLst>
                                    <p:animEffect transition="out" filter="blinds(vertical)">
                                      <p:cBhvr>
                                        <p:cTn id="930" dur="2000"/>
                                        <p:tgtEl>
                                          <p:spTgt spid="51"/>
                                        </p:tgtEl>
                                      </p:cBhvr>
                                    </p:animEffect>
                                    <p:set>
                                      <p:cBhvr>
                                        <p:cTn id="931" dur="1" fill="hold">
                                          <p:stCondLst>
                                            <p:cond delay="1999"/>
                                          </p:stCondLst>
                                        </p:cTn>
                                        <p:tgtEl>
                                          <p:spTgt spid="51"/>
                                        </p:tgtEl>
                                        <p:attrNameLst>
                                          <p:attrName>style.visibility</p:attrName>
                                        </p:attrNameLst>
                                      </p:cBhvr>
                                      <p:to>
                                        <p:strVal val="hidden"/>
                                      </p:to>
                                    </p:set>
                                  </p:childTnLst>
                                </p:cTn>
                              </p:par>
                              <p:par>
                                <p:cTn id="932" presetID="3" presetClass="exit" presetSubtype="5" fill="hold" grpId="4" nodeType="withEffect">
                                  <p:stCondLst>
                                    <p:cond delay="0"/>
                                  </p:stCondLst>
                                  <p:childTnLst>
                                    <p:animEffect transition="out" filter="blinds(vertical)">
                                      <p:cBhvr>
                                        <p:cTn id="933" dur="2000"/>
                                        <p:tgtEl>
                                          <p:spTgt spid="52"/>
                                        </p:tgtEl>
                                      </p:cBhvr>
                                    </p:animEffect>
                                    <p:set>
                                      <p:cBhvr>
                                        <p:cTn id="934" dur="1" fill="hold">
                                          <p:stCondLst>
                                            <p:cond delay="1999"/>
                                          </p:stCondLst>
                                        </p:cTn>
                                        <p:tgtEl>
                                          <p:spTgt spid="52"/>
                                        </p:tgtEl>
                                        <p:attrNameLst>
                                          <p:attrName>style.visibility</p:attrName>
                                        </p:attrNameLst>
                                      </p:cBhvr>
                                      <p:to>
                                        <p:strVal val="hidden"/>
                                      </p:to>
                                    </p:set>
                                  </p:childTnLst>
                                </p:cTn>
                              </p:par>
                              <p:par>
                                <p:cTn id="935" presetID="3" presetClass="exit" presetSubtype="5" fill="hold" grpId="4" nodeType="withEffect">
                                  <p:stCondLst>
                                    <p:cond delay="0"/>
                                  </p:stCondLst>
                                  <p:childTnLst>
                                    <p:animEffect transition="out" filter="blinds(vertical)">
                                      <p:cBhvr>
                                        <p:cTn id="936" dur="2000"/>
                                        <p:tgtEl>
                                          <p:spTgt spid="53"/>
                                        </p:tgtEl>
                                      </p:cBhvr>
                                    </p:animEffect>
                                    <p:set>
                                      <p:cBhvr>
                                        <p:cTn id="937" dur="1" fill="hold">
                                          <p:stCondLst>
                                            <p:cond delay="1999"/>
                                          </p:stCondLst>
                                        </p:cTn>
                                        <p:tgtEl>
                                          <p:spTgt spid="53"/>
                                        </p:tgtEl>
                                        <p:attrNameLst>
                                          <p:attrName>style.visibility</p:attrName>
                                        </p:attrNameLst>
                                      </p:cBhvr>
                                      <p:to>
                                        <p:strVal val="hidden"/>
                                      </p:to>
                                    </p:set>
                                  </p:childTnLst>
                                </p:cTn>
                              </p:par>
                              <p:par>
                                <p:cTn id="938" presetID="3" presetClass="exit" presetSubtype="5" fill="hold" grpId="4" nodeType="withEffect">
                                  <p:stCondLst>
                                    <p:cond delay="0"/>
                                  </p:stCondLst>
                                  <p:childTnLst>
                                    <p:animEffect transition="out" filter="blinds(vertical)">
                                      <p:cBhvr>
                                        <p:cTn id="939" dur="2000"/>
                                        <p:tgtEl>
                                          <p:spTgt spid="54"/>
                                        </p:tgtEl>
                                      </p:cBhvr>
                                    </p:animEffect>
                                    <p:set>
                                      <p:cBhvr>
                                        <p:cTn id="940" dur="1" fill="hold">
                                          <p:stCondLst>
                                            <p:cond delay="1999"/>
                                          </p:stCondLst>
                                        </p:cTn>
                                        <p:tgtEl>
                                          <p:spTgt spid="54"/>
                                        </p:tgtEl>
                                        <p:attrNameLst>
                                          <p:attrName>style.visibility</p:attrName>
                                        </p:attrNameLst>
                                      </p:cBhvr>
                                      <p:to>
                                        <p:strVal val="hidden"/>
                                      </p:to>
                                    </p:set>
                                  </p:childTnLst>
                                </p:cTn>
                              </p:par>
                              <p:par>
                                <p:cTn id="941" presetID="3" presetClass="exit" presetSubtype="5" fill="hold" grpId="4" nodeType="withEffect">
                                  <p:stCondLst>
                                    <p:cond delay="0"/>
                                  </p:stCondLst>
                                  <p:childTnLst>
                                    <p:animEffect transition="out" filter="blinds(vertical)">
                                      <p:cBhvr>
                                        <p:cTn id="942" dur="2000"/>
                                        <p:tgtEl>
                                          <p:spTgt spid="55"/>
                                        </p:tgtEl>
                                      </p:cBhvr>
                                    </p:animEffect>
                                    <p:set>
                                      <p:cBhvr>
                                        <p:cTn id="943" dur="1" fill="hold">
                                          <p:stCondLst>
                                            <p:cond delay="1999"/>
                                          </p:stCondLst>
                                        </p:cTn>
                                        <p:tgtEl>
                                          <p:spTgt spid="55"/>
                                        </p:tgtEl>
                                        <p:attrNameLst>
                                          <p:attrName>style.visibility</p:attrName>
                                        </p:attrNameLst>
                                      </p:cBhvr>
                                      <p:to>
                                        <p:strVal val="hidden"/>
                                      </p:to>
                                    </p:set>
                                  </p:childTnLst>
                                </p:cTn>
                              </p:par>
                              <p:par>
                                <p:cTn id="944" presetID="17" presetClass="entr" presetSubtype="10" fill="hold" nodeType="withEffect">
                                  <p:stCondLst>
                                    <p:cond delay="0"/>
                                  </p:stCondLst>
                                  <p:childTnLst>
                                    <p:set>
                                      <p:cBhvr>
                                        <p:cTn id="945" dur="1" fill="hold">
                                          <p:stCondLst>
                                            <p:cond delay="0"/>
                                          </p:stCondLst>
                                        </p:cTn>
                                        <p:tgtEl>
                                          <p:spTgt spid="2"/>
                                        </p:tgtEl>
                                        <p:attrNameLst>
                                          <p:attrName>style.visibility</p:attrName>
                                        </p:attrNameLst>
                                      </p:cBhvr>
                                      <p:to>
                                        <p:strVal val="visible"/>
                                      </p:to>
                                    </p:set>
                                    <p:anim calcmode="lin" valueType="num">
                                      <p:cBhvr>
                                        <p:cTn id="946" dur="2000" fill="hold"/>
                                        <p:tgtEl>
                                          <p:spTgt spid="2"/>
                                        </p:tgtEl>
                                        <p:attrNameLst>
                                          <p:attrName>ppt_w</p:attrName>
                                        </p:attrNameLst>
                                      </p:cBhvr>
                                      <p:tavLst>
                                        <p:tav tm="0">
                                          <p:val>
                                            <p:fltVal val="0"/>
                                          </p:val>
                                        </p:tav>
                                        <p:tav tm="100000">
                                          <p:val>
                                            <p:strVal val="#ppt_w"/>
                                          </p:val>
                                        </p:tav>
                                      </p:tavLst>
                                    </p:anim>
                                    <p:anim calcmode="lin" valueType="num">
                                      <p:cBhvr>
                                        <p:cTn id="9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9000">
              <a:srgbClr val="0000FF"/>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ae-january-13-2018-glowing-figures-exotic-birds-in-cages-and-on-branches-trees-in-fairytale-forest-with-beautiful-colorful-illumination-in-night-garden-glow-par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3729318">
            <a:off x="3129439" y="1861352"/>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34122">
            <a:off x="3918238" y="933879"/>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864028">
            <a:off x="4845217" y="1862184"/>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1193">
            <a:off x="3916454" y="2645167"/>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4643438" y="1142990"/>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629616">
            <a:off x="4549621" y="2506420"/>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55645">
            <a:off x="3156117" y="1185605"/>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99565">
            <a:off x="3145424" y="2575929"/>
            <a:ext cx="1382653" cy="1350149"/>
          </a:xfrm>
          <a:prstGeom prst="teardrop">
            <a:avLst>
              <a:gd name="adj" fmla="val 121070"/>
            </a:avLst>
          </a:prstGeom>
          <a:gradFill flip="none" rotWithShape="1">
            <a:gsLst>
              <a:gs pos="28000">
                <a:schemeClr val="bg1">
                  <a:alpha val="20000"/>
                </a:scheme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0-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ae-january-13-2018-glowing-multicolored-flowers-with-delightful-night-lights-in-unique-happy-forest-for-night-walks-with-family-and-friends-in-glow-park-in-dubai-c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3500430" y="1928808"/>
            <a:ext cx="2143140" cy="642942"/>
          </a:xfrm>
          <a:prstGeom prst="frame">
            <a:avLst>
              <a:gd name="adj1" fmla="val 30278"/>
            </a:avLst>
          </a:prstGeom>
          <a:solidFill>
            <a:srgbClr val="D620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3500430" y="2571750"/>
            <a:ext cx="2143140" cy="642942"/>
          </a:xfrm>
          <a:prstGeom prst="frame">
            <a:avLst>
              <a:gd name="adj1" fmla="val 30278"/>
            </a:avLst>
          </a:prstGeom>
          <a:solidFill>
            <a:srgbClr val="D620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2536016" y="2250281"/>
            <a:ext cx="1285885"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5400000">
            <a:off x="5322099" y="2250280"/>
            <a:ext cx="1285885"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1285866"/>
            <a:ext cx="1643074"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3786182" y="3214692"/>
            <a:ext cx="1643074" cy="642942"/>
          </a:xfrm>
          <a:prstGeom prst="frame">
            <a:avLst>
              <a:gd name="adj1" fmla="val 30278"/>
            </a:avLst>
          </a:prstGeom>
          <a:solidFill>
            <a:srgbClr val="4CD4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2071671" y="2285997"/>
            <a:ext cx="928692"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5400000">
            <a:off x="6143637" y="2285997"/>
            <a:ext cx="928692"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642924"/>
            <a:ext cx="1285884"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4000496" y="3857634"/>
            <a:ext cx="1285884" cy="642942"/>
          </a:xfrm>
          <a:prstGeom prst="frame">
            <a:avLst>
              <a:gd name="adj1" fmla="val 3027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1714480" y="2428874"/>
            <a:ext cx="571504" cy="428628"/>
          </a:xfrm>
          <a:prstGeom prst="frame">
            <a:avLst>
              <a:gd name="adj1" fmla="val 30278"/>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5400000">
            <a:off x="6858016" y="2357436"/>
            <a:ext cx="642942" cy="500066"/>
          </a:xfrm>
          <a:prstGeom prst="frame">
            <a:avLst>
              <a:gd name="adj1" fmla="val 30278"/>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214296"/>
            <a:ext cx="1000132" cy="428646"/>
          </a:xfrm>
          <a:prstGeom prst="frame">
            <a:avLst>
              <a:gd name="adj1" fmla="val 30278"/>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4143372" y="4500576"/>
            <a:ext cx="1000132" cy="428646"/>
          </a:xfrm>
          <a:prstGeom prst="frame">
            <a:avLst>
              <a:gd name="adj1" fmla="val 30278"/>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1393009" y="2464593"/>
            <a:ext cx="428628" cy="357190"/>
          </a:xfrm>
          <a:prstGeom prst="frame">
            <a:avLst>
              <a:gd name="adj1" fmla="val 30278"/>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5400000">
            <a:off x="7393801" y="2464593"/>
            <a:ext cx="428628" cy="357190"/>
          </a:xfrm>
          <a:prstGeom prst="frame">
            <a:avLst>
              <a:gd name="adj1" fmla="val 30278"/>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ppt_x"/>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ppt_x"/>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ppt_x"/>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1+#ppt_w/2"/>
                                          </p:val>
                                        </p:tav>
                                        <p:tav tm="100000">
                                          <p:val>
                                            <p:strVal val="#ppt_x"/>
                                          </p:val>
                                        </p:tav>
                                      </p:tavLst>
                                    </p:anim>
                                    <p:anim calcmode="lin" valueType="num">
                                      <p:cBhvr additive="base">
                                        <p:cTn id="54" dur="2000" fill="hold"/>
                                        <p:tgtEl>
                                          <p:spTgt spid="1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0-#ppt_w/2"/>
                                          </p:val>
                                        </p:tav>
                                        <p:tav tm="100000">
                                          <p:val>
                                            <p:strVal val="#ppt_x"/>
                                          </p:val>
                                        </p:tav>
                                      </p:tavLst>
                                    </p:anim>
                                    <p:anim calcmode="lin" valueType="num">
                                      <p:cBhvr additive="base">
                                        <p:cTn id="58" dur="2000" fill="hold"/>
                                        <p:tgtEl>
                                          <p:spTgt spid="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2" fill="hold" grpId="1" nodeType="after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14"/>
                                        </p:tgtEl>
                                        <p:attrNameLst>
                                          <p:attrName>ppt_x</p:attrName>
                                        </p:attrNameLst>
                                      </p:cBhvr>
                                      <p:tavLst>
                                        <p:tav tm="0">
                                          <p:val>
                                            <p:strVal val="ppt_x"/>
                                          </p:val>
                                        </p:tav>
                                        <p:tav tm="100000">
                                          <p:val>
                                            <p:strVal val="1+ppt_w/2"/>
                                          </p:val>
                                        </p:tav>
                                      </p:tavLst>
                                    </p:anim>
                                    <p:anim calcmode="lin" valueType="num">
                                      <p:cBhvr additive="base">
                                        <p:cTn id="82" dur="2000"/>
                                        <p:tgtEl>
                                          <p:spTgt spid="14"/>
                                        </p:tgtEl>
                                        <p:attrNameLst>
                                          <p:attrName>ppt_y</p:attrName>
                                        </p:attrNameLst>
                                      </p:cBhvr>
                                      <p:tavLst>
                                        <p:tav tm="0">
                                          <p:val>
                                            <p:strVal val="ppt_y"/>
                                          </p:val>
                                        </p:tav>
                                        <p:tav tm="100000">
                                          <p:val>
                                            <p:strVal val="ppt_y"/>
                                          </p:val>
                                        </p:tav>
                                      </p:tavLst>
                                    </p:anim>
                                    <p:set>
                                      <p:cBhvr>
                                        <p:cTn id="83" dur="1" fill="hold">
                                          <p:stCondLst>
                                            <p:cond delay="1999"/>
                                          </p:stCondLst>
                                        </p:cTn>
                                        <p:tgtEl>
                                          <p:spTgt spid="14"/>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8"/>
                                        </p:tgtEl>
                                        <p:attrNameLst>
                                          <p:attrName>ppt_x</p:attrName>
                                        </p:attrNameLst>
                                      </p:cBhvr>
                                      <p:tavLst>
                                        <p:tav tm="0">
                                          <p:val>
                                            <p:strVal val="ppt_x"/>
                                          </p:val>
                                        </p:tav>
                                        <p:tav tm="100000">
                                          <p:val>
                                            <p:strVal val="1+ppt_w/2"/>
                                          </p:val>
                                        </p:tav>
                                      </p:tavLst>
                                    </p:anim>
                                    <p:anim calcmode="lin" valueType="num">
                                      <p:cBhvr additive="base">
                                        <p:cTn id="86" dur="2000"/>
                                        <p:tgtEl>
                                          <p:spTgt spid="18"/>
                                        </p:tgtEl>
                                        <p:attrNameLst>
                                          <p:attrName>ppt_y</p:attrName>
                                        </p:attrNameLst>
                                      </p:cBhvr>
                                      <p:tavLst>
                                        <p:tav tm="0">
                                          <p:val>
                                            <p:strVal val="ppt_y"/>
                                          </p:val>
                                        </p:tav>
                                        <p:tav tm="100000">
                                          <p:val>
                                            <p:strVal val="ppt_y"/>
                                          </p:val>
                                        </p:tav>
                                      </p:tavLst>
                                    </p:anim>
                                    <p:set>
                                      <p:cBhvr>
                                        <p:cTn id="87" dur="1" fill="hold">
                                          <p:stCondLst>
                                            <p:cond delay="1999"/>
                                          </p:stCondLst>
                                        </p:cTn>
                                        <p:tgtEl>
                                          <p:spTgt spid="18"/>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9"/>
                                        </p:tgtEl>
                                        <p:attrNameLst>
                                          <p:attrName>ppt_x</p:attrName>
                                        </p:attrNameLst>
                                      </p:cBhvr>
                                      <p:tavLst>
                                        <p:tav tm="0">
                                          <p:val>
                                            <p:strVal val="ppt_x"/>
                                          </p:val>
                                        </p:tav>
                                        <p:tav tm="100000">
                                          <p:val>
                                            <p:strVal val="0-ppt_w/2"/>
                                          </p:val>
                                        </p:tav>
                                      </p:tavLst>
                                    </p:anim>
                                    <p:anim calcmode="lin" valueType="num">
                                      <p:cBhvr additive="base">
                                        <p:cTn id="102" dur="2000"/>
                                        <p:tgtEl>
                                          <p:spTgt spid="19"/>
                                        </p:tgtEl>
                                        <p:attrNameLst>
                                          <p:attrName>ppt_y</p:attrName>
                                        </p:attrNameLst>
                                      </p:cBhvr>
                                      <p:tavLst>
                                        <p:tav tm="0">
                                          <p:val>
                                            <p:strVal val="ppt_y"/>
                                          </p:val>
                                        </p:tav>
                                        <p:tav tm="100000">
                                          <p:val>
                                            <p:strVal val="ppt_y"/>
                                          </p:val>
                                        </p:tav>
                                      </p:tavLst>
                                    </p:anim>
                                    <p:set>
                                      <p:cBhvr>
                                        <p:cTn id="103" dur="1" fill="hold">
                                          <p:stCondLst>
                                            <p:cond delay="1999"/>
                                          </p:stCondLst>
                                        </p:cTn>
                                        <p:tgtEl>
                                          <p:spTgt spid="19"/>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ppt_x"/>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1"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ppt_x"/>
                                          </p:val>
                                        </p:tav>
                                      </p:tavLst>
                                    </p:anim>
                                    <p:anim calcmode="lin" valueType="num">
                                      <p:cBhvr additive="base">
                                        <p:cTn id="118" dur="2000"/>
                                        <p:tgtEl>
                                          <p:spTgt spid="17"/>
                                        </p:tgtEl>
                                        <p:attrNameLst>
                                          <p:attrName>ppt_y</p:attrName>
                                        </p:attrNameLst>
                                      </p:cBhvr>
                                      <p:tavLst>
                                        <p:tav tm="0">
                                          <p:val>
                                            <p:strVal val="ppt_y"/>
                                          </p:val>
                                        </p:tav>
                                        <p:tav tm="100000">
                                          <p:val>
                                            <p:strVal val="0-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ppt_x"/>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ppt_x"/>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11000">
              <a:srgbClr val="7030A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ae-january-13-2018-multicolored-tree-with-amazing-night-illumination-and-figures-giraffes-in-magical-garden-for-walks-in-theme-glow-park-in-dubai-city-uae_szxgc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7000">
              <a:srgbClr val="00B050"/>
            </a:gs>
            <a:gs pos="50000">
              <a:srgbClr val="0000FF">
                <a:shade val="67500"/>
                <a:satMod val="115000"/>
              </a:srgbClr>
            </a:gs>
            <a:gs pos="100000">
              <a:srgbClr val="00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ae-january-13-2018-people-walking-in-glowing-tunnel-with-luminous-decorative-lighting-in-family-theme-and-entertainment-glow-park-in-night-dubai-city-uae_swfr0kxpv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42908"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1425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42878"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38"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428696"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857324"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285984"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42"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7177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0043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857588"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86216"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714876"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72034"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500662"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929322"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48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15108"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14372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572380" y="1071534"/>
            <a:ext cx="1428760" cy="2786100"/>
          </a:xfrm>
          <a:prstGeom prst="donut">
            <a:avLst>
              <a:gd name="adj" fmla="val 10287"/>
            </a:avLst>
          </a:prstGeom>
          <a:blipFill>
            <a:blip r:embed="rId3">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3" presetClass="entr" presetSubtype="10" fill="hold" grpId="5"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blinds(horizontal)">
                                      <p:cBhvr>
                                        <p:cTn id="129" dur="2000"/>
                                        <p:tgtEl>
                                          <p:spTgt spid="4"/>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blinds(horizontal)">
                                      <p:cBhvr>
                                        <p:cTn id="135" dur="2000"/>
                                        <p:tgtEl>
                                          <p:spTgt spid="6"/>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blinds(horizontal)">
                                      <p:cBhvr>
                                        <p:cTn id="138" dur="2000"/>
                                        <p:tgtEl>
                                          <p:spTgt spid="7"/>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blinds(horizontal)">
                                      <p:cBhvr>
                                        <p:cTn id="141" dur="2000"/>
                                        <p:tgtEl>
                                          <p:spTgt spid="8"/>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blinds(horizontal)">
                                      <p:cBhvr>
                                        <p:cTn id="144" dur="2000"/>
                                        <p:tgtEl>
                                          <p:spTgt spid="9"/>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blinds(horizontal)">
                                      <p:cBhvr>
                                        <p:cTn id="147" dur="2000"/>
                                        <p:tgtEl>
                                          <p:spTgt spid="10"/>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blinds(horizontal)">
                                      <p:cBhvr>
                                        <p:cTn id="150" dur="2000"/>
                                        <p:tgtEl>
                                          <p:spTgt spid="11"/>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blinds(horizontal)">
                                      <p:cBhvr>
                                        <p:cTn id="153" dur="2000"/>
                                        <p:tgtEl>
                                          <p:spTgt spid="12"/>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blinds(horizontal)">
                                      <p:cBhvr>
                                        <p:cTn id="156" dur="2000"/>
                                        <p:tgtEl>
                                          <p:spTgt spid="13"/>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blinds(horizontal)">
                                      <p:cBhvr>
                                        <p:cTn id="159" dur="2000"/>
                                        <p:tgtEl>
                                          <p:spTgt spid="14"/>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blinds(horizontal)">
                                      <p:cBhvr>
                                        <p:cTn id="162" dur="2000"/>
                                        <p:tgtEl>
                                          <p:spTgt spid="15"/>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linds(horizontal)">
                                      <p:cBhvr>
                                        <p:cTn id="165" dur="2000"/>
                                        <p:tgtEl>
                                          <p:spTgt spid="16"/>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blinds(horizontal)">
                                      <p:cBhvr>
                                        <p:cTn id="168" dur="2000"/>
                                        <p:tgtEl>
                                          <p:spTgt spid="17"/>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18"/>
                                        </p:tgtEl>
                                        <p:attrNameLst>
                                          <p:attrName>style.visibility</p:attrName>
                                        </p:attrNameLst>
                                      </p:cBhvr>
                                      <p:to>
                                        <p:strVal val="visible"/>
                                      </p:to>
                                    </p:set>
                                    <p:animEffect transition="in" filter="blinds(horizontal)">
                                      <p:cBhvr>
                                        <p:cTn id="171" dur="2000"/>
                                        <p:tgtEl>
                                          <p:spTgt spid="18"/>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horizontal)">
                                      <p:cBhvr>
                                        <p:cTn id="174" dur="2000"/>
                                        <p:tgtEl>
                                          <p:spTgt spid="19"/>
                                        </p:tgtEl>
                                      </p:cBhvr>
                                    </p:animEffect>
                                  </p:childTnLst>
                                </p:cTn>
                              </p:par>
                              <p:par>
                                <p:cTn id="175" presetID="3" presetClass="entr" presetSubtype="10" fill="hold" grpId="5"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horizontal)">
                                      <p:cBhvr>
                                        <p:cTn id="177" dur="2000"/>
                                        <p:tgtEl>
                                          <p:spTgt spid="20"/>
                                        </p:tgtEl>
                                      </p:cBhvr>
                                    </p:animEffect>
                                  </p:childTnLst>
                                </p:cTn>
                              </p:par>
                              <p:par>
                                <p:cTn id="178" presetID="3" presetClass="entr" presetSubtype="10" fill="hold" grpId="5" nodeType="withEffect">
                                  <p:stCondLst>
                                    <p:cond delay="0"/>
                                  </p:stCondLst>
                                  <p:childTnLst>
                                    <p:set>
                                      <p:cBhvr>
                                        <p:cTn id="179" dur="1" fill="hold">
                                          <p:stCondLst>
                                            <p:cond delay="0"/>
                                          </p:stCondLst>
                                        </p:cTn>
                                        <p:tgtEl>
                                          <p:spTgt spid="21"/>
                                        </p:tgtEl>
                                        <p:attrNameLst>
                                          <p:attrName>style.visibility</p:attrName>
                                        </p:attrNameLst>
                                      </p:cBhvr>
                                      <p:to>
                                        <p:strVal val="visible"/>
                                      </p:to>
                                    </p:set>
                                    <p:animEffect transition="in" filter="blinds(horizontal)">
                                      <p:cBhvr>
                                        <p:cTn id="180" dur="2000"/>
                                        <p:tgtEl>
                                          <p:spTgt spid="21"/>
                                        </p:tgtEl>
                                      </p:cBhvr>
                                    </p:animEffect>
                                  </p:childTnLst>
                                </p:cTn>
                              </p:par>
                              <p:par>
                                <p:cTn id="181" presetID="3" presetClass="entr" presetSubtype="10" fill="hold" grpId="5" nodeType="withEffect">
                                  <p:stCondLst>
                                    <p:cond delay="0"/>
                                  </p:stCondLst>
                                  <p:childTnLst>
                                    <p:set>
                                      <p:cBhvr>
                                        <p:cTn id="182" dur="1" fill="hold">
                                          <p:stCondLst>
                                            <p:cond delay="0"/>
                                          </p:stCondLst>
                                        </p:cTn>
                                        <p:tgtEl>
                                          <p:spTgt spid="22"/>
                                        </p:tgtEl>
                                        <p:attrNameLst>
                                          <p:attrName>style.visibility</p:attrName>
                                        </p:attrNameLst>
                                      </p:cBhvr>
                                      <p:to>
                                        <p:strVal val="visible"/>
                                      </p:to>
                                    </p:set>
                                    <p:animEffect transition="in" filter="blinds(horizontal)">
                                      <p:cBhvr>
                                        <p:cTn id="183" dur="2000"/>
                                        <p:tgtEl>
                                          <p:spTgt spid="22"/>
                                        </p:tgtEl>
                                      </p:cBhvr>
                                    </p:animEffect>
                                  </p:childTnLst>
                                </p:cTn>
                              </p:par>
                              <p:par>
                                <p:cTn id="184" presetID="3" presetClass="entr" presetSubtype="10" fill="hold" grpId="5" nodeType="withEffect">
                                  <p:stCondLst>
                                    <p:cond delay="0"/>
                                  </p:stCondLst>
                                  <p:childTnLst>
                                    <p:set>
                                      <p:cBhvr>
                                        <p:cTn id="185" dur="1" fill="hold">
                                          <p:stCondLst>
                                            <p:cond delay="0"/>
                                          </p:stCondLst>
                                        </p:cTn>
                                        <p:tgtEl>
                                          <p:spTgt spid="23"/>
                                        </p:tgtEl>
                                        <p:attrNameLst>
                                          <p:attrName>style.visibility</p:attrName>
                                        </p:attrNameLst>
                                      </p:cBhvr>
                                      <p:to>
                                        <p:strVal val="visible"/>
                                      </p:to>
                                    </p:set>
                                    <p:animEffect transition="in" filter="blinds(horizontal)">
                                      <p:cBhvr>
                                        <p:cTn id="186" dur="2000"/>
                                        <p:tgtEl>
                                          <p:spTgt spid="23"/>
                                        </p:tgtEl>
                                      </p:cBhvr>
                                    </p:animEffect>
                                  </p:childTnLst>
                                </p:cTn>
                              </p:par>
                            </p:childTnLst>
                          </p:cTn>
                        </p:par>
                        <p:par>
                          <p:cTn id="187" fill="hold">
                            <p:stCondLst>
                              <p:cond delay="2000"/>
                            </p:stCondLst>
                            <p:childTnLst>
                              <p:par>
                                <p:cTn id="188" presetID="2" presetClass="exit" presetSubtype="8" fill="hold" grpId="2"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0-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0-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mph" presetSubtype="0" fill="hold" grpId="3"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3"/>
                                        </p:tgtEl>
                                        <p:attrNameLst>
                                          <p:attrName>r</p:attrName>
                                        </p:attrNameLst>
                                      </p:cBhvr>
                                    </p:animRot>
                                  </p:childTnLst>
                                </p:cTn>
                              </p:par>
                              <p:par>
                                <p:cTn id="308" presetID="3" presetClass="exit" presetSubtype="10" fill="hold" grpId="4" nodeType="withEffect">
                                  <p:stCondLst>
                                    <p:cond delay="0"/>
                                  </p:stCondLst>
                                  <p:childTnLst>
                                    <p:animEffect transition="out" filter="blinds(horizontal)">
                                      <p:cBhvr>
                                        <p:cTn id="309" dur="2000"/>
                                        <p:tgtEl>
                                          <p:spTgt spid="4"/>
                                        </p:tgtEl>
                                      </p:cBhvr>
                                    </p:animEffect>
                                    <p:set>
                                      <p:cBhvr>
                                        <p:cTn id="310" dur="1" fill="hold">
                                          <p:stCondLst>
                                            <p:cond delay="1999"/>
                                          </p:stCondLst>
                                        </p:cTn>
                                        <p:tgtEl>
                                          <p:spTgt spid="4"/>
                                        </p:tgtEl>
                                        <p:attrNameLst>
                                          <p:attrName>style.visibility</p:attrName>
                                        </p:attrNameLst>
                                      </p:cBhvr>
                                      <p:to>
                                        <p:strVal val="hidden"/>
                                      </p:to>
                                    </p:set>
                                  </p:childTnLst>
                                </p:cTn>
                              </p:par>
                              <p:par>
                                <p:cTn id="311" presetID="3" presetClass="exit" presetSubtype="10" fill="hold" grpId="4" nodeType="withEffect">
                                  <p:stCondLst>
                                    <p:cond delay="0"/>
                                  </p:stCondLst>
                                  <p:childTnLst>
                                    <p:animEffect transition="out" filter="blinds(horizontal)">
                                      <p:cBhvr>
                                        <p:cTn id="312" dur="2000"/>
                                        <p:tgtEl>
                                          <p:spTgt spid="5"/>
                                        </p:tgtEl>
                                      </p:cBhvr>
                                    </p:animEffect>
                                    <p:set>
                                      <p:cBhvr>
                                        <p:cTn id="313" dur="1" fill="hold">
                                          <p:stCondLst>
                                            <p:cond delay="1999"/>
                                          </p:stCondLst>
                                        </p:cTn>
                                        <p:tgtEl>
                                          <p:spTgt spid="5"/>
                                        </p:tgtEl>
                                        <p:attrNameLst>
                                          <p:attrName>style.visibility</p:attrName>
                                        </p:attrNameLst>
                                      </p:cBhvr>
                                      <p:to>
                                        <p:strVal val="hidden"/>
                                      </p:to>
                                    </p:set>
                                  </p:childTnLst>
                                </p:cTn>
                              </p:par>
                              <p:par>
                                <p:cTn id="314" presetID="3" presetClass="exit" presetSubtype="10" fill="hold" grpId="4" nodeType="withEffect">
                                  <p:stCondLst>
                                    <p:cond delay="0"/>
                                  </p:stCondLst>
                                  <p:childTnLst>
                                    <p:animEffect transition="out" filter="blinds(horizontal)">
                                      <p:cBhvr>
                                        <p:cTn id="315" dur="2000"/>
                                        <p:tgtEl>
                                          <p:spTgt spid="6"/>
                                        </p:tgtEl>
                                      </p:cBhvr>
                                    </p:animEffect>
                                    <p:set>
                                      <p:cBhvr>
                                        <p:cTn id="316" dur="1" fill="hold">
                                          <p:stCondLst>
                                            <p:cond delay="1999"/>
                                          </p:stCondLst>
                                        </p:cTn>
                                        <p:tgtEl>
                                          <p:spTgt spid="6"/>
                                        </p:tgtEl>
                                        <p:attrNameLst>
                                          <p:attrName>style.visibility</p:attrName>
                                        </p:attrNameLst>
                                      </p:cBhvr>
                                      <p:to>
                                        <p:strVal val="hidden"/>
                                      </p:to>
                                    </p:set>
                                  </p:childTnLst>
                                </p:cTn>
                              </p:par>
                              <p:par>
                                <p:cTn id="317" presetID="3" presetClass="exit" presetSubtype="10" fill="hold" grpId="4" nodeType="withEffect">
                                  <p:stCondLst>
                                    <p:cond delay="0"/>
                                  </p:stCondLst>
                                  <p:childTnLst>
                                    <p:animEffect transition="out" filter="blinds(horizontal)">
                                      <p:cBhvr>
                                        <p:cTn id="318" dur="2000"/>
                                        <p:tgtEl>
                                          <p:spTgt spid="7"/>
                                        </p:tgtEl>
                                      </p:cBhvr>
                                    </p:animEffect>
                                    <p:set>
                                      <p:cBhvr>
                                        <p:cTn id="319" dur="1" fill="hold">
                                          <p:stCondLst>
                                            <p:cond delay="1999"/>
                                          </p:stCondLst>
                                        </p:cTn>
                                        <p:tgtEl>
                                          <p:spTgt spid="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2000"/>
                                        <p:tgtEl>
                                          <p:spTgt spid="8"/>
                                        </p:tgtEl>
                                      </p:cBhvr>
                                    </p:animEffect>
                                    <p:set>
                                      <p:cBhvr>
                                        <p:cTn id="322" dur="1" fill="hold">
                                          <p:stCondLst>
                                            <p:cond delay="1999"/>
                                          </p:stCondLst>
                                        </p:cTn>
                                        <p:tgtEl>
                                          <p:spTgt spid="8"/>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2000"/>
                                        <p:tgtEl>
                                          <p:spTgt spid="9"/>
                                        </p:tgtEl>
                                      </p:cBhvr>
                                    </p:animEffect>
                                    <p:set>
                                      <p:cBhvr>
                                        <p:cTn id="325" dur="1" fill="hold">
                                          <p:stCondLst>
                                            <p:cond delay="1999"/>
                                          </p:stCondLst>
                                        </p:cTn>
                                        <p:tgtEl>
                                          <p:spTgt spid="9"/>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2000"/>
                                        <p:tgtEl>
                                          <p:spTgt spid="10"/>
                                        </p:tgtEl>
                                      </p:cBhvr>
                                    </p:animEffect>
                                    <p:set>
                                      <p:cBhvr>
                                        <p:cTn id="328" dur="1" fill="hold">
                                          <p:stCondLst>
                                            <p:cond delay="1999"/>
                                          </p:stCondLst>
                                        </p:cTn>
                                        <p:tgtEl>
                                          <p:spTgt spid="10"/>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2000"/>
                                        <p:tgtEl>
                                          <p:spTgt spid="11"/>
                                        </p:tgtEl>
                                      </p:cBhvr>
                                    </p:animEffect>
                                    <p:set>
                                      <p:cBhvr>
                                        <p:cTn id="331" dur="1" fill="hold">
                                          <p:stCondLst>
                                            <p:cond delay="1999"/>
                                          </p:stCondLst>
                                        </p:cTn>
                                        <p:tgtEl>
                                          <p:spTgt spid="11"/>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2000"/>
                                        <p:tgtEl>
                                          <p:spTgt spid="16"/>
                                        </p:tgtEl>
                                      </p:cBhvr>
                                    </p:animEffect>
                                    <p:set>
                                      <p:cBhvr>
                                        <p:cTn id="346" dur="1" fill="hold">
                                          <p:stCondLst>
                                            <p:cond delay="1999"/>
                                          </p:stCondLst>
                                        </p:cTn>
                                        <p:tgtEl>
                                          <p:spTgt spid="16"/>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17"/>
                                        </p:tgtEl>
                                      </p:cBhvr>
                                    </p:animEffect>
                                    <p:set>
                                      <p:cBhvr>
                                        <p:cTn id="349" dur="1" fill="hold">
                                          <p:stCondLst>
                                            <p:cond delay="1999"/>
                                          </p:stCondLst>
                                        </p:cTn>
                                        <p:tgtEl>
                                          <p:spTgt spid="17"/>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19"/>
                                        </p:tgtEl>
                                      </p:cBhvr>
                                    </p:animEffect>
                                    <p:set>
                                      <p:cBhvr>
                                        <p:cTn id="355" dur="1" fill="hold">
                                          <p:stCondLst>
                                            <p:cond delay="1999"/>
                                          </p:stCondLst>
                                        </p:cTn>
                                        <p:tgtEl>
                                          <p:spTgt spid="19"/>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20"/>
                                        </p:tgtEl>
                                      </p:cBhvr>
                                    </p:animEffect>
                                    <p:set>
                                      <p:cBhvr>
                                        <p:cTn id="358" dur="1" fill="hold">
                                          <p:stCondLst>
                                            <p:cond delay="1999"/>
                                          </p:stCondLst>
                                        </p:cTn>
                                        <p:tgtEl>
                                          <p:spTgt spid="20"/>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21"/>
                                        </p:tgtEl>
                                      </p:cBhvr>
                                    </p:animEffect>
                                    <p:set>
                                      <p:cBhvr>
                                        <p:cTn id="361" dur="1" fill="hold">
                                          <p:stCondLst>
                                            <p:cond delay="1999"/>
                                          </p:stCondLst>
                                        </p:cTn>
                                        <p:tgtEl>
                                          <p:spTgt spid="21"/>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22"/>
                                        </p:tgtEl>
                                      </p:cBhvr>
                                    </p:animEffect>
                                    <p:set>
                                      <p:cBhvr>
                                        <p:cTn id="364" dur="1" fill="hold">
                                          <p:stCondLst>
                                            <p:cond delay="1999"/>
                                          </p:stCondLst>
                                        </p:cTn>
                                        <p:tgtEl>
                                          <p:spTgt spid="22"/>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23"/>
                                        </p:tgtEl>
                                      </p:cBhvr>
                                    </p:animEffect>
                                    <p:set>
                                      <p:cBhvr>
                                        <p:cTn id="367" dur="1" fill="hold">
                                          <p:stCondLst>
                                            <p:cond delay="1999"/>
                                          </p:stCondLst>
                                        </p:cTn>
                                        <p:tgtEl>
                                          <p:spTgt spid="23"/>
                                        </p:tgtEl>
                                        <p:attrNameLst>
                                          <p:attrName>style.visibility</p:attrName>
                                        </p:attrNameLst>
                                      </p:cBhvr>
                                      <p:to>
                                        <p:strVal val="hidden"/>
                                      </p:to>
                                    </p:set>
                                  </p:childTnLst>
                                </p:cTn>
                              </p:par>
                              <p:par>
                                <p:cTn id="368" presetID="17" presetClass="entr" presetSubtype="2"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20CD"/>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videoblocks-dubai-united-arab-emirates-uae-november-20-2017-dubai-garden-glow-park-illuminated-at-night_b2hd0pr9f_thumbnail-full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V="1">
            <a:off x="3000364" y="-162487"/>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rot="10800000">
            <a:off x="1500166" y="-16248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V="1">
            <a:off x="6000760" y="-162487"/>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0800000">
            <a:off x="4500562" y="-16248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3000364" y="408993"/>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0800000">
            <a:off x="1500166" y="408993"/>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6000760" y="408993"/>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0800000">
            <a:off x="4500562" y="408993"/>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3000364" y="980521"/>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0800000">
            <a:off x="1500166" y="980521"/>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6000760" y="980521"/>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0800000">
            <a:off x="4500562" y="980521"/>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3000364" y="1552001"/>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0800000">
            <a:off x="1500166" y="1552001"/>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6000760" y="1552001"/>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10800000">
            <a:off x="4500562" y="1552001"/>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3000364" y="2123529"/>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rot="10800000">
            <a:off x="1500166" y="2123529"/>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6000760" y="2123529"/>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10800000">
            <a:off x="4500562" y="2123529"/>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V="1">
            <a:off x="3000364" y="2695009"/>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10800000">
            <a:off x="1500166" y="2695009"/>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V="1">
            <a:off x="6000760" y="2695009"/>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10800000">
            <a:off x="4500562" y="2695009"/>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V="1">
            <a:off x="3000364" y="3266537"/>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10800000">
            <a:off x="1500166" y="326653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V="1">
            <a:off x="6000760" y="3266537"/>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10800000">
            <a:off x="4500562" y="326653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V="1">
            <a:off x="3000364" y="3838017"/>
            <a:ext cx="1571636"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10800000">
            <a:off x="1500166" y="383801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V="1">
            <a:off x="6000760" y="3838017"/>
            <a:ext cx="1500198" cy="1305483"/>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rot="10800000">
            <a:off x="4500562" y="3838017"/>
            <a:ext cx="1500198" cy="1285860"/>
          </a:xfrm>
          <a:prstGeom prst="diagStripe">
            <a:avLst>
              <a:gd name="adj" fmla="val 65764"/>
            </a:avLst>
          </a:prstGeom>
          <a:gradFill flip="none" rotWithShape="1">
            <a:gsLst>
              <a:gs pos="84000">
                <a:srgbClr val="D620CD">
                  <a:alpha val="89000"/>
                </a:srgbClr>
              </a:gs>
              <a:gs pos="25000">
                <a:srgbClr val="21D6E0"/>
              </a:gs>
              <a:gs pos="75000">
                <a:srgbClr val="0087E6"/>
              </a:gs>
              <a:gs pos="100000">
                <a:srgbClr val="005CB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13" presetClass="entr" presetSubtype="16" fill="hold" grpId="1" nodeType="with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plus(in)">
                                      <p:cBhvr>
                                        <p:cTn id="137" dur="2000"/>
                                        <p:tgtEl>
                                          <p:spTgt spid="3"/>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plus(in)">
                                      <p:cBhvr>
                                        <p:cTn id="140" dur="2000"/>
                                        <p:tgtEl>
                                          <p:spTgt spid="4"/>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plus(in)">
                                      <p:cBhvr>
                                        <p:cTn id="143" dur="2000"/>
                                        <p:tgtEl>
                                          <p:spTgt spid="5"/>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6"/>
                                        </p:tgtEl>
                                        <p:attrNameLst>
                                          <p:attrName>style.visibility</p:attrName>
                                        </p:attrNameLst>
                                      </p:cBhvr>
                                      <p:to>
                                        <p:strVal val="visible"/>
                                      </p:to>
                                    </p:set>
                                    <p:animEffect transition="in" filter="plus(in)">
                                      <p:cBhvr>
                                        <p:cTn id="146" dur="2000"/>
                                        <p:tgtEl>
                                          <p:spTgt spid="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7"/>
                                        </p:tgtEl>
                                        <p:attrNameLst>
                                          <p:attrName>style.visibility</p:attrName>
                                        </p:attrNameLst>
                                      </p:cBhvr>
                                      <p:to>
                                        <p:strVal val="visible"/>
                                      </p:to>
                                    </p:set>
                                    <p:animEffect transition="in" filter="plus(in)">
                                      <p:cBhvr>
                                        <p:cTn id="149" dur="2000"/>
                                        <p:tgtEl>
                                          <p:spTgt spid="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8"/>
                                        </p:tgtEl>
                                        <p:attrNameLst>
                                          <p:attrName>style.visibility</p:attrName>
                                        </p:attrNameLst>
                                      </p:cBhvr>
                                      <p:to>
                                        <p:strVal val="visible"/>
                                      </p:to>
                                    </p:set>
                                    <p:animEffect transition="in" filter="plus(in)">
                                      <p:cBhvr>
                                        <p:cTn id="152" dur="2000"/>
                                        <p:tgtEl>
                                          <p:spTgt spid="8"/>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9"/>
                                        </p:tgtEl>
                                        <p:attrNameLst>
                                          <p:attrName>style.visibility</p:attrName>
                                        </p:attrNameLst>
                                      </p:cBhvr>
                                      <p:to>
                                        <p:strVal val="visible"/>
                                      </p:to>
                                    </p:set>
                                    <p:animEffect transition="in" filter="plus(in)">
                                      <p:cBhvr>
                                        <p:cTn id="155" dur="2000"/>
                                        <p:tgtEl>
                                          <p:spTgt spid="9"/>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0"/>
                                        </p:tgtEl>
                                        <p:attrNameLst>
                                          <p:attrName>style.visibility</p:attrName>
                                        </p:attrNameLst>
                                      </p:cBhvr>
                                      <p:to>
                                        <p:strVal val="visible"/>
                                      </p:to>
                                    </p:set>
                                    <p:animEffect transition="in" filter="plus(in)">
                                      <p:cBhvr>
                                        <p:cTn id="158" dur="2000"/>
                                        <p:tgtEl>
                                          <p:spTgt spid="10"/>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2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plus(in)">
                                      <p:cBhvr>
                                        <p:cTn id="167" dur="2000"/>
                                        <p:tgtEl>
                                          <p:spTgt spid="13"/>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4"/>
                                        </p:tgtEl>
                                        <p:attrNameLst>
                                          <p:attrName>style.visibility</p:attrName>
                                        </p:attrNameLst>
                                      </p:cBhvr>
                                      <p:to>
                                        <p:strVal val="visible"/>
                                      </p:to>
                                    </p:set>
                                    <p:animEffect transition="in" filter="plus(in)">
                                      <p:cBhvr>
                                        <p:cTn id="170" dur="2000"/>
                                        <p:tgtEl>
                                          <p:spTgt spid="14"/>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5"/>
                                        </p:tgtEl>
                                        <p:attrNameLst>
                                          <p:attrName>style.visibility</p:attrName>
                                        </p:attrNameLst>
                                      </p:cBhvr>
                                      <p:to>
                                        <p:strVal val="visible"/>
                                      </p:to>
                                    </p:set>
                                    <p:animEffect transition="in" filter="plus(in)">
                                      <p:cBhvr>
                                        <p:cTn id="173" dur="2000"/>
                                        <p:tgtEl>
                                          <p:spTgt spid="15"/>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16"/>
                                        </p:tgtEl>
                                        <p:attrNameLst>
                                          <p:attrName>style.visibility</p:attrName>
                                        </p:attrNameLst>
                                      </p:cBhvr>
                                      <p:to>
                                        <p:strVal val="visible"/>
                                      </p:to>
                                    </p:set>
                                    <p:animEffect transition="in" filter="plus(in)">
                                      <p:cBhvr>
                                        <p:cTn id="176" dur="2000"/>
                                        <p:tgtEl>
                                          <p:spTgt spid="16"/>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17"/>
                                        </p:tgtEl>
                                        <p:attrNameLst>
                                          <p:attrName>style.visibility</p:attrName>
                                        </p:attrNameLst>
                                      </p:cBhvr>
                                      <p:to>
                                        <p:strVal val="visible"/>
                                      </p:to>
                                    </p:set>
                                    <p:animEffect transition="in" filter="plus(in)">
                                      <p:cBhvr>
                                        <p:cTn id="179" dur="2000"/>
                                        <p:tgtEl>
                                          <p:spTgt spid="17"/>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Effect transition="in" filter="plus(in)">
                                      <p:cBhvr>
                                        <p:cTn id="182" dur="2000"/>
                                        <p:tgtEl>
                                          <p:spTgt spid="18"/>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19"/>
                                        </p:tgtEl>
                                        <p:attrNameLst>
                                          <p:attrName>style.visibility</p:attrName>
                                        </p:attrNameLst>
                                      </p:cBhvr>
                                      <p:to>
                                        <p:strVal val="visible"/>
                                      </p:to>
                                    </p:set>
                                    <p:animEffect transition="in" filter="plus(in)">
                                      <p:cBhvr>
                                        <p:cTn id="185" dur="2000"/>
                                        <p:tgtEl>
                                          <p:spTgt spid="19"/>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plus(in)">
                                      <p:cBhvr>
                                        <p:cTn id="188" dur="2000"/>
                                        <p:tgtEl>
                                          <p:spTgt spid="20"/>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1"/>
                                        </p:tgtEl>
                                        <p:attrNameLst>
                                          <p:attrName>style.visibility</p:attrName>
                                        </p:attrNameLst>
                                      </p:cBhvr>
                                      <p:to>
                                        <p:strVal val="visible"/>
                                      </p:to>
                                    </p:set>
                                    <p:animEffect transition="in" filter="plus(in)">
                                      <p:cBhvr>
                                        <p:cTn id="191" dur="2000"/>
                                        <p:tgtEl>
                                          <p:spTgt spid="21"/>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plus(in)">
                                      <p:cBhvr>
                                        <p:cTn id="194" dur="2000"/>
                                        <p:tgtEl>
                                          <p:spTgt spid="22"/>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23"/>
                                        </p:tgtEl>
                                        <p:attrNameLst>
                                          <p:attrName>style.visibility</p:attrName>
                                        </p:attrNameLst>
                                      </p:cBhvr>
                                      <p:to>
                                        <p:strVal val="visible"/>
                                      </p:to>
                                    </p:set>
                                    <p:animEffect transition="in" filter="plus(in)">
                                      <p:cBhvr>
                                        <p:cTn id="197" dur="2000"/>
                                        <p:tgtEl>
                                          <p:spTgt spid="23"/>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24"/>
                                        </p:tgtEl>
                                        <p:attrNameLst>
                                          <p:attrName>style.visibility</p:attrName>
                                        </p:attrNameLst>
                                      </p:cBhvr>
                                      <p:to>
                                        <p:strVal val="visible"/>
                                      </p:to>
                                    </p:set>
                                    <p:animEffect transition="in" filter="plus(in)">
                                      <p:cBhvr>
                                        <p:cTn id="200" dur="2000"/>
                                        <p:tgtEl>
                                          <p:spTgt spid="24"/>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25"/>
                                        </p:tgtEl>
                                        <p:attrNameLst>
                                          <p:attrName>style.visibility</p:attrName>
                                        </p:attrNameLst>
                                      </p:cBhvr>
                                      <p:to>
                                        <p:strVal val="visible"/>
                                      </p:to>
                                    </p:set>
                                    <p:animEffect transition="in" filter="plus(in)">
                                      <p:cBhvr>
                                        <p:cTn id="203" dur="2000"/>
                                        <p:tgtEl>
                                          <p:spTgt spid="25"/>
                                        </p:tgtEl>
                                      </p:cBhvr>
                                    </p:animEffect>
                                  </p:childTnLst>
                                </p:cTn>
                              </p:par>
                              <p:par>
                                <p:cTn id="204" presetID="13" presetClass="entr" presetSubtype="16"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Effect transition="in" filter="plus(in)">
                                      <p:cBhvr>
                                        <p:cTn id="206" dur="2000"/>
                                        <p:tgtEl>
                                          <p:spTgt spid="26"/>
                                        </p:tgtEl>
                                      </p:cBhvr>
                                    </p:animEffect>
                                  </p:childTnLst>
                                </p:cTn>
                              </p:par>
                              <p:par>
                                <p:cTn id="207" presetID="13" presetClass="entr" presetSubtype="16" fill="hold" grpId="1" nodeType="withEffect">
                                  <p:stCondLst>
                                    <p:cond delay="0"/>
                                  </p:stCondLst>
                                  <p:childTnLst>
                                    <p:set>
                                      <p:cBhvr>
                                        <p:cTn id="208" dur="1" fill="hold">
                                          <p:stCondLst>
                                            <p:cond delay="0"/>
                                          </p:stCondLst>
                                        </p:cTn>
                                        <p:tgtEl>
                                          <p:spTgt spid="27"/>
                                        </p:tgtEl>
                                        <p:attrNameLst>
                                          <p:attrName>style.visibility</p:attrName>
                                        </p:attrNameLst>
                                      </p:cBhvr>
                                      <p:to>
                                        <p:strVal val="visible"/>
                                      </p:to>
                                    </p:set>
                                    <p:animEffect transition="in" filter="plus(in)">
                                      <p:cBhvr>
                                        <p:cTn id="209" dur="2000"/>
                                        <p:tgtEl>
                                          <p:spTgt spid="27"/>
                                        </p:tgtEl>
                                      </p:cBhvr>
                                    </p:animEffect>
                                  </p:childTnLst>
                                </p:cTn>
                              </p:par>
                              <p:par>
                                <p:cTn id="210" presetID="13" presetClass="entr" presetSubtype="16" fill="hold" grpId="1" nodeType="withEffect">
                                  <p:stCondLst>
                                    <p:cond delay="0"/>
                                  </p:stCondLst>
                                  <p:childTnLst>
                                    <p:set>
                                      <p:cBhvr>
                                        <p:cTn id="211" dur="1" fill="hold">
                                          <p:stCondLst>
                                            <p:cond delay="0"/>
                                          </p:stCondLst>
                                        </p:cTn>
                                        <p:tgtEl>
                                          <p:spTgt spid="28"/>
                                        </p:tgtEl>
                                        <p:attrNameLst>
                                          <p:attrName>style.visibility</p:attrName>
                                        </p:attrNameLst>
                                      </p:cBhvr>
                                      <p:to>
                                        <p:strVal val="visible"/>
                                      </p:to>
                                    </p:set>
                                    <p:animEffect transition="in" filter="plus(in)">
                                      <p:cBhvr>
                                        <p:cTn id="212" dur="2000"/>
                                        <p:tgtEl>
                                          <p:spTgt spid="28"/>
                                        </p:tgtEl>
                                      </p:cBhvr>
                                    </p:animEffect>
                                  </p:childTnLst>
                                </p:cTn>
                              </p:par>
                              <p:par>
                                <p:cTn id="213" presetID="13" presetClass="entr" presetSubtype="16" fill="hold" grpId="1" nodeType="withEffect">
                                  <p:stCondLst>
                                    <p:cond delay="0"/>
                                  </p:stCondLst>
                                  <p:childTnLst>
                                    <p:set>
                                      <p:cBhvr>
                                        <p:cTn id="214" dur="1" fill="hold">
                                          <p:stCondLst>
                                            <p:cond delay="0"/>
                                          </p:stCondLst>
                                        </p:cTn>
                                        <p:tgtEl>
                                          <p:spTgt spid="29"/>
                                        </p:tgtEl>
                                        <p:attrNameLst>
                                          <p:attrName>style.visibility</p:attrName>
                                        </p:attrNameLst>
                                      </p:cBhvr>
                                      <p:to>
                                        <p:strVal val="visible"/>
                                      </p:to>
                                    </p:set>
                                    <p:animEffect transition="in" filter="plus(in)">
                                      <p:cBhvr>
                                        <p:cTn id="215" dur="2000"/>
                                        <p:tgtEl>
                                          <p:spTgt spid="29"/>
                                        </p:tgtEl>
                                      </p:cBhvr>
                                    </p:animEffect>
                                  </p:childTnLst>
                                </p:cTn>
                              </p:par>
                              <p:par>
                                <p:cTn id="216" presetID="13" presetClass="entr" presetSubtype="16" fill="hold" grpId="1" nodeType="withEffect">
                                  <p:stCondLst>
                                    <p:cond delay="0"/>
                                  </p:stCondLst>
                                  <p:childTnLst>
                                    <p:set>
                                      <p:cBhvr>
                                        <p:cTn id="217" dur="1" fill="hold">
                                          <p:stCondLst>
                                            <p:cond delay="0"/>
                                          </p:stCondLst>
                                        </p:cTn>
                                        <p:tgtEl>
                                          <p:spTgt spid="30"/>
                                        </p:tgtEl>
                                        <p:attrNameLst>
                                          <p:attrName>style.visibility</p:attrName>
                                        </p:attrNameLst>
                                      </p:cBhvr>
                                      <p:to>
                                        <p:strVal val="visible"/>
                                      </p:to>
                                    </p:set>
                                    <p:animEffect transition="in" filter="plus(in)">
                                      <p:cBhvr>
                                        <p:cTn id="218" dur="2000"/>
                                        <p:tgtEl>
                                          <p:spTgt spid="30"/>
                                        </p:tgtEl>
                                      </p:cBhvr>
                                    </p:animEffect>
                                  </p:childTnLst>
                                </p:cTn>
                              </p:par>
                              <p:par>
                                <p:cTn id="219" presetID="13" presetClass="entr" presetSubtype="16" fill="hold" grpId="1" nodeType="withEffect">
                                  <p:stCondLst>
                                    <p:cond delay="0"/>
                                  </p:stCondLst>
                                  <p:childTnLst>
                                    <p:set>
                                      <p:cBhvr>
                                        <p:cTn id="220" dur="1" fill="hold">
                                          <p:stCondLst>
                                            <p:cond delay="0"/>
                                          </p:stCondLst>
                                        </p:cTn>
                                        <p:tgtEl>
                                          <p:spTgt spid="31"/>
                                        </p:tgtEl>
                                        <p:attrNameLst>
                                          <p:attrName>style.visibility</p:attrName>
                                        </p:attrNameLst>
                                      </p:cBhvr>
                                      <p:to>
                                        <p:strVal val="visible"/>
                                      </p:to>
                                    </p:set>
                                    <p:animEffect transition="in" filter="plus(in)">
                                      <p:cBhvr>
                                        <p:cTn id="221" dur="2000"/>
                                        <p:tgtEl>
                                          <p:spTgt spid="31"/>
                                        </p:tgtEl>
                                      </p:cBhvr>
                                    </p:animEffect>
                                  </p:childTnLst>
                                </p:cTn>
                              </p:par>
                              <p:par>
                                <p:cTn id="222" presetID="13" presetClass="entr" presetSubtype="16" fill="hold" grpId="1" nodeType="withEffect">
                                  <p:stCondLst>
                                    <p:cond delay="0"/>
                                  </p:stCondLst>
                                  <p:childTnLst>
                                    <p:set>
                                      <p:cBhvr>
                                        <p:cTn id="223" dur="1" fill="hold">
                                          <p:stCondLst>
                                            <p:cond delay="0"/>
                                          </p:stCondLst>
                                        </p:cTn>
                                        <p:tgtEl>
                                          <p:spTgt spid="32"/>
                                        </p:tgtEl>
                                        <p:attrNameLst>
                                          <p:attrName>style.visibility</p:attrName>
                                        </p:attrNameLst>
                                      </p:cBhvr>
                                      <p:to>
                                        <p:strVal val="visible"/>
                                      </p:to>
                                    </p:set>
                                    <p:animEffect transition="in" filter="plus(in)">
                                      <p:cBhvr>
                                        <p:cTn id="224" dur="2000"/>
                                        <p:tgtEl>
                                          <p:spTgt spid="32"/>
                                        </p:tgtEl>
                                      </p:cBhvr>
                                    </p:animEffect>
                                  </p:childTnLst>
                                </p:cTn>
                              </p:par>
                              <p:par>
                                <p:cTn id="225" presetID="13" presetClass="entr" presetSubtype="16" fill="hold" grpId="1" nodeType="withEffect">
                                  <p:stCondLst>
                                    <p:cond delay="0"/>
                                  </p:stCondLst>
                                  <p:childTnLst>
                                    <p:set>
                                      <p:cBhvr>
                                        <p:cTn id="226" dur="1" fill="hold">
                                          <p:stCondLst>
                                            <p:cond delay="0"/>
                                          </p:stCondLst>
                                        </p:cTn>
                                        <p:tgtEl>
                                          <p:spTgt spid="33"/>
                                        </p:tgtEl>
                                        <p:attrNameLst>
                                          <p:attrName>style.visibility</p:attrName>
                                        </p:attrNameLst>
                                      </p:cBhvr>
                                      <p:to>
                                        <p:strVal val="visible"/>
                                      </p:to>
                                    </p:set>
                                    <p:animEffect transition="in" filter="plus(in)">
                                      <p:cBhvr>
                                        <p:cTn id="227" dur="2000"/>
                                        <p:tgtEl>
                                          <p:spTgt spid="33"/>
                                        </p:tgtEl>
                                      </p:cBhvr>
                                    </p:animEffect>
                                  </p:childTnLst>
                                </p:cTn>
                              </p:par>
                              <p:par>
                                <p:cTn id="228" presetID="13" presetClass="entr" presetSubtype="16" fill="hold" grpId="1" nodeType="withEffect">
                                  <p:stCondLst>
                                    <p:cond delay="0"/>
                                  </p:stCondLst>
                                  <p:childTnLst>
                                    <p:set>
                                      <p:cBhvr>
                                        <p:cTn id="229" dur="1" fill="hold">
                                          <p:stCondLst>
                                            <p:cond delay="0"/>
                                          </p:stCondLst>
                                        </p:cTn>
                                        <p:tgtEl>
                                          <p:spTgt spid="34"/>
                                        </p:tgtEl>
                                        <p:attrNameLst>
                                          <p:attrName>style.visibility</p:attrName>
                                        </p:attrNameLst>
                                      </p:cBhvr>
                                      <p:to>
                                        <p:strVal val="visible"/>
                                      </p:to>
                                    </p:set>
                                    <p:animEffect transition="in" filter="plus(in)">
                                      <p:cBhvr>
                                        <p:cTn id="230" dur="2000"/>
                                        <p:tgtEl>
                                          <p:spTgt spid="34"/>
                                        </p:tgtEl>
                                      </p:cBhvr>
                                    </p:animEffect>
                                  </p:childTnLst>
                                </p:cTn>
                              </p:par>
                              <p:par>
                                <p:cTn id="231" presetID="8" presetClass="emph" presetSubtype="0" fill="hold" grpId="2" nodeType="withEffect">
                                  <p:stCondLst>
                                    <p:cond delay="0"/>
                                  </p:stCondLst>
                                  <p:childTnLst>
                                    <p:animRot by="21600000">
                                      <p:cBhvr>
                                        <p:cTn id="232" dur="2000" fill="hold"/>
                                        <p:tgtEl>
                                          <p:spTgt spid="4"/>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8"/>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12"/>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16"/>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4"/>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8"/>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32"/>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3"/>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1"/>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5"/>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19"/>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23"/>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27"/>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31"/>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6"/>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4"/>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2"/>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6"/>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30"/>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34"/>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5"/>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9"/>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3"/>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7"/>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21"/>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25"/>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29"/>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3"/>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3"/>
                                        </p:tgtEl>
                                        <p:attrNameLst>
                                          <p:attrName>ppt_x</p:attrName>
                                        </p:attrNameLst>
                                      </p:cBhvr>
                                      <p:tavLst>
                                        <p:tav tm="0">
                                          <p:val>
                                            <p:strVal val="ppt_x"/>
                                          </p:val>
                                        </p:tav>
                                        <p:tav tm="100000">
                                          <p:val>
                                            <p:strVal val="ppt_x"/>
                                          </p:val>
                                        </p:tav>
                                      </p:tavLst>
                                    </p:anim>
                                    <p:anim calcmode="lin" valueType="num">
                                      <p:cBhvr additive="base">
                                        <p:cTn id="298" dur="2000"/>
                                        <p:tgtEl>
                                          <p:spTgt spid="3"/>
                                        </p:tgtEl>
                                        <p:attrNameLst>
                                          <p:attrName>ppt_y</p:attrName>
                                        </p:attrNameLst>
                                      </p:cBhvr>
                                      <p:tavLst>
                                        <p:tav tm="0">
                                          <p:val>
                                            <p:strVal val="ppt_y"/>
                                          </p:val>
                                        </p:tav>
                                        <p:tav tm="100000">
                                          <p:val>
                                            <p:strVal val="1+ppt_h/2"/>
                                          </p:val>
                                        </p:tav>
                                      </p:tavLst>
                                    </p:anim>
                                    <p:set>
                                      <p:cBhvr>
                                        <p:cTn id="299" dur="1" fill="hold">
                                          <p:stCondLst>
                                            <p:cond delay="1999"/>
                                          </p:stCondLst>
                                        </p:cTn>
                                        <p:tgtEl>
                                          <p:spTgt spid="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4"/>
                                        </p:tgtEl>
                                        <p:attrNameLst>
                                          <p:attrName>ppt_x</p:attrName>
                                        </p:attrNameLst>
                                      </p:cBhvr>
                                      <p:tavLst>
                                        <p:tav tm="0">
                                          <p:val>
                                            <p:strVal val="ppt_x"/>
                                          </p:val>
                                        </p:tav>
                                        <p:tav tm="100000">
                                          <p:val>
                                            <p:strVal val="ppt_x"/>
                                          </p:val>
                                        </p:tav>
                                      </p:tavLst>
                                    </p:anim>
                                    <p:anim calcmode="lin" valueType="num">
                                      <p:cBhvr additive="base">
                                        <p:cTn id="302" dur="2000"/>
                                        <p:tgtEl>
                                          <p:spTgt spid="4"/>
                                        </p:tgtEl>
                                        <p:attrNameLst>
                                          <p:attrName>ppt_y</p:attrName>
                                        </p:attrNameLst>
                                      </p:cBhvr>
                                      <p:tavLst>
                                        <p:tav tm="0">
                                          <p:val>
                                            <p:strVal val="ppt_y"/>
                                          </p:val>
                                        </p:tav>
                                        <p:tav tm="100000">
                                          <p:val>
                                            <p:strVal val="1+ppt_h/2"/>
                                          </p:val>
                                        </p:tav>
                                      </p:tavLst>
                                    </p:anim>
                                    <p:set>
                                      <p:cBhvr>
                                        <p:cTn id="303" dur="1" fill="hold">
                                          <p:stCondLst>
                                            <p:cond delay="1999"/>
                                          </p:stCondLst>
                                        </p:cTn>
                                        <p:tgtEl>
                                          <p:spTgt spid="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5"/>
                                        </p:tgtEl>
                                        <p:attrNameLst>
                                          <p:attrName>ppt_x</p:attrName>
                                        </p:attrNameLst>
                                      </p:cBhvr>
                                      <p:tavLst>
                                        <p:tav tm="0">
                                          <p:val>
                                            <p:strVal val="ppt_x"/>
                                          </p:val>
                                        </p:tav>
                                        <p:tav tm="100000">
                                          <p:val>
                                            <p:strVal val="ppt_x"/>
                                          </p:val>
                                        </p:tav>
                                      </p:tavLst>
                                    </p:anim>
                                    <p:anim calcmode="lin" valueType="num">
                                      <p:cBhvr additive="base">
                                        <p:cTn id="306" dur="2000"/>
                                        <p:tgtEl>
                                          <p:spTgt spid="5"/>
                                        </p:tgtEl>
                                        <p:attrNameLst>
                                          <p:attrName>ppt_y</p:attrName>
                                        </p:attrNameLst>
                                      </p:cBhvr>
                                      <p:tavLst>
                                        <p:tav tm="0">
                                          <p:val>
                                            <p:strVal val="ppt_y"/>
                                          </p:val>
                                        </p:tav>
                                        <p:tav tm="100000">
                                          <p:val>
                                            <p:strVal val="1+ppt_h/2"/>
                                          </p:val>
                                        </p:tav>
                                      </p:tavLst>
                                    </p:anim>
                                    <p:set>
                                      <p:cBhvr>
                                        <p:cTn id="307" dur="1" fill="hold">
                                          <p:stCondLst>
                                            <p:cond delay="1999"/>
                                          </p:stCondLst>
                                        </p:cTn>
                                        <p:tgtEl>
                                          <p:spTgt spid="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6"/>
                                        </p:tgtEl>
                                        <p:attrNameLst>
                                          <p:attrName>ppt_x</p:attrName>
                                        </p:attrNameLst>
                                      </p:cBhvr>
                                      <p:tavLst>
                                        <p:tav tm="0">
                                          <p:val>
                                            <p:strVal val="ppt_x"/>
                                          </p:val>
                                        </p:tav>
                                        <p:tav tm="100000">
                                          <p:val>
                                            <p:strVal val="ppt_x"/>
                                          </p:val>
                                        </p:tav>
                                      </p:tavLst>
                                    </p:anim>
                                    <p:anim calcmode="lin" valueType="num">
                                      <p:cBhvr additive="base">
                                        <p:cTn id="310" dur="2000"/>
                                        <p:tgtEl>
                                          <p:spTgt spid="6"/>
                                        </p:tgtEl>
                                        <p:attrNameLst>
                                          <p:attrName>ppt_y</p:attrName>
                                        </p:attrNameLst>
                                      </p:cBhvr>
                                      <p:tavLst>
                                        <p:tav tm="0">
                                          <p:val>
                                            <p:strVal val="ppt_y"/>
                                          </p:val>
                                        </p:tav>
                                        <p:tav tm="100000">
                                          <p:val>
                                            <p:strVal val="1+ppt_h/2"/>
                                          </p:val>
                                        </p:tav>
                                      </p:tavLst>
                                    </p:anim>
                                    <p:set>
                                      <p:cBhvr>
                                        <p:cTn id="311" dur="1" fill="hold">
                                          <p:stCondLst>
                                            <p:cond delay="1999"/>
                                          </p:stCondLst>
                                        </p:cTn>
                                        <p:tgtEl>
                                          <p:spTgt spid="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7"/>
                                        </p:tgtEl>
                                        <p:attrNameLst>
                                          <p:attrName>ppt_x</p:attrName>
                                        </p:attrNameLst>
                                      </p:cBhvr>
                                      <p:tavLst>
                                        <p:tav tm="0">
                                          <p:val>
                                            <p:strVal val="ppt_x"/>
                                          </p:val>
                                        </p:tav>
                                        <p:tav tm="100000">
                                          <p:val>
                                            <p:strVal val="ppt_x"/>
                                          </p:val>
                                        </p:tav>
                                      </p:tavLst>
                                    </p:anim>
                                    <p:anim calcmode="lin" valueType="num">
                                      <p:cBhvr additive="base">
                                        <p:cTn id="314" dur="2000"/>
                                        <p:tgtEl>
                                          <p:spTgt spid="7"/>
                                        </p:tgtEl>
                                        <p:attrNameLst>
                                          <p:attrName>ppt_y</p:attrName>
                                        </p:attrNameLst>
                                      </p:cBhvr>
                                      <p:tavLst>
                                        <p:tav tm="0">
                                          <p:val>
                                            <p:strVal val="ppt_y"/>
                                          </p:val>
                                        </p:tav>
                                        <p:tav tm="100000">
                                          <p:val>
                                            <p:strVal val="1+ppt_h/2"/>
                                          </p:val>
                                        </p:tav>
                                      </p:tavLst>
                                    </p:anim>
                                    <p:set>
                                      <p:cBhvr>
                                        <p:cTn id="315" dur="1" fill="hold">
                                          <p:stCondLst>
                                            <p:cond delay="1999"/>
                                          </p:stCondLst>
                                        </p:cTn>
                                        <p:tgtEl>
                                          <p:spTgt spid="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8"/>
                                        </p:tgtEl>
                                        <p:attrNameLst>
                                          <p:attrName>ppt_x</p:attrName>
                                        </p:attrNameLst>
                                      </p:cBhvr>
                                      <p:tavLst>
                                        <p:tav tm="0">
                                          <p:val>
                                            <p:strVal val="ppt_x"/>
                                          </p:val>
                                        </p:tav>
                                        <p:tav tm="100000">
                                          <p:val>
                                            <p:strVal val="ppt_x"/>
                                          </p:val>
                                        </p:tav>
                                      </p:tavLst>
                                    </p:anim>
                                    <p:anim calcmode="lin" valueType="num">
                                      <p:cBhvr additive="base">
                                        <p:cTn id="318" dur="2000"/>
                                        <p:tgtEl>
                                          <p:spTgt spid="8"/>
                                        </p:tgtEl>
                                        <p:attrNameLst>
                                          <p:attrName>ppt_y</p:attrName>
                                        </p:attrNameLst>
                                      </p:cBhvr>
                                      <p:tavLst>
                                        <p:tav tm="0">
                                          <p:val>
                                            <p:strVal val="ppt_y"/>
                                          </p:val>
                                        </p:tav>
                                        <p:tav tm="100000">
                                          <p:val>
                                            <p:strVal val="1+ppt_h/2"/>
                                          </p:val>
                                        </p:tav>
                                      </p:tavLst>
                                    </p:anim>
                                    <p:set>
                                      <p:cBhvr>
                                        <p:cTn id="319" dur="1" fill="hold">
                                          <p:stCondLst>
                                            <p:cond delay="1999"/>
                                          </p:stCondLst>
                                        </p:cTn>
                                        <p:tgtEl>
                                          <p:spTgt spid="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ppt_x"/>
                                          </p:val>
                                        </p:tav>
                                      </p:tavLst>
                                    </p:anim>
                                    <p:anim calcmode="lin" valueType="num">
                                      <p:cBhvr additive="base">
                                        <p:cTn id="322" dur="2000"/>
                                        <p:tgtEl>
                                          <p:spTgt spid="9"/>
                                        </p:tgtEl>
                                        <p:attrNameLst>
                                          <p:attrName>ppt_y</p:attrName>
                                        </p:attrNameLst>
                                      </p:cBhvr>
                                      <p:tavLst>
                                        <p:tav tm="0">
                                          <p:val>
                                            <p:strVal val="ppt_y"/>
                                          </p:val>
                                        </p:tav>
                                        <p:tav tm="100000">
                                          <p:val>
                                            <p:strVal val="1+ppt_h/2"/>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0"/>
                                        </p:tgtEl>
                                        <p:attrNameLst>
                                          <p:attrName>ppt_x</p:attrName>
                                        </p:attrNameLst>
                                      </p:cBhvr>
                                      <p:tavLst>
                                        <p:tav tm="0">
                                          <p:val>
                                            <p:strVal val="ppt_x"/>
                                          </p:val>
                                        </p:tav>
                                        <p:tav tm="100000">
                                          <p:val>
                                            <p:strVal val="ppt_x"/>
                                          </p:val>
                                        </p:tav>
                                      </p:tavLst>
                                    </p:anim>
                                    <p:anim calcmode="lin" valueType="num">
                                      <p:cBhvr additive="base">
                                        <p:cTn id="326" dur="2000"/>
                                        <p:tgtEl>
                                          <p:spTgt spid="10"/>
                                        </p:tgtEl>
                                        <p:attrNameLst>
                                          <p:attrName>ppt_y</p:attrName>
                                        </p:attrNameLst>
                                      </p:cBhvr>
                                      <p:tavLst>
                                        <p:tav tm="0">
                                          <p:val>
                                            <p:strVal val="ppt_y"/>
                                          </p:val>
                                        </p:tav>
                                        <p:tav tm="100000">
                                          <p:val>
                                            <p:strVal val="1+ppt_h/2"/>
                                          </p:val>
                                        </p:tav>
                                      </p:tavLst>
                                    </p:anim>
                                    <p:set>
                                      <p:cBhvr>
                                        <p:cTn id="327" dur="1" fill="hold">
                                          <p:stCondLst>
                                            <p:cond delay="1999"/>
                                          </p:stCondLst>
                                        </p:cTn>
                                        <p:tgtEl>
                                          <p:spTgt spid="1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1"/>
                                        </p:tgtEl>
                                        <p:attrNameLst>
                                          <p:attrName>ppt_x</p:attrName>
                                        </p:attrNameLst>
                                      </p:cBhvr>
                                      <p:tavLst>
                                        <p:tav tm="0">
                                          <p:val>
                                            <p:strVal val="ppt_x"/>
                                          </p:val>
                                        </p:tav>
                                        <p:tav tm="100000">
                                          <p:val>
                                            <p:strVal val="ppt_x"/>
                                          </p:val>
                                        </p:tav>
                                      </p:tavLst>
                                    </p:anim>
                                    <p:anim calcmode="lin" valueType="num">
                                      <p:cBhvr additive="base">
                                        <p:cTn id="330" dur="2000"/>
                                        <p:tgtEl>
                                          <p:spTgt spid="11"/>
                                        </p:tgtEl>
                                        <p:attrNameLst>
                                          <p:attrName>ppt_y</p:attrName>
                                        </p:attrNameLst>
                                      </p:cBhvr>
                                      <p:tavLst>
                                        <p:tav tm="0">
                                          <p:val>
                                            <p:strVal val="ppt_y"/>
                                          </p:val>
                                        </p:tav>
                                        <p:tav tm="100000">
                                          <p:val>
                                            <p:strVal val="1+ppt_h/2"/>
                                          </p:val>
                                        </p:tav>
                                      </p:tavLst>
                                    </p:anim>
                                    <p:set>
                                      <p:cBhvr>
                                        <p:cTn id="331" dur="1" fill="hold">
                                          <p:stCondLst>
                                            <p:cond delay="1999"/>
                                          </p:stCondLst>
                                        </p:cTn>
                                        <p:tgtEl>
                                          <p:spTgt spid="1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1+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ppt_x"/>
                                          </p:val>
                                        </p:tav>
                                      </p:tavLst>
                                    </p:anim>
                                    <p:anim calcmode="lin" valueType="num">
                                      <p:cBhvr additive="base">
                                        <p:cTn id="338" dur="2000"/>
                                        <p:tgtEl>
                                          <p:spTgt spid="13"/>
                                        </p:tgtEl>
                                        <p:attrNameLst>
                                          <p:attrName>ppt_y</p:attrName>
                                        </p:attrNameLst>
                                      </p:cBhvr>
                                      <p:tavLst>
                                        <p:tav tm="0">
                                          <p:val>
                                            <p:strVal val="ppt_y"/>
                                          </p:val>
                                        </p:tav>
                                        <p:tav tm="100000">
                                          <p:val>
                                            <p:strVal val="1+ppt_h/2"/>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ppt_x"/>
                                          </p:val>
                                        </p:tav>
                                      </p:tavLst>
                                    </p:anim>
                                    <p:anim calcmode="lin" valueType="num">
                                      <p:cBhvr additive="base">
                                        <p:cTn id="342" dur="2000"/>
                                        <p:tgtEl>
                                          <p:spTgt spid="14"/>
                                        </p:tgtEl>
                                        <p:attrNameLst>
                                          <p:attrName>ppt_y</p:attrName>
                                        </p:attrNameLst>
                                      </p:cBhvr>
                                      <p:tavLst>
                                        <p:tav tm="0">
                                          <p:val>
                                            <p:strVal val="ppt_y"/>
                                          </p:val>
                                        </p:tav>
                                        <p:tav tm="100000">
                                          <p:val>
                                            <p:strVal val="1+ppt_h/2"/>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ppt_x"/>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6"/>
                                        </p:tgtEl>
                                        <p:attrNameLst>
                                          <p:attrName>ppt_x</p:attrName>
                                        </p:attrNameLst>
                                      </p:cBhvr>
                                      <p:tavLst>
                                        <p:tav tm="0">
                                          <p:val>
                                            <p:strVal val="ppt_x"/>
                                          </p:val>
                                        </p:tav>
                                        <p:tav tm="100000">
                                          <p:val>
                                            <p:strVal val="ppt_x"/>
                                          </p:val>
                                        </p:tav>
                                      </p:tavLst>
                                    </p:anim>
                                    <p:anim calcmode="lin" valueType="num">
                                      <p:cBhvr additive="base">
                                        <p:cTn id="350" dur="2000"/>
                                        <p:tgtEl>
                                          <p:spTgt spid="16"/>
                                        </p:tgtEl>
                                        <p:attrNameLst>
                                          <p:attrName>ppt_y</p:attrName>
                                        </p:attrNameLst>
                                      </p:cBhvr>
                                      <p:tavLst>
                                        <p:tav tm="0">
                                          <p:val>
                                            <p:strVal val="ppt_y"/>
                                          </p:val>
                                        </p:tav>
                                        <p:tav tm="100000">
                                          <p:val>
                                            <p:strVal val="1+ppt_h/2"/>
                                          </p:val>
                                        </p:tav>
                                      </p:tavLst>
                                    </p:anim>
                                    <p:set>
                                      <p:cBhvr>
                                        <p:cTn id="351" dur="1" fill="hold">
                                          <p:stCondLst>
                                            <p:cond delay="1999"/>
                                          </p:stCondLst>
                                        </p:cTn>
                                        <p:tgtEl>
                                          <p:spTgt spid="1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7"/>
                                        </p:tgtEl>
                                        <p:attrNameLst>
                                          <p:attrName>ppt_x</p:attrName>
                                        </p:attrNameLst>
                                      </p:cBhvr>
                                      <p:tavLst>
                                        <p:tav tm="0">
                                          <p:val>
                                            <p:strVal val="ppt_x"/>
                                          </p:val>
                                        </p:tav>
                                        <p:tav tm="100000">
                                          <p:val>
                                            <p:strVal val="ppt_x"/>
                                          </p:val>
                                        </p:tav>
                                      </p:tavLst>
                                    </p:anim>
                                    <p:anim calcmode="lin" valueType="num">
                                      <p:cBhvr additive="base">
                                        <p:cTn id="354" dur="2000"/>
                                        <p:tgtEl>
                                          <p:spTgt spid="17"/>
                                        </p:tgtEl>
                                        <p:attrNameLst>
                                          <p:attrName>ppt_y</p:attrName>
                                        </p:attrNameLst>
                                      </p:cBhvr>
                                      <p:tavLst>
                                        <p:tav tm="0">
                                          <p:val>
                                            <p:strVal val="ppt_y"/>
                                          </p:val>
                                        </p:tav>
                                        <p:tav tm="100000">
                                          <p:val>
                                            <p:strVal val="1+ppt_h/2"/>
                                          </p:val>
                                        </p:tav>
                                      </p:tavLst>
                                    </p:anim>
                                    <p:set>
                                      <p:cBhvr>
                                        <p:cTn id="355" dur="1" fill="hold">
                                          <p:stCondLst>
                                            <p:cond delay="1999"/>
                                          </p:stCondLst>
                                        </p:cTn>
                                        <p:tgtEl>
                                          <p:spTgt spid="1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8"/>
                                        </p:tgtEl>
                                        <p:attrNameLst>
                                          <p:attrName>ppt_x</p:attrName>
                                        </p:attrNameLst>
                                      </p:cBhvr>
                                      <p:tavLst>
                                        <p:tav tm="0">
                                          <p:val>
                                            <p:strVal val="ppt_x"/>
                                          </p:val>
                                        </p:tav>
                                        <p:tav tm="100000">
                                          <p:val>
                                            <p:strVal val="ppt_x"/>
                                          </p:val>
                                        </p:tav>
                                      </p:tavLst>
                                    </p:anim>
                                    <p:anim calcmode="lin" valueType="num">
                                      <p:cBhvr additive="base">
                                        <p:cTn id="358" dur="2000"/>
                                        <p:tgtEl>
                                          <p:spTgt spid="18"/>
                                        </p:tgtEl>
                                        <p:attrNameLst>
                                          <p:attrName>ppt_y</p:attrName>
                                        </p:attrNameLst>
                                      </p:cBhvr>
                                      <p:tavLst>
                                        <p:tav tm="0">
                                          <p:val>
                                            <p:strVal val="ppt_y"/>
                                          </p:val>
                                        </p:tav>
                                        <p:tav tm="100000">
                                          <p:val>
                                            <p:strVal val="1+ppt_h/2"/>
                                          </p:val>
                                        </p:tav>
                                      </p:tavLst>
                                    </p:anim>
                                    <p:set>
                                      <p:cBhvr>
                                        <p:cTn id="359" dur="1" fill="hold">
                                          <p:stCondLst>
                                            <p:cond delay="1999"/>
                                          </p:stCondLst>
                                        </p:cTn>
                                        <p:tgtEl>
                                          <p:spTgt spid="18"/>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9"/>
                                        </p:tgtEl>
                                        <p:attrNameLst>
                                          <p:attrName>ppt_x</p:attrName>
                                        </p:attrNameLst>
                                      </p:cBhvr>
                                      <p:tavLst>
                                        <p:tav tm="0">
                                          <p:val>
                                            <p:strVal val="ppt_x"/>
                                          </p:val>
                                        </p:tav>
                                        <p:tav tm="100000">
                                          <p:val>
                                            <p:strVal val="ppt_x"/>
                                          </p:val>
                                        </p:tav>
                                      </p:tavLst>
                                    </p:anim>
                                    <p:anim calcmode="lin" valueType="num">
                                      <p:cBhvr additive="base">
                                        <p:cTn id="362" dur="2000"/>
                                        <p:tgtEl>
                                          <p:spTgt spid="19"/>
                                        </p:tgtEl>
                                        <p:attrNameLst>
                                          <p:attrName>ppt_y</p:attrName>
                                        </p:attrNameLst>
                                      </p:cBhvr>
                                      <p:tavLst>
                                        <p:tav tm="0">
                                          <p:val>
                                            <p:strVal val="ppt_y"/>
                                          </p:val>
                                        </p:tav>
                                        <p:tav tm="100000">
                                          <p:val>
                                            <p:strVal val="1+ppt_h/2"/>
                                          </p:val>
                                        </p:tav>
                                      </p:tavLst>
                                    </p:anim>
                                    <p:set>
                                      <p:cBhvr>
                                        <p:cTn id="363" dur="1" fill="hold">
                                          <p:stCondLst>
                                            <p:cond delay="1999"/>
                                          </p:stCondLst>
                                        </p:cTn>
                                        <p:tgtEl>
                                          <p:spTgt spid="19"/>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1+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2"/>
                                        </p:tgtEl>
                                        <p:attrNameLst>
                                          <p:attrName>ppt_x</p:attrName>
                                        </p:attrNameLst>
                                      </p:cBhvr>
                                      <p:tavLst>
                                        <p:tav tm="0">
                                          <p:val>
                                            <p:strVal val="ppt_x"/>
                                          </p:val>
                                        </p:tav>
                                        <p:tav tm="100000">
                                          <p:val>
                                            <p:strVal val="ppt_x"/>
                                          </p:val>
                                        </p:tav>
                                      </p:tavLst>
                                    </p:anim>
                                    <p:anim calcmode="lin" valueType="num">
                                      <p:cBhvr additive="base">
                                        <p:cTn id="374" dur="2000"/>
                                        <p:tgtEl>
                                          <p:spTgt spid="22"/>
                                        </p:tgtEl>
                                        <p:attrNameLst>
                                          <p:attrName>ppt_y</p:attrName>
                                        </p:attrNameLst>
                                      </p:cBhvr>
                                      <p:tavLst>
                                        <p:tav tm="0">
                                          <p:val>
                                            <p:strVal val="ppt_y"/>
                                          </p:val>
                                        </p:tav>
                                        <p:tav tm="100000">
                                          <p:val>
                                            <p:strVal val="1+ppt_h/2"/>
                                          </p:val>
                                        </p:tav>
                                      </p:tavLst>
                                    </p:anim>
                                    <p:set>
                                      <p:cBhvr>
                                        <p:cTn id="375" dur="1" fill="hold">
                                          <p:stCondLst>
                                            <p:cond delay="1999"/>
                                          </p:stCondLst>
                                        </p:cTn>
                                        <p:tgtEl>
                                          <p:spTgt spid="22"/>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3"/>
                                        </p:tgtEl>
                                        <p:attrNameLst>
                                          <p:attrName>ppt_x</p:attrName>
                                        </p:attrNameLst>
                                      </p:cBhvr>
                                      <p:tavLst>
                                        <p:tav tm="0">
                                          <p:val>
                                            <p:strVal val="ppt_x"/>
                                          </p:val>
                                        </p:tav>
                                        <p:tav tm="100000">
                                          <p:val>
                                            <p:strVal val="ppt_x"/>
                                          </p:val>
                                        </p:tav>
                                      </p:tavLst>
                                    </p:anim>
                                    <p:anim calcmode="lin" valueType="num">
                                      <p:cBhvr additive="base">
                                        <p:cTn id="378" dur="2000"/>
                                        <p:tgtEl>
                                          <p:spTgt spid="23"/>
                                        </p:tgtEl>
                                        <p:attrNameLst>
                                          <p:attrName>ppt_y</p:attrName>
                                        </p:attrNameLst>
                                      </p:cBhvr>
                                      <p:tavLst>
                                        <p:tav tm="0">
                                          <p:val>
                                            <p:strVal val="ppt_y"/>
                                          </p:val>
                                        </p:tav>
                                        <p:tav tm="100000">
                                          <p:val>
                                            <p:strVal val="1+ppt_h/2"/>
                                          </p:val>
                                        </p:tav>
                                      </p:tavLst>
                                    </p:anim>
                                    <p:set>
                                      <p:cBhvr>
                                        <p:cTn id="379" dur="1" fill="hold">
                                          <p:stCondLst>
                                            <p:cond delay="1999"/>
                                          </p:stCondLst>
                                        </p:cTn>
                                        <p:tgtEl>
                                          <p:spTgt spid="23"/>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4"/>
                                        </p:tgtEl>
                                        <p:attrNameLst>
                                          <p:attrName>ppt_x</p:attrName>
                                        </p:attrNameLst>
                                      </p:cBhvr>
                                      <p:tavLst>
                                        <p:tav tm="0">
                                          <p:val>
                                            <p:strVal val="ppt_x"/>
                                          </p:val>
                                        </p:tav>
                                        <p:tav tm="100000">
                                          <p:val>
                                            <p:strVal val="ppt_x"/>
                                          </p:val>
                                        </p:tav>
                                      </p:tavLst>
                                    </p:anim>
                                    <p:anim calcmode="lin" valueType="num">
                                      <p:cBhvr additive="base">
                                        <p:cTn id="382" dur="2000"/>
                                        <p:tgtEl>
                                          <p:spTgt spid="24"/>
                                        </p:tgtEl>
                                        <p:attrNameLst>
                                          <p:attrName>ppt_y</p:attrName>
                                        </p:attrNameLst>
                                      </p:cBhvr>
                                      <p:tavLst>
                                        <p:tav tm="0">
                                          <p:val>
                                            <p:strVal val="ppt_y"/>
                                          </p:val>
                                        </p:tav>
                                        <p:tav tm="100000">
                                          <p:val>
                                            <p:strVal val="1+ppt_h/2"/>
                                          </p:val>
                                        </p:tav>
                                      </p:tavLst>
                                    </p:anim>
                                    <p:set>
                                      <p:cBhvr>
                                        <p:cTn id="383" dur="1" fill="hold">
                                          <p:stCondLst>
                                            <p:cond delay="1999"/>
                                          </p:stCondLst>
                                        </p:cTn>
                                        <p:tgtEl>
                                          <p:spTgt spid="24"/>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5"/>
                                        </p:tgtEl>
                                        <p:attrNameLst>
                                          <p:attrName>ppt_x</p:attrName>
                                        </p:attrNameLst>
                                      </p:cBhvr>
                                      <p:tavLst>
                                        <p:tav tm="0">
                                          <p:val>
                                            <p:strVal val="ppt_x"/>
                                          </p:val>
                                        </p:tav>
                                        <p:tav tm="100000">
                                          <p:val>
                                            <p:strVal val="ppt_x"/>
                                          </p:val>
                                        </p:tav>
                                      </p:tavLst>
                                    </p:anim>
                                    <p:anim calcmode="lin" valueType="num">
                                      <p:cBhvr additive="base">
                                        <p:cTn id="386" dur="2000"/>
                                        <p:tgtEl>
                                          <p:spTgt spid="25"/>
                                        </p:tgtEl>
                                        <p:attrNameLst>
                                          <p:attrName>ppt_y</p:attrName>
                                        </p:attrNameLst>
                                      </p:cBhvr>
                                      <p:tavLst>
                                        <p:tav tm="0">
                                          <p:val>
                                            <p:strVal val="ppt_y"/>
                                          </p:val>
                                        </p:tav>
                                        <p:tav tm="100000">
                                          <p:val>
                                            <p:strVal val="1+ppt_h/2"/>
                                          </p:val>
                                        </p:tav>
                                      </p:tavLst>
                                    </p:anim>
                                    <p:set>
                                      <p:cBhvr>
                                        <p:cTn id="387" dur="1" fill="hold">
                                          <p:stCondLst>
                                            <p:cond delay="1999"/>
                                          </p:stCondLst>
                                        </p:cTn>
                                        <p:tgtEl>
                                          <p:spTgt spid="25"/>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26"/>
                                        </p:tgtEl>
                                        <p:attrNameLst>
                                          <p:attrName>ppt_x</p:attrName>
                                        </p:attrNameLst>
                                      </p:cBhvr>
                                      <p:tavLst>
                                        <p:tav tm="0">
                                          <p:val>
                                            <p:strVal val="ppt_x"/>
                                          </p:val>
                                        </p:tav>
                                        <p:tav tm="100000">
                                          <p:val>
                                            <p:strVal val="ppt_x"/>
                                          </p:val>
                                        </p:tav>
                                      </p:tavLst>
                                    </p:anim>
                                    <p:anim calcmode="lin" valueType="num">
                                      <p:cBhvr additive="base">
                                        <p:cTn id="390" dur="2000"/>
                                        <p:tgtEl>
                                          <p:spTgt spid="26"/>
                                        </p:tgtEl>
                                        <p:attrNameLst>
                                          <p:attrName>ppt_y</p:attrName>
                                        </p:attrNameLst>
                                      </p:cBhvr>
                                      <p:tavLst>
                                        <p:tav tm="0">
                                          <p:val>
                                            <p:strVal val="ppt_y"/>
                                          </p:val>
                                        </p:tav>
                                        <p:tav tm="100000">
                                          <p:val>
                                            <p:strVal val="1+ppt_h/2"/>
                                          </p:val>
                                        </p:tav>
                                      </p:tavLst>
                                    </p:anim>
                                    <p:set>
                                      <p:cBhvr>
                                        <p:cTn id="391" dur="1" fill="hold">
                                          <p:stCondLst>
                                            <p:cond delay="1999"/>
                                          </p:stCondLst>
                                        </p:cTn>
                                        <p:tgtEl>
                                          <p:spTgt spid="26"/>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27"/>
                                        </p:tgtEl>
                                        <p:attrNameLst>
                                          <p:attrName>ppt_x</p:attrName>
                                        </p:attrNameLst>
                                      </p:cBhvr>
                                      <p:tavLst>
                                        <p:tav tm="0">
                                          <p:val>
                                            <p:strVal val="ppt_x"/>
                                          </p:val>
                                        </p:tav>
                                        <p:tav tm="100000">
                                          <p:val>
                                            <p:strVal val="ppt_x"/>
                                          </p:val>
                                        </p:tav>
                                      </p:tavLst>
                                    </p:anim>
                                    <p:anim calcmode="lin" valueType="num">
                                      <p:cBhvr additive="base">
                                        <p:cTn id="394" dur="2000"/>
                                        <p:tgtEl>
                                          <p:spTgt spid="27"/>
                                        </p:tgtEl>
                                        <p:attrNameLst>
                                          <p:attrName>ppt_y</p:attrName>
                                        </p:attrNameLst>
                                      </p:cBhvr>
                                      <p:tavLst>
                                        <p:tav tm="0">
                                          <p:val>
                                            <p:strVal val="ppt_y"/>
                                          </p:val>
                                        </p:tav>
                                        <p:tav tm="100000">
                                          <p:val>
                                            <p:strVal val="1+ppt_h/2"/>
                                          </p:val>
                                        </p:tav>
                                      </p:tavLst>
                                    </p:anim>
                                    <p:set>
                                      <p:cBhvr>
                                        <p:cTn id="395" dur="1" fill="hold">
                                          <p:stCondLst>
                                            <p:cond delay="1999"/>
                                          </p:stCondLst>
                                        </p:cTn>
                                        <p:tgtEl>
                                          <p:spTgt spid="27"/>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28"/>
                                        </p:tgtEl>
                                        <p:attrNameLst>
                                          <p:attrName>ppt_x</p:attrName>
                                        </p:attrNameLst>
                                      </p:cBhvr>
                                      <p:tavLst>
                                        <p:tav tm="0">
                                          <p:val>
                                            <p:strVal val="ppt_x"/>
                                          </p:val>
                                        </p:tav>
                                        <p:tav tm="100000">
                                          <p:val>
                                            <p:strVal val="ppt_x"/>
                                          </p:val>
                                        </p:tav>
                                      </p:tavLst>
                                    </p:anim>
                                    <p:anim calcmode="lin" valueType="num">
                                      <p:cBhvr additive="base">
                                        <p:cTn id="398" dur="2000"/>
                                        <p:tgtEl>
                                          <p:spTgt spid="28"/>
                                        </p:tgtEl>
                                        <p:attrNameLst>
                                          <p:attrName>ppt_y</p:attrName>
                                        </p:attrNameLst>
                                      </p:cBhvr>
                                      <p:tavLst>
                                        <p:tav tm="0">
                                          <p:val>
                                            <p:strVal val="ppt_y"/>
                                          </p:val>
                                        </p:tav>
                                        <p:tav tm="100000">
                                          <p:val>
                                            <p:strVal val="1+ppt_h/2"/>
                                          </p:val>
                                        </p:tav>
                                      </p:tavLst>
                                    </p:anim>
                                    <p:set>
                                      <p:cBhvr>
                                        <p:cTn id="399" dur="1" fill="hold">
                                          <p:stCondLst>
                                            <p:cond delay="1999"/>
                                          </p:stCondLst>
                                        </p:cTn>
                                        <p:tgtEl>
                                          <p:spTgt spid="28"/>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29"/>
                                        </p:tgtEl>
                                        <p:attrNameLst>
                                          <p:attrName>ppt_x</p:attrName>
                                        </p:attrNameLst>
                                      </p:cBhvr>
                                      <p:tavLst>
                                        <p:tav tm="0">
                                          <p:val>
                                            <p:strVal val="ppt_x"/>
                                          </p:val>
                                        </p:tav>
                                        <p:tav tm="100000">
                                          <p:val>
                                            <p:strVal val="ppt_x"/>
                                          </p:val>
                                        </p:tav>
                                      </p:tavLst>
                                    </p:anim>
                                    <p:anim calcmode="lin" valueType="num">
                                      <p:cBhvr additive="base">
                                        <p:cTn id="402" dur="2000"/>
                                        <p:tgtEl>
                                          <p:spTgt spid="29"/>
                                        </p:tgtEl>
                                        <p:attrNameLst>
                                          <p:attrName>ppt_y</p:attrName>
                                        </p:attrNameLst>
                                      </p:cBhvr>
                                      <p:tavLst>
                                        <p:tav tm="0">
                                          <p:val>
                                            <p:strVal val="ppt_y"/>
                                          </p:val>
                                        </p:tav>
                                        <p:tav tm="100000">
                                          <p:val>
                                            <p:strVal val="1+ppt_h/2"/>
                                          </p:val>
                                        </p:tav>
                                      </p:tavLst>
                                    </p:anim>
                                    <p:set>
                                      <p:cBhvr>
                                        <p:cTn id="403" dur="1" fill="hold">
                                          <p:stCondLst>
                                            <p:cond delay="1999"/>
                                          </p:stCondLst>
                                        </p:cTn>
                                        <p:tgtEl>
                                          <p:spTgt spid="29"/>
                                        </p:tgtEl>
                                        <p:attrNameLst>
                                          <p:attrName>style.visibility</p:attrName>
                                        </p:attrNameLst>
                                      </p:cBhvr>
                                      <p:to>
                                        <p:strVal val="hidden"/>
                                      </p:to>
                                    </p:set>
                                  </p:childTnLst>
                                </p:cTn>
                              </p:par>
                              <p:par>
                                <p:cTn id="404" presetID="2" presetClass="exit" presetSubtype="4" fill="hold" grpId="3" nodeType="withEffect">
                                  <p:stCondLst>
                                    <p:cond delay="0"/>
                                  </p:stCondLst>
                                  <p:childTnLst>
                                    <p:anim calcmode="lin" valueType="num">
                                      <p:cBhvr additive="base">
                                        <p:cTn id="405" dur="2000"/>
                                        <p:tgtEl>
                                          <p:spTgt spid="30"/>
                                        </p:tgtEl>
                                        <p:attrNameLst>
                                          <p:attrName>ppt_x</p:attrName>
                                        </p:attrNameLst>
                                      </p:cBhvr>
                                      <p:tavLst>
                                        <p:tav tm="0">
                                          <p:val>
                                            <p:strVal val="ppt_x"/>
                                          </p:val>
                                        </p:tav>
                                        <p:tav tm="100000">
                                          <p:val>
                                            <p:strVal val="ppt_x"/>
                                          </p:val>
                                        </p:tav>
                                      </p:tavLst>
                                    </p:anim>
                                    <p:anim calcmode="lin" valueType="num">
                                      <p:cBhvr additive="base">
                                        <p:cTn id="406" dur="2000"/>
                                        <p:tgtEl>
                                          <p:spTgt spid="30"/>
                                        </p:tgtEl>
                                        <p:attrNameLst>
                                          <p:attrName>ppt_y</p:attrName>
                                        </p:attrNameLst>
                                      </p:cBhvr>
                                      <p:tavLst>
                                        <p:tav tm="0">
                                          <p:val>
                                            <p:strVal val="ppt_y"/>
                                          </p:val>
                                        </p:tav>
                                        <p:tav tm="100000">
                                          <p:val>
                                            <p:strVal val="1+ppt_h/2"/>
                                          </p:val>
                                        </p:tav>
                                      </p:tavLst>
                                    </p:anim>
                                    <p:set>
                                      <p:cBhvr>
                                        <p:cTn id="407" dur="1" fill="hold">
                                          <p:stCondLst>
                                            <p:cond delay="1999"/>
                                          </p:stCondLst>
                                        </p:cTn>
                                        <p:tgtEl>
                                          <p:spTgt spid="30"/>
                                        </p:tgtEl>
                                        <p:attrNameLst>
                                          <p:attrName>style.visibility</p:attrName>
                                        </p:attrNameLst>
                                      </p:cBhvr>
                                      <p:to>
                                        <p:strVal val="hidden"/>
                                      </p:to>
                                    </p:set>
                                  </p:childTnLst>
                                </p:cTn>
                              </p:par>
                              <p:par>
                                <p:cTn id="408" presetID="2" presetClass="exit" presetSubtype="4" fill="hold" grpId="3" nodeType="withEffect">
                                  <p:stCondLst>
                                    <p:cond delay="0"/>
                                  </p:stCondLst>
                                  <p:childTnLst>
                                    <p:anim calcmode="lin" valueType="num">
                                      <p:cBhvr additive="base">
                                        <p:cTn id="409" dur="2000"/>
                                        <p:tgtEl>
                                          <p:spTgt spid="31"/>
                                        </p:tgtEl>
                                        <p:attrNameLst>
                                          <p:attrName>ppt_x</p:attrName>
                                        </p:attrNameLst>
                                      </p:cBhvr>
                                      <p:tavLst>
                                        <p:tav tm="0">
                                          <p:val>
                                            <p:strVal val="ppt_x"/>
                                          </p:val>
                                        </p:tav>
                                        <p:tav tm="100000">
                                          <p:val>
                                            <p:strVal val="ppt_x"/>
                                          </p:val>
                                        </p:tav>
                                      </p:tavLst>
                                    </p:anim>
                                    <p:anim calcmode="lin" valueType="num">
                                      <p:cBhvr additive="base">
                                        <p:cTn id="410" dur="2000"/>
                                        <p:tgtEl>
                                          <p:spTgt spid="31"/>
                                        </p:tgtEl>
                                        <p:attrNameLst>
                                          <p:attrName>ppt_y</p:attrName>
                                        </p:attrNameLst>
                                      </p:cBhvr>
                                      <p:tavLst>
                                        <p:tav tm="0">
                                          <p:val>
                                            <p:strVal val="ppt_y"/>
                                          </p:val>
                                        </p:tav>
                                        <p:tav tm="100000">
                                          <p:val>
                                            <p:strVal val="1+ppt_h/2"/>
                                          </p:val>
                                        </p:tav>
                                      </p:tavLst>
                                    </p:anim>
                                    <p:set>
                                      <p:cBhvr>
                                        <p:cTn id="411" dur="1" fill="hold">
                                          <p:stCondLst>
                                            <p:cond delay="1999"/>
                                          </p:stCondLst>
                                        </p:cTn>
                                        <p:tgtEl>
                                          <p:spTgt spid="31"/>
                                        </p:tgtEl>
                                        <p:attrNameLst>
                                          <p:attrName>style.visibility</p:attrName>
                                        </p:attrNameLst>
                                      </p:cBhvr>
                                      <p:to>
                                        <p:strVal val="hidden"/>
                                      </p:to>
                                    </p:set>
                                  </p:childTnLst>
                                </p:cTn>
                              </p:par>
                              <p:par>
                                <p:cTn id="412" presetID="2" presetClass="exit" presetSubtype="4" fill="hold" grpId="3" nodeType="withEffect">
                                  <p:stCondLst>
                                    <p:cond delay="0"/>
                                  </p:stCondLst>
                                  <p:childTnLst>
                                    <p:anim calcmode="lin" valueType="num">
                                      <p:cBhvr additive="base">
                                        <p:cTn id="413" dur="2000"/>
                                        <p:tgtEl>
                                          <p:spTgt spid="32"/>
                                        </p:tgtEl>
                                        <p:attrNameLst>
                                          <p:attrName>ppt_x</p:attrName>
                                        </p:attrNameLst>
                                      </p:cBhvr>
                                      <p:tavLst>
                                        <p:tav tm="0">
                                          <p:val>
                                            <p:strVal val="ppt_x"/>
                                          </p:val>
                                        </p:tav>
                                        <p:tav tm="100000">
                                          <p:val>
                                            <p:strVal val="ppt_x"/>
                                          </p:val>
                                        </p:tav>
                                      </p:tavLst>
                                    </p:anim>
                                    <p:anim calcmode="lin" valueType="num">
                                      <p:cBhvr additive="base">
                                        <p:cTn id="414" dur="2000"/>
                                        <p:tgtEl>
                                          <p:spTgt spid="32"/>
                                        </p:tgtEl>
                                        <p:attrNameLst>
                                          <p:attrName>ppt_y</p:attrName>
                                        </p:attrNameLst>
                                      </p:cBhvr>
                                      <p:tavLst>
                                        <p:tav tm="0">
                                          <p:val>
                                            <p:strVal val="ppt_y"/>
                                          </p:val>
                                        </p:tav>
                                        <p:tav tm="100000">
                                          <p:val>
                                            <p:strVal val="1+ppt_h/2"/>
                                          </p:val>
                                        </p:tav>
                                      </p:tavLst>
                                    </p:anim>
                                    <p:set>
                                      <p:cBhvr>
                                        <p:cTn id="415" dur="1" fill="hold">
                                          <p:stCondLst>
                                            <p:cond delay="1999"/>
                                          </p:stCondLst>
                                        </p:cTn>
                                        <p:tgtEl>
                                          <p:spTgt spid="32"/>
                                        </p:tgtEl>
                                        <p:attrNameLst>
                                          <p:attrName>style.visibility</p:attrName>
                                        </p:attrNameLst>
                                      </p:cBhvr>
                                      <p:to>
                                        <p:strVal val="hidden"/>
                                      </p:to>
                                    </p:set>
                                  </p:childTnLst>
                                </p:cTn>
                              </p:par>
                              <p:par>
                                <p:cTn id="416" presetID="2" presetClass="exit" presetSubtype="4" fill="hold" grpId="3" nodeType="withEffect">
                                  <p:stCondLst>
                                    <p:cond delay="0"/>
                                  </p:stCondLst>
                                  <p:childTnLst>
                                    <p:anim calcmode="lin" valueType="num">
                                      <p:cBhvr additive="base">
                                        <p:cTn id="417" dur="2000"/>
                                        <p:tgtEl>
                                          <p:spTgt spid="33"/>
                                        </p:tgtEl>
                                        <p:attrNameLst>
                                          <p:attrName>ppt_x</p:attrName>
                                        </p:attrNameLst>
                                      </p:cBhvr>
                                      <p:tavLst>
                                        <p:tav tm="0">
                                          <p:val>
                                            <p:strVal val="ppt_x"/>
                                          </p:val>
                                        </p:tav>
                                        <p:tav tm="100000">
                                          <p:val>
                                            <p:strVal val="ppt_x"/>
                                          </p:val>
                                        </p:tav>
                                      </p:tavLst>
                                    </p:anim>
                                    <p:anim calcmode="lin" valueType="num">
                                      <p:cBhvr additive="base">
                                        <p:cTn id="418" dur="2000"/>
                                        <p:tgtEl>
                                          <p:spTgt spid="33"/>
                                        </p:tgtEl>
                                        <p:attrNameLst>
                                          <p:attrName>ppt_y</p:attrName>
                                        </p:attrNameLst>
                                      </p:cBhvr>
                                      <p:tavLst>
                                        <p:tav tm="0">
                                          <p:val>
                                            <p:strVal val="ppt_y"/>
                                          </p:val>
                                        </p:tav>
                                        <p:tav tm="100000">
                                          <p:val>
                                            <p:strVal val="1+ppt_h/2"/>
                                          </p:val>
                                        </p:tav>
                                      </p:tavLst>
                                    </p:anim>
                                    <p:set>
                                      <p:cBhvr>
                                        <p:cTn id="419" dur="1" fill="hold">
                                          <p:stCondLst>
                                            <p:cond delay="1999"/>
                                          </p:stCondLst>
                                        </p:cTn>
                                        <p:tgtEl>
                                          <p:spTgt spid="33"/>
                                        </p:tgtEl>
                                        <p:attrNameLst>
                                          <p:attrName>style.visibility</p:attrName>
                                        </p:attrNameLst>
                                      </p:cBhvr>
                                      <p:to>
                                        <p:strVal val="hidden"/>
                                      </p:to>
                                    </p:set>
                                  </p:childTnLst>
                                </p:cTn>
                              </p:par>
                              <p:par>
                                <p:cTn id="420" presetID="2" presetClass="exit" presetSubtype="4" fill="hold" grpId="3" nodeType="withEffect">
                                  <p:stCondLst>
                                    <p:cond delay="0"/>
                                  </p:stCondLst>
                                  <p:childTnLst>
                                    <p:anim calcmode="lin" valueType="num">
                                      <p:cBhvr additive="base">
                                        <p:cTn id="421" dur="2000"/>
                                        <p:tgtEl>
                                          <p:spTgt spid="34"/>
                                        </p:tgtEl>
                                        <p:attrNameLst>
                                          <p:attrName>ppt_x</p:attrName>
                                        </p:attrNameLst>
                                      </p:cBhvr>
                                      <p:tavLst>
                                        <p:tav tm="0">
                                          <p:val>
                                            <p:strVal val="ppt_x"/>
                                          </p:val>
                                        </p:tav>
                                        <p:tav tm="100000">
                                          <p:val>
                                            <p:strVal val="ppt_x"/>
                                          </p:val>
                                        </p:tav>
                                      </p:tavLst>
                                    </p:anim>
                                    <p:anim calcmode="lin" valueType="num">
                                      <p:cBhvr additive="base">
                                        <p:cTn id="422" dur="2000"/>
                                        <p:tgtEl>
                                          <p:spTgt spid="34"/>
                                        </p:tgtEl>
                                        <p:attrNameLst>
                                          <p:attrName>ppt_y</p:attrName>
                                        </p:attrNameLst>
                                      </p:cBhvr>
                                      <p:tavLst>
                                        <p:tav tm="0">
                                          <p:val>
                                            <p:strVal val="ppt_y"/>
                                          </p:val>
                                        </p:tav>
                                        <p:tav tm="100000">
                                          <p:val>
                                            <p:strVal val="1+ppt_h/2"/>
                                          </p:val>
                                        </p:tav>
                                      </p:tavLst>
                                    </p:anim>
                                    <p:set>
                                      <p:cBhvr>
                                        <p:cTn id="423" dur="1" fill="hold">
                                          <p:stCondLst>
                                            <p:cond delay="1999"/>
                                          </p:stCondLst>
                                        </p:cTn>
                                        <p:tgtEl>
                                          <p:spTgt spid="34"/>
                                        </p:tgtEl>
                                        <p:attrNameLst>
                                          <p:attrName>style.visibility</p:attrName>
                                        </p:attrNameLst>
                                      </p:cBhvr>
                                      <p:to>
                                        <p:strVal val="hidden"/>
                                      </p:to>
                                    </p:set>
                                  </p:childTnLst>
                                </p:cTn>
                              </p:par>
                              <p:par>
                                <p:cTn id="424" presetID="8" presetClass="emph" presetSubtype="0" fill="hold" grpId="4" nodeType="withEffect">
                                  <p:stCondLst>
                                    <p:cond delay="0"/>
                                  </p:stCondLst>
                                  <p:childTnLst>
                                    <p:animRot by="21600000">
                                      <p:cBhvr>
                                        <p:cTn id="425" dur="2000" fill="hold"/>
                                        <p:tgtEl>
                                          <p:spTgt spid="4"/>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8"/>
                                        </p:tgtEl>
                                        <p:attrNameLst>
                                          <p:attrName>r</p:attrName>
                                        </p:attrNameLst>
                                      </p:cBhvr>
                                    </p:animRot>
                                  </p:childTnLst>
                                </p:cTn>
                              </p:par>
                              <p:par>
                                <p:cTn id="428" presetID="8" presetClass="emph" presetSubtype="0" fill="hold" grpId="4" nodeType="withEffect">
                                  <p:stCondLst>
                                    <p:cond delay="0"/>
                                  </p:stCondLst>
                                  <p:childTnLst>
                                    <p:animRot by="21600000">
                                      <p:cBhvr>
                                        <p:cTn id="429" dur="2000" fill="hold"/>
                                        <p:tgtEl>
                                          <p:spTgt spid="12"/>
                                        </p:tgtEl>
                                        <p:attrNameLst>
                                          <p:attrName>r</p:attrName>
                                        </p:attrNameLst>
                                      </p:cBhvr>
                                    </p:animRot>
                                  </p:childTnLst>
                                </p:cTn>
                              </p:par>
                              <p:par>
                                <p:cTn id="430" presetID="8" presetClass="emph" presetSubtype="0" fill="hold" grpId="4" nodeType="withEffect">
                                  <p:stCondLst>
                                    <p:cond delay="0"/>
                                  </p:stCondLst>
                                  <p:childTnLst>
                                    <p:animRot by="21600000">
                                      <p:cBhvr>
                                        <p:cTn id="431" dur="2000" fill="hold"/>
                                        <p:tgtEl>
                                          <p:spTgt spid="16"/>
                                        </p:tgtEl>
                                        <p:attrNameLst>
                                          <p:attrName>r</p:attrName>
                                        </p:attrNameLst>
                                      </p:cBhvr>
                                    </p:animRot>
                                  </p:childTnLst>
                                </p:cTn>
                              </p:par>
                              <p:par>
                                <p:cTn id="432" presetID="8" presetClass="emph" presetSubtype="0" fill="hold" grpId="4" nodeType="withEffect">
                                  <p:stCondLst>
                                    <p:cond delay="0"/>
                                  </p:stCondLst>
                                  <p:childTnLst>
                                    <p:animRot by="21600000">
                                      <p:cBhvr>
                                        <p:cTn id="433" dur="2000" fill="hold"/>
                                        <p:tgtEl>
                                          <p:spTgt spid="20"/>
                                        </p:tgtEl>
                                        <p:attrNameLst>
                                          <p:attrName>r</p:attrName>
                                        </p:attrNameLst>
                                      </p:cBhvr>
                                    </p:animRot>
                                  </p:childTnLst>
                                </p:cTn>
                              </p:par>
                              <p:par>
                                <p:cTn id="434" presetID="8" presetClass="emph" presetSubtype="0" fill="hold" grpId="4" nodeType="withEffect">
                                  <p:stCondLst>
                                    <p:cond delay="0"/>
                                  </p:stCondLst>
                                  <p:childTnLst>
                                    <p:animRot by="21600000">
                                      <p:cBhvr>
                                        <p:cTn id="435" dur="2000" fill="hold"/>
                                        <p:tgtEl>
                                          <p:spTgt spid="24"/>
                                        </p:tgtEl>
                                        <p:attrNameLst>
                                          <p:attrName>r</p:attrName>
                                        </p:attrNameLst>
                                      </p:cBhvr>
                                    </p:animRot>
                                  </p:childTnLst>
                                </p:cTn>
                              </p:par>
                              <p:par>
                                <p:cTn id="436" presetID="8" presetClass="emph" presetSubtype="0" fill="hold" grpId="4" nodeType="withEffect">
                                  <p:stCondLst>
                                    <p:cond delay="0"/>
                                  </p:stCondLst>
                                  <p:childTnLst>
                                    <p:animRot by="21600000">
                                      <p:cBhvr>
                                        <p:cTn id="437" dur="2000" fill="hold"/>
                                        <p:tgtEl>
                                          <p:spTgt spid="28"/>
                                        </p:tgtEl>
                                        <p:attrNameLst>
                                          <p:attrName>r</p:attrName>
                                        </p:attrNameLst>
                                      </p:cBhvr>
                                    </p:animRot>
                                  </p:childTnLst>
                                </p:cTn>
                              </p:par>
                              <p:par>
                                <p:cTn id="438" presetID="8" presetClass="emph" presetSubtype="0" fill="hold" grpId="4" nodeType="withEffect">
                                  <p:stCondLst>
                                    <p:cond delay="0"/>
                                  </p:stCondLst>
                                  <p:childTnLst>
                                    <p:animRot by="21600000">
                                      <p:cBhvr>
                                        <p:cTn id="439" dur="2000" fill="hold"/>
                                        <p:tgtEl>
                                          <p:spTgt spid="32"/>
                                        </p:tgtEl>
                                        <p:attrNameLst>
                                          <p:attrName>r</p:attrName>
                                        </p:attrNameLst>
                                      </p:cBhvr>
                                    </p:animRot>
                                  </p:childTnLst>
                                </p:cTn>
                              </p:par>
                              <p:par>
                                <p:cTn id="440" presetID="8" presetClass="emph" presetSubtype="0" fill="hold" grpId="4" nodeType="withEffect">
                                  <p:stCondLst>
                                    <p:cond delay="0"/>
                                  </p:stCondLst>
                                  <p:childTnLst>
                                    <p:animRot by="-21600000">
                                      <p:cBhvr>
                                        <p:cTn id="441" dur="2000" fill="hold"/>
                                        <p:tgtEl>
                                          <p:spTgt spid="3"/>
                                        </p:tgtEl>
                                        <p:attrNameLst>
                                          <p:attrName>r</p:attrName>
                                        </p:attrNameLst>
                                      </p:cBhvr>
                                    </p:animRot>
                                  </p:childTnLst>
                                </p:cTn>
                              </p:par>
                              <p:par>
                                <p:cTn id="442" presetID="8" presetClass="emph" presetSubtype="0" fill="hold" grpId="4" nodeType="withEffect">
                                  <p:stCondLst>
                                    <p:cond delay="0"/>
                                  </p:stCondLst>
                                  <p:childTnLst>
                                    <p:animRot by="-21600000">
                                      <p:cBhvr>
                                        <p:cTn id="443" dur="2000" fill="hold"/>
                                        <p:tgtEl>
                                          <p:spTgt spid="7"/>
                                        </p:tgtEl>
                                        <p:attrNameLst>
                                          <p:attrName>r</p:attrName>
                                        </p:attrNameLst>
                                      </p:cBhvr>
                                    </p:animRot>
                                  </p:childTnLst>
                                </p:cTn>
                              </p:par>
                              <p:par>
                                <p:cTn id="444" presetID="8" presetClass="emph" presetSubtype="0" fill="hold" grpId="4" nodeType="withEffect">
                                  <p:stCondLst>
                                    <p:cond delay="0"/>
                                  </p:stCondLst>
                                  <p:childTnLst>
                                    <p:animRot by="-21600000">
                                      <p:cBhvr>
                                        <p:cTn id="445" dur="2000" fill="hold"/>
                                        <p:tgtEl>
                                          <p:spTgt spid="11"/>
                                        </p:tgtEl>
                                        <p:attrNameLst>
                                          <p:attrName>r</p:attrName>
                                        </p:attrNameLst>
                                      </p:cBhvr>
                                    </p:animRot>
                                  </p:childTnLst>
                                </p:cTn>
                              </p:par>
                              <p:par>
                                <p:cTn id="446" presetID="8" presetClass="emph" presetSubtype="0" fill="hold" grpId="4" nodeType="withEffect">
                                  <p:stCondLst>
                                    <p:cond delay="0"/>
                                  </p:stCondLst>
                                  <p:childTnLst>
                                    <p:animRot by="-21600000">
                                      <p:cBhvr>
                                        <p:cTn id="447" dur="2000" fill="hold"/>
                                        <p:tgtEl>
                                          <p:spTgt spid="15"/>
                                        </p:tgtEl>
                                        <p:attrNameLst>
                                          <p:attrName>r</p:attrName>
                                        </p:attrNameLst>
                                      </p:cBhvr>
                                    </p:animRot>
                                  </p:childTnLst>
                                </p:cTn>
                              </p:par>
                              <p:par>
                                <p:cTn id="448" presetID="8" presetClass="emph" presetSubtype="0" fill="hold" grpId="4" nodeType="withEffect">
                                  <p:stCondLst>
                                    <p:cond delay="0"/>
                                  </p:stCondLst>
                                  <p:childTnLst>
                                    <p:animRot by="-21600000">
                                      <p:cBhvr>
                                        <p:cTn id="449" dur="2000" fill="hold"/>
                                        <p:tgtEl>
                                          <p:spTgt spid="19"/>
                                        </p:tgtEl>
                                        <p:attrNameLst>
                                          <p:attrName>r</p:attrName>
                                        </p:attrNameLst>
                                      </p:cBhvr>
                                    </p:animRot>
                                  </p:childTnLst>
                                </p:cTn>
                              </p:par>
                              <p:par>
                                <p:cTn id="450" presetID="8" presetClass="emph" presetSubtype="0" fill="hold" grpId="4" nodeType="withEffect">
                                  <p:stCondLst>
                                    <p:cond delay="0"/>
                                  </p:stCondLst>
                                  <p:childTnLst>
                                    <p:animRot by="-21600000">
                                      <p:cBhvr>
                                        <p:cTn id="451" dur="2000" fill="hold"/>
                                        <p:tgtEl>
                                          <p:spTgt spid="23"/>
                                        </p:tgtEl>
                                        <p:attrNameLst>
                                          <p:attrName>r</p:attrName>
                                        </p:attrNameLst>
                                      </p:cBhvr>
                                    </p:animRot>
                                  </p:childTnLst>
                                </p:cTn>
                              </p:par>
                              <p:par>
                                <p:cTn id="452" presetID="8" presetClass="emph" presetSubtype="0" fill="hold" grpId="4" nodeType="withEffect">
                                  <p:stCondLst>
                                    <p:cond delay="0"/>
                                  </p:stCondLst>
                                  <p:childTnLst>
                                    <p:animRot by="-21600000">
                                      <p:cBhvr>
                                        <p:cTn id="453" dur="2000" fill="hold"/>
                                        <p:tgtEl>
                                          <p:spTgt spid="27"/>
                                        </p:tgtEl>
                                        <p:attrNameLst>
                                          <p:attrName>r</p:attrName>
                                        </p:attrNameLst>
                                      </p:cBhvr>
                                    </p:animRot>
                                  </p:childTnLst>
                                </p:cTn>
                              </p:par>
                              <p:par>
                                <p:cTn id="454" presetID="8" presetClass="emph" presetSubtype="0" fill="hold" grpId="4" nodeType="withEffect">
                                  <p:stCondLst>
                                    <p:cond delay="0"/>
                                  </p:stCondLst>
                                  <p:childTnLst>
                                    <p:animRot by="-21600000">
                                      <p:cBhvr>
                                        <p:cTn id="455" dur="2000" fill="hold"/>
                                        <p:tgtEl>
                                          <p:spTgt spid="31"/>
                                        </p:tgtEl>
                                        <p:attrNameLst>
                                          <p:attrName>r</p:attrName>
                                        </p:attrNameLst>
                                      </p:cBhvr>
                                    </p:animRot>
                                  </p:childTnLst>
                                </p:cTn>
                              </p:par>
                              <p:par>
                                <p:cTn id="456" presetID="8" presetClass="emph" presetSubtype="0" fill="hold" grpId="4" nodeType="withEffect">
                                  <p:stCondLst>
                                    <p:cond delay="0"/>
                                  </p:stCondLst>
                                  <p:childTnLst>
                                    <p:animRot by="21600000">
                                      <p:cBhvr>
                                        <p:cTn id="457" dur="2000" fill="hold"/>
                                        <p:tgtEl>
                                          <p:spTgt spid="6"/>
                                        </p:tgtEl>
                                        <p:attrNameLst>
                                          <p:attrName>r</p:attrName>
                                        </p:attrNameLst>
                                      </p:cBhvr>
                                    </p:animRot>
                                  </p:childTnLst>
                                </p:cTn>
                              </p:par>
                              <p:par>
                                <p:cTn id="458" presetID="8" presetClass="emph" presetSubtype="0" fill="hold" grpId="4" nodeType="withEffect">
                                  <p:stCondLst>
                                    <p:cond delay="0"/>
                                  </p:stCondLst>
                                  <p:childTnLst>
                                    <p:animRot by="21600000">
                                      <p:cBhvr>
                                        <p:cTn id="459" dur="2000" fill="hold"/>
                                        <p:tgtEl>
                                          <p:spTgt spid="10"/>
                                        </p:tgtEl>
                                        <p:attrNameLst>
                                          <p:attrName>r</p:attrName>
                                        </p:attrNameLst>
                                      </p:cBhvr>
                                    </p:animRot>
                                  </p:childTnLst>
                                </p:cTn>
                              </p:par>
                              <p:par>
                                <p:cTn id="460" presetID="8" presetClass="emph" presetSubtype="0" fill="hold" grpId="4" nodeType="withEffect">
                                  <p:stCondLst>
                                    <p:cond delay="0"/>
                                  </p:stCondLst>
                                  <p:childTnLst>
                                    <p:animRot by="21600000">
                                      <p:cBhvr>
                                        <p:cTn id="461" dur="2000" fill="hold"/>
                                        <p:tgtEl>
                                          <p:spTgt spid="14"/>
                                        </p:tgtEl>
                                        <p:attrNameLst>
                                          <p:attrName>r</p:attrName>
                                        </p:attrNameLst>
                                      </p:cBhvr>
                                    </p:animRot>
                                  </p:childTnLst>
                                </p:cTn>
                              </p:par>
                              <p:par>
                                <p:cTn id="462" presetID="8" presetClass="emph" presetSubtype="0" fill="hold" grpId="4" nodeType="withEffect">
                                  <p:stCondLst>
                                    <p:cond delay="0"/>
                                  </p:stCondLst>
                                  <p:childTnLst>
                                    <p:animRot by="21600000">
                                      <p:cBhvr>
                                        <p:cTn id="463" dur="2000" fill="hold"/>
                                        <p:tgtEl>
                                          <p:spTgt spid="18"/>
                                        </p:tgtEl>
                                        <p:attrNameLst>
                                          <p:attrName>r</p:attrName>
                                        </p:attrNameLst>
                                      </p:cBhvr>
                                    </p:animRot>
                                  </p:childTnLst>
                                </p:cTn>
                              </p:par>
                              <p:par>
                                <p:cTn id="464" presetID="8" presetClass="emph" presetSubtype="0" fill="hold" grpId="4" nodeType="withEffect">
                                  <p:stCondLst>
                                    <p:cond delay="0"/>
                                  </p:stCondLst>
                                  <p:childTnLst>
                                    <p:animRot by="21600000">
                                      <p:cBhvr>
                                        <p:cTn id="465" dur="2000" fill="hold"/>
                                        <p:tgtEl>
                                          <p:spTgt spid="22"/>
                                        </p:tgtEl>
                                        <p:attrNameLst>
                                          <p:attrName>r</p:attrName>
                                        </p:attrNameLst>
                                      </p:cBhvr>
                                    </p:animRot>
                                  </p:childTnLst>
                                </p:cTn>
                              </p:par>
                              <p:par>
                                <p:cTn id="466" presetID="8" presetClass="emph" presetSubtype="0" fill="hold" grpId="4" nodeType="withEffect">
                                  <p:stCondLst>
                                    <p:cond delay="0"/>
                                  </p:stCondLst>
                                  <p:childTnLst>
                                    <p:animRot by="21600000">
                                      <p:cBhvr>
                                        <p:cTn id="467" dur="2000" fill="hold"/>
                                        <p:tgtEl>
                                          <p:spTgt spid="26"/>
                                        </p:tgtEl>
                                        <p:attrNameLst>
                                          <p:attrName>r</p:attrName>
                                        </p:attrNameLst>
                                      </p:cBhvr>
                                    </p:animRot>
                                  </p:childTnLst>
                                </p:cTn>
                              </p:par>
                              <p:par>
                                <p:cTn id="468" presetID="8" presetClass="emph" presetSubtype="0" fill="hold" grpId="4" nodeType="withEffect">
                                  <p:stCondLst>
                                    <p:cond delay="0"/>
                                  </p:stCondLst>
                                  <p:childTnLst>
                                    <p:animRot by="21600000">
                                      <p:cBhvr>
                                        <p:cTn id="469" dur="2000" fill="hold"/>
                                        <p:tgtEl>
                                          <p:spTgt spid="30"/>
                                        </p:tgtEl>
                                        <p:attrNameLst>
                                          <p:attrName>r</p:attrName>
                                        </p:attrNameLst>
                                      </p:cBhvr>
                                    </p:animRot>
                                  </p:childTnLst>
                                </p:cTn>
                              </p:par>
                              <p:par>
                                <p:cTn id="470" presetID="8" presetClass="emph" presetSubtype="0" fill="hold" grpId="4" nodeType="withEffect">
                                  <p:stCondLst>
                                    <p:cond delay="0"/>
                                  </p:stCondLst>
                                  <p:childTnLst>
                                    <p:animRot by="21600000">
                                      <p:cBhvr>
                                        <p:cTn id="471" dur="2000" fill="hold"/>
                                        <p:tgtEl>
                                          <p:spTgt spid="34"/>
                                        </p:tgtEl>
                                        <p:attrNameLst>
                                          <p:attrName>r</p:attrName>
                                        </p:attrNameLst>
                                      </p:cBhvr>
                                    </p:animRot>
                                  </p:childTnLst>
                                </p:cTn>
                              </p:par>
                              <p:par>
                                <p:cTn id="472" presetID="8" presetClass="emph" presetSubtype="0" fill="hold" grpId="4" nodeType="withEffect">
                                  <p:stCondLst>
                                    <p:cond delay="0"/>
                                  </p:stCondLst>
                                  <p:childTnLst>
                                    <p:animRot by="-21600000">
                                      <p:cBhvr>
                                        <p:cTn id="473" dur="2000" fill="hold"/>
                                        <p:tgtEl>
                                          <p:spTgt spid="5"/>
                                        </p:tgtEl>
                                        <p:attrNameLst>
                                          <p:attrName>r</p:attrName>
                                        </p:attrNameLst>
                                      </p:cBhvr>
                                    </p:animRot>
                                  </p:childTnLst>
                                </p:cTn>
                              </p:par>
                              <p:par>
                                <p:cTn id="474" presetID="8" presetClass="emph" presetSubtype="0" fill="hold" grpId="4"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4" nodeType="withEffect">
                                  <p:stCondLst>
                                    <p:cond delay="0"/>
                                  </p:stCondLst>
                                  <p:childTnLst>
                                    <p:animRot by="-21600000">
                                      <p:cBhvr>
                                        <p:cTn id="477" dur="2000" fill="hold"/>
                                        <p:tgtEl>
                                          <p:spTgt spid="13"/>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17"/>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21"/>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25"/>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29"/>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33"/>
                                        </p:tgtEl>
                                        <p:attrNameLst>
                                          <p:attrName>r</p:attrName>
                                        </p:attrNameLst>
                                      </p:cBhvr>
                                    </p:animRot>
                                  </p:childTnLst>
                                </p:cTn>
                              </p:par>
                              <p:par>
                                <p:cTn id="488" presetID="17" presetClass="entr" presetSubtype="1"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ppt_x</p:attrName>
                                        </p:attrNameLst>
                                      </p:cBhvr>
                                      <p:tavLst>
                                        <p:tav tm="0">
                                          <p:val>
                                            <p:strVal val="#ppt_x"/>
                                          </p:val>
                                        </p:tav>
                                        <p:tav tm="100000">
                                          <p:val>
                                            <p:strVal val="#ppt_x"/>
                                          </p:val>
                                        </p:tav>
                                      </p:tavLst>
                                    </p:anim>
                                    <p:anim calcmode="lin" valueType="num">
                                      <p:cBhvr>
                                        <p:cTn id="491" dur="2000" fill="hold"/>
                                        <p:tgtEl>
                                          <p:spTgt spid="2"/>
                                        </p:tgtEl>
                                        <p:attrNameLst>
                                          <p:attrName>ppt_y</p:attrName>
                                        </p:attrNameLst>
                                      </p:cBhvr>
                                      <p:tavLst>
                                        <p:tav tm="0">
                                          <p:val>
                                            <p:strVal val="#ppt_y-#ppt_h/2"/>
                                          </p:val>
                                        </p:tav>
                                        <p:tav tm="100000">
                                          <p:val>
                                            <p:strVal val="#ppt_y"/>
                                          </p:val>
                                        </p:tav>
                                      </p:tavLst>
                                    </p:anim>
                                    <p:anim calcmode="lin" valueType="num">
                                      <p:cBhvr>
                                        <p:cTn id="492" dur="2000" fill="hold"/>
                                        <p:tgtEl>
                                          <p:spTgt spid="2"/>
                                        </p:tgtEl>
                                        <p:attrNameLst>
                                          <p:attrName>ppt_w</p:attrName>
                                        </p:attrNameLst>
                                      </p:cBhvr>
                                      <p:tavLst>
                                        <p:tav tm="0">
                                          <p:val>
                                            <p:strVal val="#ppt_w"/>
                                          </p:val>
                                        </p:tav>
                                        <p:tav tm="100000">
                                          <p:val>
                                            <p:strVal val="#ppt_w"/>
                                          </p:val>
                                        </p:tav>
                                      </p:tavLst>
                                    </p:anim>
                                    <p:anim calcmode="lin" valueType="num">
                                      <p:cBhvr>
                                        <p:cTn id="4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335802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a:duotone>
              <a:prstClr val="black"/>
              <a:srgbClr val="00B050">
                <a:tint val="45000"/>
                <a:satMod val="400000"/>
              </a:srgbClr>
            </a:duotone>
            <a:lum contrast="40000"/>
          </a:blip>
          <a:stretch>
            <a:fillRect/>
          </a:stretch>
        </p:blipFill>
        <p:spPr>
          <a:xfrm>
            <a:off x="1676676" y="0"/>
            <a:ext cx="5395653" cy="4931542"/>
          </a:xfrm>
          <a:prstGeom prst="donut">
            <a:avLst/>
          </a:prstGeom>
        </p:spPr>
      </p:pic>
      <p:pic>
        <p:nvPicPr>
          <p:cNvPr id="5" name="4 Imagen" descr="Dust-and-Aerosols-SWIRL-graphic.png"/>
          <p:cNvPicPr>
            <a:picLocks noChangeAspect="1"/>
          </p:cNvPicPr>
          <p:nvPr/>
        </p:nvPicPr>
        <p:blipFill>
          <a:blip r:embed="rId3">
            <a:duotone>
              <a:prstClr val="black"/>
              <a:srgbClr val="FFFF00">
                <a:tint val="45000"/>
                <a:satMod val="400000"/>
              </a:srgbClr>
            </a:duotone>
            <a:lum contrast="40000"/>
          </a:blip>
          <a:stretch>
            <a:fillRect/>
          </a:stretch>
        </p:blipFill>
        <p:spPr>
          <a:xfrm>
            <a:off x="3071802" y="1214428"/>
            <a:ext cx="2539115" cy="2320711"/>
          </a:xfrm>
          <a:prstGeom prst="donut">
            <a:avLst/>
          </a:prstGeom>
        </p:spPr>
      </p:pic>
      <p:sp>
        <p:nvSpPr>
          <p:cNvPr id="6" name="5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strVal val="4/3*#ppt_w"/>
                                          </p:val>
                                        </p:tav>
                                        <p:tav tm="100000">
                                          <p:val>
                                            <p:strVal val="#ppt_w"/>
                                          </p:val>
                                        </p:tav>
                                      </p:tavLst>
                                    </p:anim>
                                    <p:anim calcmode="lin" valueType="num">
                                      <p:cBhvr>
                                        <p:cTn id="10" dur="2000" fill="hold"/>
                                        <p:tgtEl>
                                          <p:spTgt spid="4"/>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4/3*#ppt_w"/>
                                          </p:val>
                                        </p:tav>
                                        <p:tav tm="100000">
                                          <p:val>
                                            <p:strVal val="#ppt_w"/>
                                          </p:val>
                                        </p:tav>
                                      </p:tavLst>
                                    </p:anim>
                                    <p:anim calcmode="lin" valueType="num">
                                      <p:cBhvr>
                                        <p:cTn id="14" dur="2000" fill="hold"/>
                                        <p:tgtEl>
                                          <p:spTgt spid="5"/>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000" fill="hold"/>
                                        <p:tgtEl>
                                          <p:spTgt spid="4"/>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23" presetClass="exit" presetSubtype="272" fill="hold" nodeType="afterEffect">
                                  <p:stCondLst>
                                    <p:cond delay="0"/>
                                  </p:stCondLst>
                                  <p:childTnLst>
                                    <p:anim calcmode="lin" valueType="num">
                                      <p:cBhvr>
                                        <p:cTn id="21" dur="2000"/>
                                        <p:tgtEl>
                                          <p:spTgt spid="4"/>
                                        </p:tgtEl>
                                        <p:attrNameLst>
                                          <p:attrName>ppt_w</p:attrName>
                                        </p:attrNameLst>
                                      </p:cBhvr>
                                      <p:tavLst>
                                        <p:tav tm="0">
                                          <p:val>
                                            <p:strVal val="ppt_w"/>
                                          </p:val>
                                        </p:tav>
                                        <p:tav tm="100000">
                                          <p:val>
                                            <p:strVal val="4/3*ppt_w"/>
                                          </p:val>
                                        </p:tav>
                                      </p:tavLst>
                                    </p:anim>
                                    <p:anim calcmode="lin" valueType="num">
                                      <p:cBhvr>
                                        <p:cTn id="22" dur="2000"/>
                                        <p:tgtEl>
                                          <p:spTgt spid="4"/>
                                        </p:tgtEl>
                                        <p:attrNameLst>
                                          <p:attrName>ppt_h</p:attrName>
                                        </p:attrNameLst>
                                      </p:cBhvr>
                                      <p:tavLst>
                                        <p:tav tm="0">
                                          <p:val>
                                            <p:strVal val="ppt_h"/>
                                          </p:val>
                                        </p:tav>
                                        <p:tav tm="100000">
                                          <p:val>
                                            <p:strVal val="4/3*ppt_h"/>
                                          </p:val>
                                        </p:tav>
                                      </p:tavLst>
                                    </p:anim>
                                    <p:set>
                                      <p:cBhvr>
                                        <p:cTn id="23" dur="1" fill="hold">
                                          <p:stCondLst>
                                            <p:cond delay="1999"/>
                                          </p:stCondLst>
                                        </p:cTn>
                                        <p:tgtEl>
                                          <p:spTgt spid="4"/>
                                        </p:tgtEl>
                                        <p:attrNameLst>
                                          <p:attrName>style.visibility</p:attrName>
                                        </p:attrNameLst>
                                      </p:cBhvr>
                                      <p:to>
                                        <p:strVal val="hidden"/>
                                      </p:to>
                                    </p:set>
                                  </p:childTnLst>
                                </p:cTn>
                              </p:par>
                              <p:par>
                                <p:cTn id="24" presetID="23" presetClass="exit" presetSubtype="272" fill="hold" nodeType="withEffect">
                                  <p:stCondLst>
                                    <p:cond delay="0"/>
                                  </p:stCondLst>
                                  <p:childTnLst>
                                    <p:anim calcmode="lin" valueType="num">
                                      <p:cBhvr>
                                        <p:cTn id="25" dur="2000"/>
                                        <p:tgtEl>
                                          <p:spTgt spid="5"/>
                                        </p:tgtEl>
                                        <p:attrNameLst>
                                          <p:attrName>ppt_w</p:attrName>
                                        </p:attrNameLst>
                                      </p:cBhvr>
                                      <p:tavLst>
                                        <p:tav tm="0">
                                          <p:val>
                                            <p:strVal val="ppt_w"/>
                                          </p:val>
                                        </p:tav>
                                        <p:tav tm="100000">
                                          <p:val>
                                            <p:strVal val="4/3*ppt_w"/>
                                          </p:val>
                                        </p:tav>
                                      </p:tavLst>
                                    </p:anim>
                                    <p:anim calcmode="lin" valueType="num">
                                      <p:cBhvr>
                                        <p:cTn id="26" dur="2000"/>
                                        <p:tgtEl>
                                          <p:spTgt spid="5"/>
                                        </p:tgtEl>
                                        <p:attrNameLst>
                                          <p:attrName>ppt_h</p:attrName>
                                        </p:attrNameLst>
                                      </p:cBhvr>
                                      <p:tavLst>
                                        <p:tav tm="0">
                                          <p:val>
                                            <p:strVal val="ppt_h"/>
                                          </p:val>
                                        </p:tav>
                                        <p:tav tm="100000">
                                          <p:val>
                                            <p:strVal val="4/3*ppt_h"/>
                                          </p:val>
                                        </p:tav>
                                      </p:tavLst>
                                    </p:anim>
                                    <p:set>
                                      <p:cBhvr>
                                        <p:cTn id="27" dur="1" fill="hold">
                                          <p:stCondLst>
                                            <p:cond delay="1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5"/>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3000">
              <a:srgbClr val="0000FF"/>
            </a:gs>
            <a:gs pos="50000">
              <a:srgbClr val="D620CD">
                <a:shade val="67500"/>
                <a:satMod val="115000"/>
              </a:srgbClr>
            </a:gs>
            <a:gs pos="100000">
              <a:srgbClr val="D620C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videoblocks-dubai-united-arab-emirates-uae-november-20-2017-dubai-garden-glow-park-illuminated-at-night_s2lwdh0cg_thumbnail-full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3752" y="19071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639158" y="19071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353571" y="19070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996481" y="19070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639453" y="190712"/>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282363" y="190712"/>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996776" y="19071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639686" y="19071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211222" y="19071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854132" y="19071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568545" y="19071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211455" y="19071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190709"/>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750" y="104796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39160" y="104796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53573" y="104796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996483" y="104796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639455" y="104796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282365" y="104796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996778" y="104796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639688" y="104796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211224" y="1047969"/>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854134" y="1047969"/>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7" y="1047967"/>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7" y="1047967"/>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744006" y="1047965"/>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3751" y="190522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39159" y="190522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53572" y="190522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996482" y="190522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639454" y="1905225"/>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282364" y="1905225"/>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996777" y="190522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639687" y="190522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211223" y="190522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854133" y="190522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568546" y="190522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211456" y="190522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744005" y="1905222"/>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751" y="290535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59" y="290535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53572" y="2905352"/>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996482" y="2905352"/>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639454" y="290535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282364" y="290535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996777" y="290535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639687" y="2905354"/>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211223" y="2905357"/>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854133" y="2905357"/>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568546" y="2905355"/>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211456" y="2905355"/>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744005" y="2905353"/>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3752" y="390548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39158" y="390548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53571" y="390548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996481" y="3905486"/>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639453" y="390549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282363" y="3905490"/>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996776" y="390548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39686" y="3905488"/>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211222" y="390549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854132" y="3905491"/>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568545" y="3905489"/>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211455" y="3905489"/>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744004" y="3905487"/>
            <a:ext cx="1403744" cy="170766"/>
          </a:xfrm>
          <a:prstGeom prst="rect">
            <a:avLst/>
          </a:prstGeom>
          <a:gradFill flip="none" rotWithShape="1">
            <a:gsLst>
              <a:gs pos="20000">
                <a:srgbClr val="FFC000"/>
              </a:gs>
              <a:gs pos="50000">
                <a:schemeClr val="bg1">
                  <a:shade val="67500"/>
                  <a:satMod val="115000"/>
                </a:schemeClr>
              </a:gs>
              <a:gs pos="100000">
                <a:schemeClr val="bg1">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11000">
              <a:srgbClr val="00B050"/>
            </a:gs>
            <a:gs pos="50000">
              <a:srgbClr val="FFFF00">
                <a:shade val="67500"/>
                <a:satMod val="115000"/>
              </a:srgbClr>
            </a:gs>
            <a:gs pos="100000">
              <a:srgbClr val="FFFF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967219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46"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92"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64333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000496"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429124"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84"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214942"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643570"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72230"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858016"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8662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88" y="1071534"/>
            <a:ext cx="1285852" cy="3357586"/>
          </a:xfrm>
          <a:prstGeom prst="donut">
            <a:avLst>
              <a:gd name="adj" fmla="val 10287"/>
            </a:avLst>
          </a:prstGeom>
          <a:gradFill flip="none" rotWithShape="1">
            <a:gsLst>
              <a:gs pos="38000">
                <a:schemeClr val="tx1"/>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3" presetClass="entr" presetSubtype="10" fill="hold" grpId="5"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blinds(horizontal)">
                                      <p:cBhvr>
                                        <p:cTn id="129" dur="2000"/>
                                        <p:tgtEl>
                                          <p:spTgt spid="4"/>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blinds(horizontal)">
                                      <p:cBhvr>
                                        <p:cTn id="135" dur="2000"/>
                                        <p:tgtEl>
                                          <p:spTgt spid="6"/>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blinds(horizontal)">
                                      <p:cBhvr>
                                        <p:cTn id="138" dur="2000"/>
                                        <p:tgtEl>
                                          <p:spTgt spid="7"/>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blinds(horizontal)">
                                      <p:cBhvr>
                                        <p:cTn id="141" dur="2000"/>
                                        <p:tgtEl>
                                          <p:spTgt spid="8"/>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blinds(horizontal)">
                                      <p:cBhvr>
                                        <p:cTn id="144" dur="2000"/>
                                        <p:tgtEl>
                                          <p:spTgt spid="9"/>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blinds(horizontal)">
                                      <p:cBhvr>
                                        <p:cTn id="147" dur="2000"/>
                                        <p:tgtEl>
                                          <p:spTgt spid="10"/>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blinds(horizontal)">
                                      <p:cBhvr>
                                        <p:cTn id="150" dur="2000"/>
                                        <p:tgtEl>
                                          <p:spTgt spid="11"/>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blinds(horizontal)">
                                      <p:cBhvr>
                                        <p:cTn id="153" dur="2000"/>
                                        <p:tgtEl>
                                          <p:spTgt spid="12"/>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blinds(horizontal)">
                                      <p:cBhvr>
                                        <p:cTn id="156" dur="2000"/>
                                        <p:tgtEl>
                                          <p:spTgt spid="13"/>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blinds(horizontal)">
                                      <p:cBhvr>
                                        <p:cTn id="159" dur="2000"/>
                                        <p:tgtEl>
                                          <p:spTgt spid="14"/>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blinds(horizontal)">
                                      <p:cBhvr>
                                        <p:cTn id="162" dur="2000"/>
                                        <p:tgtEl>
                                          <p:spTgt spid="15"/>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linds(horizontal)">
                                      <p:cBhvr>
                                        <p:cTn id="165" dur="2000"/>
                                        <p:tgtEl>
                                          <p:spTgt spid="16"/>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blinds(horizontal)">
                                      <p:cBhvr>
                                        <p:cTn id="168" dur="2000"/>
                                        <p:tgtEl>
                                          <p:spTgt spid="17"/>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18"/>
                                        </p:tgtEl>
                                        <p:attrNameLst>
                                          <p:attrName>style.visibility</p:attrName>
                                        </p:attrNameLst>
                                      </p:cBhvr>
                                      <p:to>
                                        <p:strVal val="visible"/>
                                      </p:to>
                                    </p:set>
                                    <p:animEffect transition="in" filter="blinds(horizontal)">
                                      <p:cBhvr>
                                        <p:cTn id="171" dur="2000"/>
                                        <p:tgtEl>
                                          <p:spTgt spid="18"/>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horizontal)">
                                      <p:cBhvr>
                                        <p:cTn id="174" dur="2000"/>
                                        <p:tgtEl>
                                          <p:spTgt spid="19"/>
                                        </p:tgtEl>
                                      </p:cBhvr>
                                    </p:animEffect>
                                  </p:childTnLst>
                                </p:cTn>
                              </p:par>
                              <p:par>
                                <p:cTn id="175" presetID="3" presetClass="entr" presetSubtype="10" fill="hold" grpId="5"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horizontal)">
                                      <p:cBhvr>
                                        <p:cTn id="177" dur="2000"/>
                                        <p:tgtEl>
                                          <p:spTgt spid="20"/>
                                        </p:tgtEl>
                                      </p:cBhvr>
                                    </p:animEffect>
                                  </p:childTnLst>
                                </p:cTn>
                              </p:par>
                              <p:par>
                                <p:cTn id="178" presetID="3" presetClass="entr" presetSubtype="10" fill="hold" grpId="5" nodeType="withEffect">
                                  <p:stCondLst>
                                    <p:cond delay="0"/>
                                  </p:stCondLst>
                                  <p:childTnLst>
                                    <p:set>
                                      <p:cBhvr>
                                        <p:cTn id="179" dur="1" fill="hold">
                                          <p:stCondLst>
                                            <p:cond delay="0"/>
                                          </p:stCondLst>
                                        </p:cTn>
                                        <p:tgtEl>
                                          <p:spTgt spid="21"/>
                                        </p:tgtEl>
                                        <p:attrNameLst>
                                          <p:attrName>style.visibility</p:attrName>
                                        </p:attrNameLst>
                                      </p:cBhvr>
                                      <p:to>
                                        <p:strVal val="visible"/>
                                      </p:to>
                                    </p:set>
                                    <p:animEffect transition="in" filter="blinds(horizontal)">
                                      <p:cBhvr>
                                        <p:cTn id="180" dur="2000"/>
                                        <p:tgtEl>
                                          <p:spTgt spid="21"/>
                                        </p:tgtEl>
                                      </p:cBhvr>
                                    </p:animEffect>
                                  </p:childTnLst>
                                </p:cTn>
                              </p:par>
                              <p:par>
                                <p:cTn id="181" presetID="3" presetClass="entr" presetSubtype="10" fill="hold" grpId="5" nodeType="withEffect">
                                  <p:stCondLst>
                                    <p:cond delay="0"/>
                                  </p:stCondLst>
                                  <p:childTnLst>
                                    <p:set>
                                      <p:cBhvr>
                                        <p:cTn id="182" dur="1" fill="hold">
                                          <p:stCondLst>
                                            <p:cond delay="0"/>
                                          </p:stCondLst>
                                        </p:cTn>
                                        <p:tgtEl>
                                          <p:spTgt spid="22"/>
                                        </p:tgtEl>
                                        <p:attrNameLst>
                                          <p:attrName>style.visibility</p:attrName>
                                        </p:attrNameLst>
                                      </p:cBhvr>
                                      <p:to>
                                        <p:strVal val="visible"/>
                                      </p:to>
                                    </p:set>
                                    <p:animEffect transition="in" filter="blinds(horizontal)">
                                      <p:cBhvr>
                                        <p:cTn id="183" dur="2000"/>
                                        <p:tgtEl>
                                          <p:spTgt spid="22"/>
                                        </p:tgtEl>
                                      </p:cBhvr>
                                    </p:animEffect>
                                  </p:childTnLst>
                                </p:cTn>
                              </p:par>
                              <p:par>
                                <p:cTn id="184" presetID="3" presetClass="entr" presetSubtype="10" fill="hold" grpId="5" nodeType="withEffect">
                                  <p:stCondLst>
                                    <p:cond delay="0"/>
                                  </p:stCondLst>
                                  <p:childTnLst>
                                    <p:set>
                                      <p:cBhvr>
                                        <p:cTn id="185" dur="1" fill="hold">
                                          <p:stCondLst>
                                            <p:cond delay="0"/>
                                          </p:stCondLst>
                                        </p:cTn>
                                        <p:tgtEl>
                                          <p:spTgt spid="23"/>
                                        </p:tgtEl>
                                        <p:attrNameLst>
                                          <p:attrName>style.visibility</p:attrName>
                                        </p:attrNameLst>
                                      </p:cBhvr>
                                      <p:to>
                                        <p:strVal val="visible"/>
                                      </p:to>
                                    </p:set>
                                    <p:animEffect transition="in" filter="blinds(horizontal)">
                                      <p:cBhvr>
                                        <p:cTn id="186" dur="2000"/>
                                        <p:tgtEl>
                                          <p:spTgt spid="23"/>
                                        </p:tgtEl>
                                      </p:cBhvr>
                                    </p:animEffect>
                                  </p:childTnLst>
                                </p:cTn>
                              </p:par>
                            </p:childTnLst>
                          </p:cTn>
                        </p:par>
                        <p:par>
                          <p:cTn id="187" fill="hold">
                            <p:stCondLst>
                              <p:cond delay="2000"/>
                            </p:stCondLst>
                            <p:childTnLst>
                              <p:par>
                                <p:cTn id="188" presetID="2" presetClass="exit" presetSubtype="8" fill="hold" grpId="2"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0-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0-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mph" presetSubtype="0" fill="hold" grpId="3"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3"/>
                                        </p:tgtEl>
                                        <p:attrNameLst>
                                          <p:attrName>r</p:attrName>
                                        </p:attrNameLst>
                                      </p:cBhvr>
                                    </p:animRot>
                                  </p:childTnLst>
                                </p:cTn>
                              </p:par>
                              <p:par>
                                <p:cTn id="308" presetID="3" presetClass="exit" presetSubtype="10" fill="hold" grpId="4" nodeType="withEffect">
                                  <p:stCondLst>
                                    <p:cond delay="0"/>
                                  </p:stCondLst>
                                  <p:childTnLst>
                                    <p:animEffect transition="out" filter="blinds(horizontal)">
                                      <p:cBhvr>
                                        <p:cTn id="309" dur="2000"/>
                                        <p:tgtEl>
                                          <p:spTgt spid="4"/>
                                        </p:tgtEl>
                                      </p:cBhvr>
                                    </p:animEffect>
                                    <p:set>
                                      <p:cBhvr>
                                        <p:cTn id="310" dur="1" fill="hold">
                                          <p:stCondLst>
                                            <p:cond delay="1999"/>
                                          </p:stCondLst>
                                        </p:cTn>
                                        <p:tgtEl>
                                          <p:spTgt spid="4"/>
                                        </p:tgtEl>
                                        <p:attrNameLst>
                                          <p:attrName>style.visibility</p:attrName>
                                        </p:attrNameLst>
                                      </p:cBhvr>
                                      <p:to>
                                        <p:strVal val="hidden"/>
                                      </p:to>
                                    </p:set>
                                  </p:childTnLst>
                                </p:cTn>
                              </p:par>
                              <p:par>
                                <p:cTn id="311" presetID="3" presetClass="exit" presetSubtype="10" fill="hold" grpId="4" nodeType="withEffect">
                                  <p:stCondLst>
                                    <p:cond delay="0"/>
                                  </p:stCondLst>
                                  <p:childTnLst>
                                    <p:animEffect transition="out" filter="blinds(horizontal)">
                                      <p:cBhvr>
                                        <p:cTn id="312" dur="2000"/>
                                        <p:tgtEl>
                                          <p:spTgt spid="5"/>
                                        </p:tgtEl>
                                      </p:cBhvr>
                                    </p:animEffect>
                                    <p:set>
                                      <p:cBhvr>
                                        <p:cTn id="313" dur="1" fill="hold">
                                          <p:stCondLst>
                                            <p:cond delay="1999"/>
                                          </p:stCondLst>
                                        </p:cTn>
                                        <p:tgtEl>
                                          <p:spTgt spid="5"/>
                                        </p:tgtEl>
                                        <p:attrNameLst>
                                          <p:attrName>style.visibility</p:attrName>
                                        </p:attrNameLst>
                                      </p:cBhvr>
                                      <p:to>
                                        <p:strVal val="hidden"/>
                                      </p:to>
                                    </p:set>
                                  </p:childTnLst>
                                </p:cTn>
                              </p:par>
                              <p:par>
                                <p:cTn id="314" presetID="3" presetClass="exit" presetSubtype="10" fill="hold" grpId="4" nodeType="withEffect">
                                  <p:stCondLst>
                                    <p:cond delay="0"/>
                                  </p:stCondLst>
                                  <p:childTnLst>
                                    <p:animEffect transition="out" filter="blinds(horizontal)">
                                      <p:cBhvr>
                                        <p:cTn id="315" dur="2000"/>
                                        <p:tgtEl>
                                          <p:spTgt spid="6"/>
                                        </p:tgtEl>
                                      </p:cBhvr>
                                    </p:animEffect>
                                    <p:set>
                                      <p:cBhvr>
                                        <p:cTn id="316" dur="1" fill="hold">
                                          <p:stCondLst>
                                            <p:cond delay="1999"/>
                                          </p:stCondLst>
                                        </p:cTn>
                                        <p:tgtEl>
                                          <p:spTgt spid="6"/>
                                        </p:tgtEl>
                                        <p:attrNameLst>
                                          <p:attrName>style.visibility</p:attrName>
                                        </p:attrNameLst>
                                      </p:cBhvr>
                                      <p:to>
                                        <p:strVal val="hidden"/>
                                      </p:to>
                                    </p:set>
                                  </p:childTnLst>
                                </p:cTn>
                              </p:par>
                              <p:par>
                                <p:cTn id="317" presetID="3" presetClass="exit" presetSubtype="10" fill="hold" grpId="4" nodeType="withEffect">
                                  <p:stCondLst>
                                    <p:cond delay="0"/>
                                  </p:stCondLst>
                                  <p:childTnLst>
                                    <p:animEffect transition="out" filter="blinds(horizontal)">
                                      <p:cBhvr>
                                        <p:cTn id="318" dur="2000"/>
                                        <p:tgtEl>
                                          <p:spTgt spid="7"/>
                                        </p:tgtEl>
                                      </p:cBhvr>
                                    </p:animEffect>
                                    <p:set>
                                      <p:cBhvr>
                                        <p:cTn id="319" dur="1" fill="hold">
                                          <p:stCondLst>
                                            <p:cond delay="1999"/>
                                          </p:stCondLst>
                                        </p:cTn>
                                        <p:tgtEl>
                                          <p:spTgt spid="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2000"/>
                                        <p:tgtEl>
                                          <p:spTgt spid="8"/>
                                        </p:tgtEl>
                                      </p:cBhvr>
                                    </p:animEffect>
                                    <p:set>
                                      <p:cBhvr>
                                        <p:cTn id="322" dur="1" fill="hold">
                                          <p:stCondLst>
                                            <p:cond delay="1999"/>
                                          </p:stCondLst>
                                        </p:cTn>
                                        <p:tgtEl>
                                          <p:spTgt spid="8"/>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2000"/>
                                        <p:tgtEl>
                                          <p:spTgt spid="9"/>
                                        </p:tgtEl>
                                      </p:cBhvr>
                                    </p:animEffect>
                                    <p:set>
                                      <p:cBhvr>
                                        <p:cTn id="325" dur="1" fill="hold">
                                          <p:stCondLst>
                                            <p:cond delay="1999"/>
                                          </p:stCondLst>
                                        </p:cTn>
                                        <p:tgtEl>
                                          <p:spTgt spid="9"/>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2000"/>
                                        <p:tgtEl>
                                          <p:spTgt spid="10"/>
                                        </p:tgtEl>
                                      </p:cBhvr>
                                    </p:animEffect>
                                    <p:set>
                                      <p:cBhvr>
                                        <p:cTn id="328" dur="1" fill="hold">
                                          <p:stCondLst>
                                            <p:cond delay="1999"/>
                                          </p:stCondLst>
                                        </p:cTn>
                                        <p:tgtEl>
                                          <p:spTgt spid="10"/>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2000"/>
                                        <p:tgtEl>
                                          <p:spTgt spid="11"/>
                                        </p:tgtEl>
                                      </p:cBhvr>
                                    </p:animEffect>
                                    <p:set>
                                      <p:cBhvr>
                                        <p:cTn id="331" dur="1" fill="hold">
                                          <p:stCondLst>
                                            <p:cond delay="1999"/>
                                          </p:stCondLst>
                                        </p:cTn>
                                        <p:tgtEl>
                                          <p:spTgt spid="11"/>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2000"/>
                                        <p:tgtEl>
                                          <p:spTgt spid="16"/>
                                        </p:tgtEl>
                                      </p:cBhvr>
                                    </p:animEffect>
                                    <p:set>
                                      <p:cBhvr>
                                        <p:cTn id="346" dur="1" fill="hold">
                                          <p:stCondLst>
                                            <p:cond delay="1999"/>
                                          </p:stCondLst>
                                        </p:cTn>
                                        <p:tgtEl>
                                          <p:spTgt spid="16"/>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17"/>
                                        </p:tgtEl>
                                      </p:cBhvr>
                                    </p:animEffect>
                                    <p:set>
                                      <p:cBhvr>
                                        <p:cTn id="349" dur="1" fill="hold">
                                          <p:stCondLst>
                                            <p:cond delay="1999"/>
                                          </p:stCondLst>
                                        </p:cTn>
                                        <p:tgtEl>
                                          <p:spTgt spid="17"/>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19"/>
                                        </p:tgtEl>
                                      </p:cBhvr>
                                    </p:animEffect>
                                    <p:set>
                                      <p:cBhvr>
                                        <p:cTn id="355" dur="1" fill="hold">
                                          <p:stCondLst>
                                            <p:cond delay="1999"/>
                                          </p:stCondLst>
                                        </p:cTn>
                                        <p:tgtEl>
                                          <p:spTgt spid="19"/>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20"/>
                                        </p:tgtEl>
                                      </p:cBhvr>
                                    </p:animEffect>
                                    <p:set>
                                      <p:cBhvr>
                                        <p:cTn id="358" dur="1" fill="hold">
                                          <p:stCondLst>
                                            <p:cond delay="1999"/>
                                          </p:stCondLst>
                                        </p:cTn>
                                        <p:tgtEl>
                                          <p:spTgt spid="20"/>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21"/>
                                        </p:tgtEl>
                                      </p:cBhvr>
                                    </p:animEffect>
                                    <p:set>
                                      <p:cBhvr>
                                        <p:cTn id="361" dur="1" fill="hold">
                                          <p:stCondLst>
                                            <p:cond delay="1999"/>
                                          </p:stCondLst>
                                        </p:cTn>
                                        <p:tgtEl>
                                          <p:spTgt spid="21"/>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22"/>
                                        </p:tgtEl>
                                      </p:cBhvr>
                                    </p:animEffect>
                                    <p:set>
                                      <p:cBhvr>
                                        <p:cTn id="364" dur="1" fill="hold">
                                          <p:stCondLst>
                                            <p:cond delay="1999"/>
                                          </p:stCondLst>
                                        </p:cTn>
                                        <p:tgtEl>
                                          <p:spTgt spid="22"/>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23"/>
                                        </p:tgtEl>
                                      </p:cBhvr>
                                    </p:animEffect>
                                    <p:set>
                                      <p:cBhvr>
                                        <p:cTn id="367" dur="1" fill="hold">
                                          <p:stCondLst>
                                            <p:cond delay="1999"/>
                                          </p:stCondLst>
                                        </p:cTn>
                                        <p:tgtEl>
                                          <p:spTgt spid="23"/>
                                        </p:tgtEl>
                                        <p:attrNameLst>
                                          <p:attrName>style.visibility</p:attrName>
                                        </p:attrNameLst>
                                      </p:cBhvr>
                                      <p:to>
                                        <p:strVal val="hidden"/>
                                      </p:to>
                                    </p:set>
                                  </p:childTnLst>
                                </p:cTn>
                              </p:par>
                              <p:par>
                                <p:cTn id="368" presetID="17" presetClass="entr" presetSubtype="2"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21000">
              <a:srgbClr val="7030A0"/>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IMG_6228-1024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7157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1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48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21471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186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92905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28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6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5785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00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7219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42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76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500990"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14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21533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72528" y="785800"/>
            <a:ext cx="357158"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858280" y="785800"/>
            <a:ext cx="285720" cy="3357586"/>
          </a:xfrm>
          <a:prstGeom prst="rect">
            <a:avLst/>
          </a:prstGeom>
          <a:gradFill flip="none" rotWithShape="1">
            <a:gsLst>
              <a:gs pos="43000">
                <a:srgbClr val="D620CD"/>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2000"/>
                            </p:stCondLst>
                            <p:childTnLst>
                              <p:par>
                                <p:cTn id="164" presetID="2" presetClass="exit" presetSubtype="2" fill="hold" grpId="2"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1+ppt_w/2"/>
                                          </p:val>
                                        </p:tav>
                                      </p:tavLst>
                                    </p:anim>
                                    <p:anim calcmode="lin" valueType="num">
                                      <p:cBhvr additive="base">
                                        <p:cTn id="182" dur="2000"/>
                                        <p:tgtEl>
                                          <p:spTgt spid="8"/>
                                        </p:tgtEl>
                                        <p:attrNameLst>
                                          <p:attrName>ppt_y</p:attrName>
                                        </p:attrNameLst>
                                      </p:cBhvr>
                                      <p:tavLst>
                                        <p:tav tm="0">
                                          <p:val>
                                            <p:strVal val="ppt_y"/>
                                          </p:val>
                                        </p:tav>
                                        <p:tav tm="100000">
                                          <p:val>
                                            <p:strVal val="ppt_y"/>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ppt_y"/>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ppt_y"/>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0-ppt_w/2"/>
                                          </p:val>
                                        </p:tav>
                                      </p:tavLst>
                                    </p:anim>
                                    <p:anim calcmode="lin" valueType="num">
                                      <p:cBhvr additive="base">
                                        <p:cTn id="218" dur="2000"/>
                                        <p:tgtEl>
                                          <p:spTgt spid="17"/>
                                        </p:tgtEl>
                                        <p:attrNameLst>
                                          <p:attrName>ppt_y</p:attrName>
                                        </p:attrNameLst>
                                      </p:cBhvr>
                                      <p:tavLst>
                                        <p:tav tm="0">
                                          <p:val>
                                            <p:strVal val="ppt_y"/>
                                          </p:val>
                                        </p:tav>
                                        <p:tav tm="100000">
                                          <p:val>
                                            <p:strVal val="ppt_y"/>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ppt_y"/>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0-ppt_w/2"/>
                                          </p:val>
                                        </p:tav>
                                      </p:tavLst>
                                    </p:anim>
                                    <p:anim calcmode="lin" valueType="num">
                                      <p:cBhvr additive="base">
                                        <p:cTn id="226" dur="2000"/>
                                        <p:tgtEl>
                                          <p:spTgt spid="19"/>
                                        </p:tgtEl>
                                        <p:attrNameLst>
                                          <p:attrName>ppt_y</p:attrName>
                                        </p:attrNameLst>
                                      </p:cBhvr>
                                      <p:tavLst>
                                        <p:tav tm="0">
                                          <p:val>
                                            <p:strVal val="ppt_y"/>
                                          </p:val>
                                        </p:tav>
                                        <p:tav tm="100000">
                                          <p:val>
                                            <p:strVal val="ppt_y"/>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1+ppt_w/2"/>
                                          </p:val>
                                        </p:tav>
                                      </p:tavLst>
                                    </p:anim>
                                    <p:anim calcmode="lin" valueType="num">
                                      <p:cBhvr additive="base">
                                        <p:cTn id="230" dur="2000"/>
                                        <p:tgtEl>
                                          <p:spTgt spid="20"/>
                                        </p:tgtEl>
                                        <p:attrNameLst>
                                          <p:attrName>ppt_y</p:attrName>
                                        </p:attrNameLst>
                                      </p:cBhvr>
                                      <p:tavLst>
                                        <p:tav tm="0">
                                          <p:val>
                                            <p:strVal val="ppt_y"/>
                                          </p:val>
                                        </p:tav>
                                        <p:tav tm="100000">
                                          <p:val>
                                            <p:strVal val="ppt_y"/>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ppt_y"/>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ppt_y"/>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ppt_y"/>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0-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0-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17" presetClass="entr" presetSubtype="1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fltVal val="0"/>
                                          </p:val>
                                        </p:tav>
                                        <p:tav tm="100000">
                                          <p:val>
                                            <p:strVal val="#ppt_w"/>
                                          </p:val>
                                        </p:tav>
                                      </p:tavLst>
                                    </p:anim>
                                    <p:anim calcmode="lin" valueType="num">
                                      <p:cBhvr>
                                        <p:cTn id="2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4000">
              <a:srgbClr val="FFC000"/>
            </a:gs>
            <a:gs pos="39999">
              <a:srgbClr val="0A128C"/>
            </a:gs>
            <a:gs pos="70000">
              <a:srgbClr val="181CC7"/>
            </a:gs>
            <a:gs pos="88000">
              <a:srgbClr val="7005D4"/>
            </a:gs>
            <a:gs pos="100000">
              <a:srgbClr val="8C3D91"/>
            </a:gs>
          </a:gsLst>
          <a:lin ang="10800000" scaled="0"/>
        </a:gradFill>
        <a:effectLst/>
      </p:bgPr>
    </p:bg>
    <p:spTree>
      <p:nvGrpSpPr>
        <p:cNvPr id="1" name=""/>
        <p:cNvGrpSpPr/>
        <p:nvPr/>
      </p:nvGrpSpPr>
      <p:grpSpPr>
        <a:xfrm>
          <a:off x="0" y="0"/>
          <a:ext cx="0" cy="0"/>
          <a:chOff x="0" y="0"/>
          <a:chExt cx="0" cy="0"/>
        </a:xfrm>
      </p:grpSpPr>
      <p:pic>
        <p:nvPicPr>
          <p:cNvPr id="2" name="1 Imagen" descr="stock-photo-2436864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35000">
                <a:srgbClr val="6600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Cool Text - Raquel 310359525913728.png"/>
          <p:cNvPicPr>
            <a:picLocks noChangeAspect="1"/>
          </p:cNvPicPr>
          <p:nvPr/>
        </p:nvPicPr>
        <p:blipFill>
          <a:blip r:embed="rId3"/>
          <a:stretch>
            <a:fillRect/>
          </a:stretch>
        </p:blipFill>
        <p:spPr>
          <a:xfrm rot="20406403">
            <a:off x="7149991" y="3209002"/>
            <a:ext cx="1870395" cy="1229612"/>
          </a:xfrm>
          <a:prstGeom prst="rect">
            <a:avLst/>
          </a:prstGeom>
        </p:spPr>
      </p:pic>
      <p:sp>
        <p:nvSpPr>
          <p:cNvPr id="29" name="28 Rectángulo"/>
          <p:cNvSpPr/>
          <p:nvPr/>
        </p:nvSpPr>
        <p:spPr>
          <a:xfrm>
            <a:off x="-357222" y="-214332"/>
            <a:ext cx="9787006" cy="5786478"/>
          </a:xfrm>
          <a:prstGeom prst="rect">
            <a:avLst/>
          </a:prstGeom>
          <a:gradFill flip="none" rotWithShape="1">
            <a:gsLst>
              <a:gs pos="79000">
                <a:schemeClr val="bg1"/>
              </a:gs>
              <a:gs pos="21001">
                <a:srgbClr val="0819FB"/>
              </a:gs>
              <a:gs pos="35001">
                <a:srgbClr val="1A8D48"/>
              </a:gs>
              <a:gs pos="52000">
                <a:srgbClr val="FFFF00"/>
              </a:gs>
              <a:gs pos="73000">
                <a:srgbClr val="EE3F17"/>
              </a:gs>
              <a:gs pos="88000">
                <a:srgbClr val="E81766"/>
              </a:gs>
              <a:gs pos="100000">
                <a:srgbClr val="A603AB"/>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par>
                          <p:cTn id="279" fill="hold">
                            <p:stCondLst>
                              <p:cond delay="4000"/>
                            </p:stCondLst>
                            <p:childTnLst>
                              <p:par>
                                <p:cTn id="280" presetID="31" presetClass="entr" presetSubtype="0" fill="hold" nodeType="afterEffect">
                                  <p:stCondLst>
                                    <p:cond delay="0"/>
                                  </p:stCondLst>
                                  <p:iterate type="lt">
                                    <p:tmPct val="5000"/>
                                  </p:iterate>
                                  <p:childTnLst>
                                    <p:set>
                                      <p:cBhvr>
                                        <p:cTn id="281" dur="1" fill="hold">
                                          <p:stCondLst>
                                            <p:cond delay="0"/>
                                          </p:stCondLst>
                                        </p:cTn>
                                        <p:tgtEl>
                                          <p:spTgt spid="28"/>
                                        </p:tgtEl>
                                        <p:attrNameLst>
                                          <p:attrName>style.visibility</p:attrName>
                                        </p:attrNameLst>
                                      </p:cBhvr>
                                      <p:to>
                                        <p:strVal val="visible"/>
                                      </p:to>
                                    </p:set>
                                    <p:anim calcmode="lin" valueType="num">
                                      <p:cBhvr>
                                        <p:cTn id="282" dur="2000" fill="hold"/>
                                        <p:tgtEl>
                                          <p:spTgt spid="28"/>
                                        </p:tgtEl>
                                        <p:attrNameLst>
                                          <p:attrName>ppt_w</p:attrName>
                                        </p:attrNameLst>
                                      </p:cBhvr>
                                      <p:tavLst>
                                        <p:tav tm="0">
                                          <p:val>
                                            <p:fltVal val="0"/>
                                          </p:val>
                                        </p:tav>
                                        <p:tav tm="100000">
                                          <p:val>
                                            <p:strVal val="#ppt_w"/>
                                          </p:val>
                                        </p:tav>
                                      </p:tavLst>
                                    </p:anim>
                                    <p:anim calcmode="lin" valueType="num">
                                      <p:cBhvr>
                                        <p:cTn id="283" dur="2000" fill="hold"/>
                                        <p:tgtEl>
                                          <p:spTgt spid="28"/>
                                        </p:tgtEl>
                                        <p:attrNameLst>
                                          <p:attrName>ppt_h</p:attrName>
                                        </p:attrNameLst>
                                      </p:cBhvr>
                                      <p:tavLst>
                                        <p:tav tm="0">
                                          <p:val>
                                            <p:fltVal val="0"/>
                                          </p:val>
                                        </p:tav>
                                        <p:tav tm="100000">
                                          <p:val>
                                            <p:strVal val="#ppt_h"/>
                                          </p:val>
                                        </p:tav>
                                      </p:tavLst>
                                    </p:anim>
                                    <p:anim calcmode="lin" valueType="num">
                                      <p:cBhvr>
                                        <p:cTn id="284" dur="2000" fill="hold"/>
                                        <p:tgtEl>
                                          <p:spTgt spid="28"/>
                                        </p:tgtEl>
                                        <p:attrNameLst>
                                          <p:attrName>style.rotation</p:attrName>
                                        </p:attrNameLst>
                                      </p:cBhvr>
                                      <p:tavLst>
                                        <p:tav tm="0">
                                          <p:val>
                                            <p:fltVal val="90"/>
                                          </p:val>
                                        </p:tav>
                                        <p:tav tm="100000">
                                          <p:val>
                                            <p:fltVal val="0"/>
                                          </p:val>
                                        </p:tav>
                                      </p:tavLst>
                                    </p:anim>
                                    <p:animEffect transition="in" filter="fade">
                                      <p:cBhvr>
                                        <p:cTn id="285"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ok</Template>
  <TotalTime>0</TotalTime>
  <Words>164</Words>
  <Application>Microsoft Office PowerPoint</Application>
  <PresentationFormat>Presentación en pantalla (16:9)</PresentationFormat>
  <Paragraphs>11</Paragraphs>
  <Slides>50</Slides>
  <Notes>2</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Presentación1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2018-12-27T22:06:55Z</dcterms:created>
  <dcterms:modified xsi:type="dcterms:W3CDTF">2018-12-27T22:26:42Z</dcterms:modified>
</cp:coreProperties>
</file>