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76.xml" ContentType="application/vnd.openxmlformats-officedocument.presentationml.slide+xml"/>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7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70.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s/slide75.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slides/slide7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notesMasterIdLst>
    <p:notesMasterId r:id="rId79"/>
  </p:notesMasterIdLst>
  <p:sldIdLst>
    <p:sldId id="269" r:id="rId3"/>
    <p:sldId id="325" r:id="rId4"/>
    <p:sldId id="286" r:id="rId5"/>
    <p:sldId id="331" r:id="rId6"/>
    <p:sldId id="337" r:id="rId7"/>
    <p:sldId id="297" r:id="rId8"/>
    <p:sldId id="296" r:id="rId9"/>
    <p:sldId id="338" r:id="rId10"/>
    <p:sldId id="295" r:id="rId11"/>
    <p:sldId id="288" r:id="rId12"/>
    <p:sldId id="294" r:id="rId13"/>
    <p:sldId id="284" r:id="rId14"/>
    <p:sldId id="292" r:id="rId15"/>
    <p:sldId id="333" r:id="rId16"/>
    <p:sldId id="291" r:id="rId17"/>
    <p:sldId id="334" r:id="rId18"/>
    <p:sldId id="290" r:id="rId19"/>
    <p:sldId id="283" r:id="rId20"/>
    <p:sldId id="281" r:id="rId21"/>
    <p:sldId id="280" r:id="rId22"/>
    <p:sldId id="274" r:id="rId23"/>
    <p:sldId id="278" r:id="rId24"/>
    <p:sldId id="279" r:id="rId25"/>
    <p:sldId id="275" r:id="rId26"/>
    <p:sldId id="273" r:id="rId27"/>
    <p:sldId id="267" r:id="rId28"/>
    <p:sldId id="266" r:id="rId29"/>
    <p:sldId id="265" r:id="rId30"/>
    <p:sldId id="264" r:id="rId31"/>
    <p:sldId id="263" r:id="rId32"/>
    <p:sldId id="262" r:id="rId33"/>
    <p:sldId id="327" r:id="rId34"/>
    <p:sldId id="261" r:id="rId35"/>
    <p:sldId id="311" r:id="rId36"/>
    <p:sldId id="302" r:id="rId37"/>
    <p:sldId id="310" r:id="rId38"/>
    <p:sldId id="305" r:id="rId39"/>
    <p:sldId id="308" r:id="rId40"/>
    <p:sldId id="306" r:id="rId41"/>
    <p:sldId id="304" r:id="rId42"/>
    <p:sldId id="303" r:id="rId43"/>
    <p:sldId id="301" r:id="rId44"/>
    <p:sldId id="315" r:id="rId45"/>
    <p:sldId id="300" r:id="rId46"/>
    <p:sldId id="270" r:id="rId47"/>
    <p:sldId id="335" r:id="rId48"/>
    <p:sldId id="268" r:id="rId49"/>
    <p:sldId id="293" r:id="rId50"/>
    <p:sldId id="272" r:id="rId51"/>
    <p:sldId id="299" r:id="rId52"/>
    <p:sldId id="319" r:id="rId53"/>
    <p:sldId id="318" r:id="rId54"/>
    <p:sldId id="317" r:id="rId55"/>
    <p:sldId id="320" r:id="rId56"/>
    <p:sldId id="313" r:id="rId57"/>
    <p:sldId id="298" r:id="rId58"/>
    <p:sldId id="287" r:id="rId59"/>
    <p:sldId id="277" r:id="rId60"/>
    <p:sldId id="332" r:id="rId61"/>
    <p:sldId id="271" r:id="rId62"/>
    <p:sldId id="276" r:id="rId63"/>
    <p:sldId id="316" r:id="rId64"/>
    <p:sldId id="260" r:id="rId65"/>
    <p:sldId id="326" r:id="rId66"/>
    <p:sldId id="324" r:id="rId67"/>
    <p:sldId id="323" r:id="rId68"/>
    <p:sldId id="322" r:id="rId69"/>
    <p:sldId id="259" r:id="rId70"/>
    <p:sldId id="258" r:id="rId71"/>
    <p:sldId id="330" r:id="rId72"/>
    <p:sldId id="321" r:id="rId73"/>
    <p:sldId id="329" r:id="rId74"/>
    <p:sldId id="285" r:id="rId75"/>
    <p:sldId id="328" r:id="rId76"/>
    <p:sldId id="257" r:id="rId77"/>
    <p:sldId id="336" r:id="rId78"/>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FSfXPcl5tIPMaiJo7ws+kA" hashData="ghAYrFTW1+S5WdTQ7ypVGXj9UCg"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540000"/>
    <a:srgbClr val="DC62C2"/>
    <a:srgbClr val="CC0066"/>
    <a:srgbClr val="3C30DC"/>
    <a:srgbClr val="1E1684"/>
    <a:srgbClr val="CC9900"/>
    <a:srgbClr val="663300"/>
    <a:srgbClr val="A86ED4"/>
    <a:srgbClr val="007434"/>
    <a:srgbClr val="00602B"/>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412" autoAdjust="0"/>
    <p:restoredTop sz="94660"/>
  </p:normalViewPr>
  <p:slideViewPr>
    <p:cSldViewPr>
      <p:cViewPr>
        <p:scale>
          <a:sx n="40" d="100"/>
          <a:sy n="40" d="100"/>
        </p:scale>
        <p:origin x="-966" y="-72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slide" Target="slides/slide74.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slide" Target="slides/slide72.xml"/><Relationship Id="rId79" Type="http://schemas.openxmlformats.org/officeDocument/2006/relationships/notesMaster" Target="notesMasters/notesMaster1.xml"/><Relationship Id="rId5" Type="http://schemas.openxmlformats.org/officeDocument/2006/relationships/slide" Target="slides/slide3.xml"/><Relationship Id="rId61" Type="http://schemas.openxmlformats.org/officeDocument/2006/relationships/slide" Target="slides/slide59.xml"/><Relationship Id="rId82"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slide" Target="slides/slide75.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presProps" Target="presProp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83"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8BAE8424-4C41-474C-B92F-7B3B6D971A0E}" type="datetimeFigureOut">
              <a:rPr lang="es-ES" smtClean="0"/>
              <a:pPr/>
              <a:t>14/05/2014</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23D83F8-3831-4DDB-8C4A-8191B2E8D4EC}"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D23D83F8-3831-4DDB-8C4A-8191B2E8D4EC}" type="slidenum">
              <a:rPr lang="es-ES" smtClean="0"/>
              <a:pPr/>
              <a:t>38</a:t>
            </a:fld>
            <a:endParaRPr lang="es-E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D23D83F8-3831-4DDB-8C4A-8191B2E8D4EC}" type="slidenum">
              <a:rPr lang="es-ES" smtClean="0"/>
              <a:pPr/>
              <a:t>74</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6BE427AF-3670-4DB2-985D-297339380E69}" type="datetimeFigureOut">
              <a:rPr lang="es-ES" smtClean="0"/>
              <a:pPr/>
              <a:t>14/05/2014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0DEB857B-7545-41CA-9629-610FA2EAA804}" type="slidenum">
              <a:rPr lang="es-ES" smtClean="0"/>
              <a:pPr/>
              <a:t>‹Nº›</a:t>
            </a:fld>
            <a:endParaRPr lang="es-ES"/>
          </a:p>
        </p:txBody>
      </p:sp>
    </p:spTree>
  </p:cSld>
  <p:clrMapOvr>
    <a:masterClrMapping/>
  </p:clrMapOvr>
  <p:transition spd="slow" advTm="11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6BE427AF-3670-4DB2-985D-297339380E69}" type="datetimeFigureOut">
              <a:rPr lang="es-ES" smtClean="0"/>
              <a:pPr/>
              <a:t>14/05/2014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0DEB857B-7545-41CA-9629-610FA2EAA804}" type="slidenum">
              <a:rPr lang="es-ES" smtClean="0"/>
              <a:pPr/>
              <a:t>‹Nº›</a:t>
            </a:fld>
            <a:endParaRPr lang="es-ES"/>
          </a:p>
        </p:txBody>
      </p:sp>
    </p:spTree>
  </p:cSld>
  <p:clrMapOvr>
    <a:masterClrMapping/>
  </p:clrMapOvr>
  <p:transition spd="slow" advTm="11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6BE427AF-3670-4DB2-985D-297339380E69}" type="datetimeFigureOut">
              <a:rPr lang="es-ES" smtClean="0"/>
              <a:pPr/>
              <a:t>14/05/2014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0DEB857B-7545-41CA-9629-610FA2EAA804}" type="slidenum">
              <a:rPr lang="es-ES" smtClean="0"/>
              <a:pPr/>
              <a:t>‹Nº›</a:t>
            </a:fld>
            <a:endParaRPr lang="es-ES"/>
          </a:p>
        </p:txBody>
      </p:sp>
    </p:spTree>
  </p:cSld>
  <p:clrMapOvr>
    <a:masterClrMapping/>
  </p:clrMapOvr>
  <p:transition spd="slow" advTm="11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6BE427AF-3670-4DB2-985D-297339380E69}" type="datetimeFigureOut">
              <a:rPr lang="es-ES" smtClean="0"/>
              <a:pPr/>
              <a:t>14/05/2014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0DEB857B-7545-41CA-9629-610FA2EAA804}" type="slidenum">
              <a:rPr lang="es-ES" smtClean="0"/>
              <a:pPr/>
              <a:t>‹Nº›</a:t>
            </a:fld>
            <a:endParaRPr lang="es-ES"/>
          </a:p>
        </p:txBody>
      </p:sp>
    </p:spTree>
  </p:cSld>
  <p:clrMapOvr>
    <a:masterClrMapping/>
  </p:clrMapOvr>
  <p:transition spd="slow" advTm="11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6BE427AF-3670-4DB2-985D-297339380E69}" type="datetimeFigureOut">
              <a:rPr lang="es-ES" smtClean="0"/>
              <a:pPr/>
              <a:t>14/05/2014</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0DEB857B-7545-41CA-9629-610FA2EAA804}" type="slidenum">
              <a:rPr lang="es-ES" smtClean="0"/>
              <a:pPr/>
              <a:t>‹Nº›</a:t>
            </a:fld>
            <a:endParaRPr lang="es-ES"/>
          </a:p>
        </p:txBody>
      </p:sp>
    </p:spTree>
  </p:cSld>
  <p:clrMapOvr>
    <a:masterClrMapping/>
  </p:clrMapOvr>
  <p:transition spd="slow" advTm="11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6BE427AF-3670-4DB2-985D-297339380E69}" type="datetimeFigureOut">
              <a:rPr lang="es-ES" smtClean="0"/>
              <a:pPr/>
              <a:t>14/05/2014</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0DEB857B-7545-41CA-9629-610FA2EAA804}" type="slidenum">
              <a:rPr lang="es-ES" smtClean="0"/>
              <a:pPr/>
              <a:t>‹Nº›</a:t>
            </a:fld>
            <a:endParaRPr lang="es-ES"/>
          </a:p>
        </p:txBody>
      </p:sp>
    </p:spTree>
  </p:cSld>
  <p:clrMapOvr>
    <a:masterClrMapping/>
  </p:clrMapOvr>
  <p:transition spd="slow" advTm="11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6BE427AF-3670-4DB2-985D-297339380E69}" type="datetimeFigureOut">
              <a:rPr lang="es-ES" smtClean="0"/>
              <a:pPr/>
              <a:t>14/05/2014</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0DEB857B-7545-41CA-9629-610FA2EAA804}" type="slidenum">
              <a:rPr lang="es-ES" smtClean="0"/>
              <a:pPr/>
              <a:t>‹Nº›</a:t>
            </a:fld>
            <a:endParaRPr lang="es-ES"/>
          </a:p>
        </p:txBody>
      </p:sp>
    </p:spTree>
  </p:cSld>
  <p:clrMapOvr>
    <a:masterClrMapping/>
  </p:clrMapOvr>
  <p:transition spd="slow" advTm="11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6BE427AF-3670-4DB2-985D-297339380E69}" type="datetimeFigureOut">
              <a:rPr lang="es-ES" smtClean="0"/>
              <a:pPr/>
              <a:t>14/05/2014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0DEB857B-7545-41CA-9629-610FA2EAA804}" type="slidenum">
              <a:rPr lang="es-ES" smtClean="0"/>
              <a:pPr/>
              <a:t>‹Nº›</a:t>
            </a:fld>
            <a:endParaRPr lang="es-ES"/>
          </a:p>
        </p:txBody>
      </p:sp>
    </p:spTree>
  </p:cSld>
  <p:clrMapOvr>
    <a:masterClrMapping/>
  </p:clrMapOvr>
  <p:transition spd="slow" advTm="11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6BE427AF-3670-4DB2-985D-297339380E69}" type="datetimeFigureOut">
              <a:rPr lang="es-ES" smtClean="0"/>
              <a:pPr/>
              <a:t>14/05/2014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0DEB857B-7545-41CA-9629-610FA2EAA804}" type="slidenum">
              <a:rPr lang="es-ES" smtClean="0"/>
              <a:pPr/>
              <a:t>‹Nº›</a:t>
            </a:fld>
            <a:endParaRPr lang="es-ES"/>
          </a:p>
        </p:txBody>
      </p:sp>
    </p:spTree>
  </p:cSld>
  <p:clrMapOvr>
    <a:masterClrMapping/>
  </p:clrMapOvr>
  <p:transition spd="slow" advTm="11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6BE427AF-3670-4DB2-985D-297339380E69}" type="datetimeFigureOut">
              <a:rPr lang="es-ES" smtClean="0"/>
              <a:pPr/>
              <a:t>14/05/2014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0DEB857B-7545-41CA-9629-610FA2EAA804}" type="slidenum">
              <a:rPr lang="es-ES" smtClean="0"/>
              <a:pPr/>
              <a:t>‹Nº›</a:t>
            </a:fld>
            <a:endParaRPr lang="es-ES"/>
          </a:p>
        </p:txBody>
      </p:sp>
    </p:spTree>
  </p:cSld>
  <p:clrMapOvr>
    <a:masterClrMapping/>
  </p:clrMapOvr>
  <p:transition spd="slow" advTm="11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6BE427AF-3670-4DB2-985D-297339380E69}" type="datetimeFigureOut">
              <a:rPr lang="es-ES" smtClean="0"/>
              <a:pPr/>
              <a:t>14/05/2014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0DEB857B-7545-41CA-9629-610FA2EAA804}" type="slidenum">
              <a:rPr lang="es-ES" smtClean="0"/>
              <a:pPr/>
              <a:t>‹Nº›</a:t>
            </a:fld>
            <a:endParaRPr lang="es-ES"/>
          </a:p>
        </p:txBody>
      </p:sp>
    </p:spTree>
  </p:cSld>
  <p:clrMapOvr>
    <a:masterClrMapping/>
  </p:clrMapOvr>
  <p:transition spd="slow" advTm="11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EC5EC4E1-B6AA-446B-ADB2-036E75BCC5E5}"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BE427AF-3670-4DB2-985D-297339380E69}" type="datetimeFigureOut">
              <a:rPr lang="es-ES" smtClean="0"/>
              <a:pPr/>
              <a:t>14/05/2014</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DEB857B-7545-41CA-9629-610FA2EAA804}"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11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52F35861-E4D6-464F-BB57-3AD5C173AF50}"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audio" Target="../media/audio1.wav"/><Relationship Id="rId1" Type="http://schemas.openxmlformats.org/officeDocument/2006/relationships/slideLayout" Target="../slideLayouts/slideLayout1.xml"/><Relationship Id="rId6" Type="http://schemas.openxmlformats.org/officeDocument/2006/relationships/image" Target="../media/image4.png"/><Relationship Id="rId11" Type="http://schemas.openxmlformats.org/officeDocument/2006/relationships/image" Target="../media/image9.png"/><Relationship Id="rId5" Type="http://schemas.openxmlformats.org/officeDocument/2006/relationships/image" Target="../media/image3.png"/><Relationship Id="rId10" Type="http://schemas.openxmlformats.org/officeDocument/2006/relationships/image" Target="../media/image8.png"/><Relationship Id="rId4" Type="http://schemas.openxmlformats.org/officeDocument/2006/relationships/image" Target="../media/image2.jpeg"/><Relationship Id="rId9" Type="http://schemas.openxmlformats.org/officeDocument/2006/relationships/image" Target="../media/image7.png"/></Relationships>
</file>

<file path=ppt/slides/_rels/slide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image" Target="../media/image53.jpe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image" Target="../media/image14.jpeg"/><Relationship Id="rId1" Type="http://schemas.openxmlformats.org/officeDocument/2006/relationships/slideLayout" Target="../slideLayouts/slideLayout2.xml"/><Relationship Id="rId5" Type="http://schemas.openxmlformats.org/officeDocument/2006/relationships/image" Target="../media/image58.png"/><Relationship Id="rId4" Type="http://schemas.openxmlformats.org/officeDocument/2006/relationships/image" Target="../media/image57.png"/></Relationships>
</file>

<file path=ppt/slides/_rels/slide47.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1.xml"/></Relationships>
</file>

<file path=ppt/slides/_rels/slide63.xml.rels><?xml version="1.0" encoding="UTF-8" standalone="yes"?>
<Relationships xmlns="http://schemas.openxmlformats.org/package/2006/relationships"><Relationship Id="rId2" Type="http://schemas.openxmlformats.org/officeDocument/2006/relationships/image" Target="../media/image75.jpeg"/><Relationship Id="rId1" Type="http://schemas.openxmlformats.org/officeDocument/2006/relationships/slideLayout" Target="../slideLayouts/slideLayout1.xml"/></Relationships>
</file>

<file path=ppt/slides/_rels/slide64.xml.rels><?xml version="1.0" encoding="UTF-8" standalone="yes"?>
<Relationships xmlns="http://schemas.openxmlformats.org/package/2006/relationships"><Relationship Id="rId2" Type="http://schemas.openxmlformats.org/officeDocument/2006/relationships/image" Target="../media/image76.jpeg"/><Relationship Id="rId1" Type="http://schemas.openxmlformats.org/officeDocument/2006/relationships/slideLayout" Target="../slideLayouts/slideLayout1.xml"/></Relationships>
</file>

<file path=ppt/slides/_rels/slide65.xml.rels><?xml version="1.0" encoding="UTF-8" standalone="yes"?>
<Relationships xmlns="http://schemas.openxmlformats.org/package/2006/relationships"><Relationship Id="rId2" Type="http://schemas.openxmlformats.org/officeDocument/2006/relationships/image" Target="../media/image77.jpeg"/><Relationship Id="rId1" Type="http://schemas.openxmlformats.org/officeDocument/2006/relationships/slideLayout" Target="../slideLayouts/slideLayout1.xml"/></Relationships>
</file>

<file path=ppt/slides/_rels/slide66.xml.rels><?xml version="1.0" encoding="UTF-8" standalone="yes"?>
<Relationships xmlns="http://schemas.openxmlformats.org/package/2006/relationships"><Relationship Id="rId2" Type="http://schemas.openxmlformats.org/officeDocument/2006/relationships/image" Target="../media/image78.jpeg"/><Relationship Id="rId1" Type="http://schemas.openxmlformats.org/officeDocument/2006/relationships/slideLayout" Target="../slideLayouts/slideLayout1.xml"/></Relationships>
</file>

<file path=ppt/slides/_rels/slide67.xml.rels><?xml version="1.0" encoding="UTF-8" standalone="yes"?>
<Relationships xmlns="http://schemas.openxmlformats.org/package/2006/relationships"><Relationship Id="rId2" Type="http://schemas.openxmlformats.org/officeDocument/2006/relationships/image" Target="../media/image79.jpeg"/><Relationship Id="rId1" Type="http://schemas.openxmlformats.org/officeDocument/2006/relationships/slideLayout" Target="../slideLayouts/slideLayout1.xml"/></Relationships>
</file>

<file path=ppt/slides/_rels/slide68.xml.rels><?xml version="1.0" encoding="UTF-8" standalone="yes"?>
<Relationships xmlns="http://schemas.openxmlformats.org/package/2006/relationships"><Relationship Id="rId2" Type="http://schemas.openxmlformats.org/officeDocument/2006/relationships/image" Target="../media/image80.jpeg"/><Relationship Id="rId1" Type="http://schemas.openxmlformats.org/officeDocument/2006/relationships/slideLayout" Target="../slideLayouts/slideLayout1.xml"/></Relationships>
</file>

<file path=ppt/slides/_rels/slide69.xml.rels><?xml version="1.0" encoding="UTF-8" standalone="yes"?>
<Relationships xmlns="http://schemas.openxmlformats.org/package/2006/relationships"><Relationship Id="rId2" Type="http://schemas.openxmlformats.org/officeDocument/2006/relationships/image" Target="../media/image81.jpeg"/><Relationship Id="rId1" Type="http://schemas.openxmlformats.org/officeDocument/2006/relationships/slideLayout" Target="../slideLayouts/slideLayout1.xml"/></Relationships>
</file>

<file path=ppt/slides/_rels/slide70.xml.rels><?xml version="1.0" encoding="UTF-8" standalone="yes"?>
<Relationships xmlns="http://schemas.openxmlformats.org/package/2006/relationships"><Relationship Id="rId2" Type="http://schemas.openxmlformats.org/officeDocument/2006/relationships/image" Target="../media/image82.jpeg"/><Relationship Id="rId1" Type="http://schemas.openxmlformats.org/officeDocument/2006/relationships/slideLayout" Target="../slideLayouts/slideLayout1.xml"/></Relationships>
</file>

<file path=ppt/slides/_rels/slide71.xml.rels><?xml version="1.0" encoding="UTF-8" standalone="yes"?>
<Relationships xmlns="http://schemas.openxmlformats.org/package/2006/relationships"><Relationship Id="rId2" Type="http://schemas.openxmlformats.org/officeDocument/2006/relationships/image" Target="../media/image83.jpeg"/><Relationship Id="rId1" Type="http://schemas.openxmlformats.org/officeDocument/2006/relationships/slideLayout" Target="../slideLayouts/slideLayout1.xml"/></Relationships>
</file>

<file path=ppt/slides/_rels/slide72.xml.rels><?xml version="1.0" encoding="UTF-8" standalone="yes"?>
<Relationships xmlns="http://schemas.openxmlformats.org/package/2006/relationships"><Relationship Id="rId2" Type="http://schemas.openxmlformats.org/officeDocument/2006/relationships/image" Target="../media/image84.jpeg"/><Relationship Id="rId1" Type="http://schemas.openxmlformats.org/officeDocument/2006/relationships/slideLayout" Target="../slideLayouts/slideLayout1.xml"/></Relationships>
</file>

<file path=ppt/slides/_rels/slide73.xml.rels><?xml version="1.0" encoding="UTF-8" standalone="yes"?>
<Relationships xmlns="http://schemas.openxmlformats.org/package/2006/relationships"><Relationship Id="rId2" Type="http://schemas.openxmlformats.org/officeDocument/2006/relationships/image" Target="../media/image85.jpeg"/><Relationship Id="rId1" Type="http://schemas.openxmlformats.org/officeDocument/2006/relationships/slideLayout" Target="../slideLayouts/slideLayout1.xml"/></Relationships>
</file>

<file path=ppt/slides/_rels/slide74.xml.rels><?xml version="1.0" encoding="UTF-8" standalone="yes"?>
<Relationships xmlns="http://schemas.openxmlformats.org/package/2006/relationships"><Relationship Id="rId3" Type="http://schemas.openxmlformats.org/officeDocument/2006/relationships/image" Target="../media/image86.jpe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75.xml.rels><?xml version="1.0" encoding="UTF-8" standalone="yes"?>
<Relationships xmlns="http://schemas.openxmlformats.org/package/2006/relationships"><Relationship Id="rId3" Type="http://schemas.openxmlformats.org/officeDocument/2006/relationships/image" Target="../media/image88.png"/><Relationship Id="rId2" Type="http://schemas.openxmlformats.org/officeDocument/2006/relationships/image" Target="../media/image87.jpeg"/><Relationship Id="rId1" Type="http://schemas.openxmlformats.org/officeDocument/2006/relationships/slideLayout" Target="../slideLayouts/slideLayout1.xml"/></Relationships>
</file>

<file path=ppt/slides/_rels/slide76.xml.rels><?xml version="1.0" encoding="UTF-8" standalone="yes"?>
<Relationships xmlns="http://schemas.openxmlformats.org/package/2006/relationships"><Relationship Id="rId8" Type="http://schemas.openxmlformats.org/officeDocument/2006/relationships/hyperlink" Target="http://www.mispps.com/index.php?board=65.0" TargetMode="External"/><Relationship Id="rId13" Type="http://schemas.openxmlformats.org/officeDocument/2006/relationships/hyperlink" Target="http://www.mispps.com/index.php?board=70.0" TargetMode="External"/><Relationship Id="rId18" Type="http://schemas.openxmlformats.org/officeDocument/2006/relationships/hyperlink" Target="http://www.mispps.com/index.php?board=75.0" TargetMode="External"/><Relationship Id="rId3" Type="http://schemas.openxmlformats.org/officeDocument/2006/relationships/image" Target="../media/image89.png"/><Relationship Id="rId7" Type="http://schemas.openxmlformats.org/officeDocument/2006/relationships/image" Target="../media/image91.jpeg"/><Relationship Id="rId12" Type="http://schemas.openxmlformats.org/officeDocument/2006/relationships/hyperlink" Target="http://www.mispps.com/index.php?board=69.0" TargetMode="External"/><Relationship Id="rId17" Type="http://schemas.openxmlformats.org/officeDocument/2006/relationships/hyperlink" Target="http://www.mispps.com/index.php?board=74.0" TargetMode="External"/><Relationship Id="rId2" Type="http://schemas.openxmlformats.org/officeDocument/2006/relationships/slideLayout" Target="../slideLayouts/slideLayout12.xml"/><Relationship Id="rId16" Type="http://schemas.openxmlformats.org/officeDocument/2006/relationships/hyperlink" Target="http://www.mispps.com/index.php?board=73.0" TargetMode="External"/><Relationship Id="rId20" Type="http://schemas.openxmlformats.org/officeDocument/2006/relationships/image" Target="../media/image92.png"/><Relationship Id="rId1" Type="http://schemas.openxmlformats.org/officeDocument/2006/relationships/audio" Target="../media/audio2.wav"/><Relationship Id="rId6" Type="http://schemas.openxmlformats.org/officeDocument/2006/relationships/hyperlink" Target="http://www.mispps.com/" TargetMode="External"/><Relationship Id="rId11" Type="http://schemas.openxmlformats.org/officeDocument/2006/relationships/hyperlink" Target="http://www.mispps.com/index.php?board=68.0" TargetMode="External"/><Relationship Id="rId5" Type="http://schemas.openxmlformats.org/officeDocument/2006/relationships/image" Target="../media/image90.png"/><Relationship Id="rId15" Type="http://schemas.openxmlformats.org/officeDocument/2006/relationships/hyperlink" Target="http://www.mispps.com/index.php?board=72.0" TargetMode="External"/><Relationship Id="rId10" Type="http://schemas.openxmlformats.org/officeDocument/2006/relationships/hyperlink" Target="http://www.mispps.com/index.php?board=67.0" TargetMode="External"/><Relationship Id="rId19" Type="http://schemas.openxmlformats.org/officeDocument/2006/relationships/hyperlink" Target="http://www.mispps.com/index.php?board=76.0" TargetMode="External"/><Relationship Id="rId4" Type="http://schemas.openxmlformats.org/officeDocument/2006/relationships/hyperlink" Target="http://www.mispps.com/lists/?p=subscribe&amp;id=2" TargetMode="External"/><Relationship Id="rId9" Type="http://schemas.openxmlformats.org/officeDocument/2006/relationships/hyperlink" Target="http://www.mispps.com/index.php?board=66.0" TargetMode="External"/><Relationship Id="rId14" Type="http://schemas.openxmlformats.org/officeDocument/2006/relationships/hyperlink" Target="http://www.mispps.com/index.php?board=71.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8" name="7 Imagen" descr="3zk3d56f.jpg"/>
          <p:cNvPicPr>
            <a:picLocks noChangeAspect="1"/>
          </p:cNvPicPr>
          <p:nvPr/>
        </p:nvPicPr>
        <p:blipFill>
          <a:blip r:embed="rId3"/>
          <a:stretch>
            <a:fillRect/>
          </a:stretch>
        </p:blipFill>
        <p:spPr>
          <a:xfrm>
            <a:off x="0" y="0"/>
            <a:ext cx="9144000" cy="6858000"/>
          </a:xfrm>
          <a:prstGeom prst="rect">
            <a:avLst/>
          </a:prstGeom>
        </p:spPr>
      </p:pic>
      <p:pic>
        <p:nvPicPr>
          <p:cNvPr id="9" name="8 Imagen" descr="3zk3d56f122.jpg"/>
          <p:cNvPicPr>
            <a:picLocks noChangeAspect="1"/>
          </p:cNvPicPr>
          <p:nvPr/>
        </p:nvPicPr>
        <p:blipFill>
          <a:blip r:embed="rId4"/>
          <a:stretch>
            <a:fillRect/>
          </a:stretch>
        </p:blipFill>
        <p:spPr>
          <a:xfrm>
            <a:off x="0" y="0"/>
            <a:ext cx="9143999" cy="6858000"/>
          </a:xfrm>
          <a:prstGeom prst="rect">
            <a:avLst/>
          </a:prstGeom>
        </p:spPr>
      </p:pic>
      <p:pic>
        <p:nvPicPr>
          <p:cNvPr id="10" name="9 Imagen" descr="geisha1.png"/>
          <p:cNvPicPr>
            <a:picLocks noChangeAspect="1"/>
          </p:cNvPicPr>
          <p:nvPr/>
        </p:nvPicPr>
        <p:blipFill>
          <a:blip r:embed="rId5"/>
          <a:stretch>
            <a:fillRect/>
          </a:stretch>
        </p:blipFill>
        <p:spPr>
          <a:xfrm flipH="1">
            <a:off x="0" y="1785926"/>
            <a:ext cx="2643174" cy="4283846"/>
          </a:xfrm>
          <a:prstGeom prst="rect">
            <a:avLst/>
          </a:prstGeom>
        </p:spPr>
      </p:pic>
      <p:pic>
        <p:nvPicPr>
          <p:cNvPr id="79874" name="Picture 2" descr="Rendered Image"/>
          <p:cNvPicPr>
            <a:picLocks noChangeAspect="1" noChangeArrowheads="1"/>
          </p:cNvPicPr>
          <p:nvPr/>
        </p:nvPicPr>
        <p:blipFill>
          <a:blip r:embed="rId6">
            <a:lum contrast="20000"/>
          </a:blip>
          <a:srcRect/>
          <a:stretch>
            <a:fillRect/>
          </a:stretch>
        </p:blipFill>
        <p:spPr bwMode="auto">
          <a:xfrm>
            <a:off x="2857488" y="428604"/>
            <a:ext cx="3772645" cy="1000132"/>
          </a:xfrm>
          <a:prstGeom prst="rect">
            <a:avLst/>
          </a:prstGeom>
          <a:noFill/>
        </p:spPr>
      </p:pic>
      <p:pic>
        <p:nvPicPr>
          <p:cNvPr id="79878" name="Picture 6" descr="Rendered Image"/>
          <p:cNvPicPr>
            <a:picLocks noChangeAspect="1" noChangeArrowheads="1"/>
          </p:cNvPicPr>
          <p:nvPr/>
        </p:nvPicPr>
        <p:blipFill>
          <a:blip r:embed="rId7">
            <a:lum contrast="20000"/>
          </a:blip>
          <a:srcRect/>
          <a:stretch>
            <a:fillRect/>
          </a:stretch>
        </p:blipFill>
        <p:spPr bwMode="auto">
          <a:xfrm>
            <a:off x="5572132" y="1500174"/>
            <a:ext cx="1523816" cy="671513"/>
          </a:xfrm>
          <a:prstGeom prst="rect">
            <a:avLst/>
          </a:prstGeom>
          <a:noFill/>
        </p:spPr>
      </p:pic>
      <p:pic>
        <p:nvPicPr>
          <p:cNvPr id="79880" name="Picture 8" descr="Rendered Image"/>
          <p:cNvPicPr>
            <a:picLocks noChangeAspect="1" noChangeArrowheads="1"/>
          </p:cNvPicPr>
          <p:nvPr/>
        </p:nvPicPr>
        <p:blipFill>
          <a:blip r:embed="rId8">
            <a:lum contrast="20000"/>
          </a:blip>
          <a:srcRect/>
          <a:stretch>
            <a:fillRect/>
          </a:stretch>
        </p:blipFill>
        <p:spPr bwMode="auto">
          <a:xfrm>
            <a:off x="4071934" y="2357430"/>
            <a:ext cx="1524000" cy="666751"/>
          </a:xfrm>
          <a:prstGeom prst="rect">
            <a:avLst/>
          </a:prstGeom>
          <a:noFill/>
        </p:spPr>
      </p:pic>
      <p:pic>
        <p:nvPicPr>
          <p:cNvPr id="79882" name="Picture 10" descr="Rendered Image"/>
          <p:cNvPicPr>
            <a:picLocks noChangeAspect="1" noChangeArrowheads="1"/>
          </p:cNvPicPr>
          <p:nvPr/>
        </p:nvPicPr>
        <p:blipFill>
          <a:blip r:embed="rId9">
            <a:lum contrast="20000"/>
          </a:blip>
          <a:srcRect/>
          <a:stretch>
            <a:fillRect/>
          </a:stretch>
        </p:blipFill>
        <p:spPr bwMode="auto">
          <a:xfrm>
            <a:off x="3000364" y="3143248"/>
            <a:ext cx="3800475" cy="666751"/>
          </a:xfrm>
          <a:prstGeom prst="rect">
            <a:avLst/>
          </a:prstGeom>
          <a:noFill/>
        </p:spPr>
      </p:pic>
      <p:pic>
        <p:nvPicPr>
          <p:cNvPr id="6" name="Picture 6" descr="Rendered Image"/>
          <p:cNvPicPr>
            <a:picLocks noChangeAspect="1" noChangeArrowheads="1"/>
          </p:cNvPicPr>
          <p:nvPr/>
        </p:nvPicPr>
        <p:blipFill>
          <a:blip r:embed="rId10">
            <a:lum contrast="40000"/>
          </a:blip>
          <a:srcRect/>
          <a:stretch>
            <a:fillRect/>
          </a:stretch>
        </p:blipFill>
        <p:spPr bwMode="auto">
          <a:xfrm>
            <a:off x="6072198" y="6072206"/>
            <a:ext cx="2790825" cy="352426"/>
          </a:xfrm>
          <a:prstGeom prst="rect">
            <a:avLst/>
          </a:prstGeom>
          <a:noFill/>
        </p:spPr>
      </p:pic>
      <p:pic>
        <p:nvPicPr>
          <p:cNvPr id="7" name="Picture 8" descr="Rendered Image"/>
          <p:cNvPicPr>
            <a:picLocks noChangeAspect="1" noChangeArrowheads="1"/>
          </p:cNvPicPr>
          <p:nvPr/>
        </p:nvPicPr>
        <p:blipFill>
          <a:blip r:embed="rId11"/>
          <a:srcRect/>
          <a:stretch>
            <a:fillRect/>
          </a:stretch>
        </p:blipFill>
        <p:spPr bwMode="auto">
          <a:xfrm>
            <a:off x="2428860" y="1500174"/>
            <a:ext cx="2924175" cy="657226"/>
          </a:xfrm>
          <a:prstGeom prst="rect">
            <a:avLst/>
          </a:prstGeom>
          <a:noFill/>
        </p:spPr>
      </p:pic>
      <p:pic>
        <p:nvPicPr>
          <p:cNvPr id="16" name="15 Imagen" descr="3zk3d56f122.jpg"/>
          <p:cNvPicPr>
            <a:picLocks noChangeAspect="1"/>
          </p:cNvPicPr>
          <p:nvPr/>
        </p:nvPicPr>
        <p:blipFill>
          <a:blip r:embed="rId4"/>
          <a:stretch>
            <a:fillRect/>
          </a:stretch>
        </p:blipFill>
        <p:spPr>
          <a:xfrm>
            <a:off x="0" y="0"/>
            <a:ext cx="9143999" cy="6858000"/>
          </a:xfrm>
          <a:prstGeom prst="rect">
            <a:avLst/>
          </a:prstGeom>
        </p:spPr>
      </p:pic>
    </p:spTree>
  </p:cSld>
  <p:clrMapOvr>
    <a:masterClrMapping/>
  </p:clrMapOvr>
  <p:transition spd="slow" advTm="30000">
    <p:sndAc>
      <p:stSnd loop="1">
        <p:snd r:embed="rId2" name="Sakura Sakura.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16"/>
                                        </p:tgtEl>
                                        <p:attrNameLst>
                                          <p:attrName>style.opacity</p:attrName>
                                        </p:attrNameLst>
                                      </p:cBhvr>
                                      <p:to>
                                        <p:strVal val="0"/>
                                      </p:to>
                                    </p:set>
                                    <p:animEffect filter="image" prLst="opacity: 0">
                                      <p:cBhvr rctx="IE">
                                        <p:cTn id="7" dur="indefinite"/>
                                        <p:tgtEl>
                                          <p:spTgt spid="16"/>
                                        </p:tgtEl>
                                      </p:cBhvr>
                                    </p:animEffect>
                                  </p:childTnLst>
                                </p:cTn>
                              </p:par>
                              <p:par>
                                <p:cTn id="8" presetID="23" presetClass="exit" presetSubtype="272" fill="hold" nodeType="withEffect">
                                  <p:stCondLst>
                                    <p:cond delay="1500"/>
                                  </p:stCondLst>
                                  <p:childTnLst>
                                    <p:anim calcmode="lin" valueType="num">
                                      <p:cBhvr>
                                        <p:cTn id="9" dur="5000"/>
                                        <p:tgtEl>
                                          <p:spTgt spid="9"/>
                                        </p:tgtEl>
                                        <p:attrNameLst>
                                          <p:attrName>ppt_w</p:attrName>
                                        </p:attrNameLst>
                                      </p:cBhvr>
                                      <p:tavLst>
                                        <p:tav tm="0">
                                          <p:val>
                                            <p:strVal val="ppt_w"/>
                                          </p:val>
                                        </p:tav>
                                        <p:tav tm="100000">
                                          <p:val>
                                            <p:strVal val="4/3*ppt_w"/>
                                          </p:val>
                                        </p:tav>
                                      </p:tavLst>
                                    </p:anim>
                                    <p:anim calcmode="lin" valueType="num">
                                      <p:cBhvr>
                                        <p:cTn id="10" dur="5000"/>
                                        <p:tgtEl>
                                          <p:spTgt spid="9"/>
                                        </p:tgtEl>
                                        <p:attrNameLst>
                                          <p:attrName>ppt_h</p:attrName>
                                        </p:attrNameLst>
                                      </p:cBhvr>
                                      <p:tavLst>
                                        <p:tav tm="0">
                                          <p:val>
                                            <p:strVal val="ppt_h"/>
                                          </p:val>
                                        </p:tav>
                                        <p:tav tm="100000">
                                          <p:val>
                                            <p:strVal val="4/3*ppt_h"/>
                                          </p:val>
                                        </p:tav>
                                      </p:tavLst>
                                    </p:anim>
                                    <p:set>
                                      <p:cBhvr>
                                        <p:cTn id="11" dur="1" fill="hold">
                                          <p:stCondLst>
                                            <p:cond delay="4999"/>
                                          </p:stCondLst>
                                        </p:cTn>
                                        <p:tgtEl>
                                          <p:spTgt spid="9"/>
                                        </p:tgtEl>
                                        <p:attrNameLst>
                                          <p:attrName>style.visibility</p:attrName>
                                        </p:attrNameLst>
                                      </p:cBhvr>
                                      <p:to>
                                        <p:strVal val="hidden"/>
                                      </p:to>
                                    </p:set>
                                  </p:childTnLst>
                                </p:cTn>
                              </p:par>
                              <p:par>
                                <p:cTn id="12" presetID="21" presetClass="exit" presetSubtype="8" fill="hold" nodeType="withEffect">
                                  <p:stCondLst>
                                    <p:cond delay="1500"/>
                                  </p:stCondLst>
                                  <p:childTnLst>
                                    <p:animEffect transition="out" filter="wheel(8)">
                                      <p:cBhvr>
                                        <p:cTn id="13" dur="5000"/>
                                        <p:tgtEl>
                                          <p:spTgt spid="9"/>
                                        </p:tgtEl>
                                      </p:cBhvr>
                                    </p:animEffect>
                                    <p:set>
                                      <p:cBhvr>
                                        <p:cTn id="14" dur="1" fill="hold">
                                          <p:stCondLst>
                                            <p:cond delay="4999"/>
                                          </p:stCondLst>
                                        </p:cTn>
                                        <p:tgtEl>
                                          <p:spTgt spid="9"/>
                                        </p:tgtEl>
                                        <p:attrNameLst>
                                          <p:attrName>style.visibility</p:attrName>
                                        </p:attrNameLst>
                                      </p:cBhvr>
                                      <p:to>
                                        <p:strVal val="hidden"/>
                                      </p:to>
                                    </p:set>
                                  </p:childTnLst>
                                </p:cTn>
                              </p:par>
                              <p:par>
                                <p:cTn id="15" presetID="23" presetClass="entr" presetSubtype="288" fill="hold" nodeType="withEffect">
                                  <p:stCondLst>
                                    <p:cond delay="1500"/>
                                  </p:stCondLst>
                                  <p:childTnLst>
                                    <p:set>
                                      <p:cBhvr>
                                        <p:cTn id="16" dur="1" fill="hold">
                                          <p:stCondLst>
                                            <p:cond delay="0"/>
                                          </p:stCondLst>
                                        </p:cTn>
                                        <p:tgtEl>
                                          <p:spTgt spid="8"/>
                                        </p:tgtEl>
                                        <p:attrNameLst>
                                          <p:attrName>style.visibility</p:attrName>
                                        </p:attrNameLst>
                                      </p:cBhvr>
                                      <p:to>
                                        <p:strVal val="visible"/>
                                      </p:to>
                                    </p:set>
                                    <p:anim calcmode="lin" valueType="num">
                                      <p:cBhvr>
                                        <p:cTn id="17" dur="5000" fill="hold"/>
                                        <p:tgtEl>
                                          <p:spTgt spid="8"/>
                                        </p:tgtEl>
                                        <p:attrNameLst>
                                          <p:attrName>ppt_w</p:attrName>
                                        </p:attrNameLst>
                                      </p:cBhvr>
                                      <p:tavLst>
                                        <p:tav tm="0">
                                          <p:val>
                                            <p:strVal val="4/3*#ppt_w"/>
                                          </p:val>
                                        </p:tav>
                                        <p:tav tm="100000">
                                          <p:val>
                                            <p:strVal val="#ppt_w"/>
                                          </p:val>
                                        </p:tav>
                                      </p:tavLst>
                                    </p:anim>
                                    <p:anim calcmode="lin" valueType="num">
                                      <p:cBhvr>
                                        <p:cTn id="18" dur="5000" fill="hold"/>
                                        <p:tgtEl>
                                          <p:spTgt spid="8"/>
                                        </p:tgtEl>
                                        <p:attrNameLst>
                                          <p:attrName>ppt_h</p:attrName>
                                        </p:attrNameLst>
                                      </p:cBhvr>
                                      <p:tavLst>
                                        <p:tav tm="0">
                                          <p:val>
                                            <p:strVal val="4/3*#ppt_h"/>
                                          </p:val>
                                        </p:tav>
                                        <p:tav tm="100000">
                                          <p:val>
                                            <p:strVal val="#ppt_h"/>
                                          </p:val>
                                        </p:tav>
                                      </p:tavLst>
                                    </p:anim>
                                  </p:childTnLst>
                                </p:cTn>
                              </p:par>
                              <p:par>
                                <p:cTn id="19" presetID="8" presetClass="entr" presetSubtype="16" fill="hold" nodeType="withEffect">
                                  <p:stCondLst>
                                    <p:cond delay="1500"/>
                                  </p:stCondLst>
                                  <p:childTnLst>
                                    <p:set>
                                      <p:cBhvr>
                                        <p:cTn id="20" dur="1" fill="hold">
                                          <p:stCondLst>
                                            <p:cond delay="0"/>
                                          </p:stCondLst>
                                        </p:cTn>
                                        <p:tgtEl>
                                          <p:spTgt spid="8"/>
                                        </p:tgtEl>
                                        <p:attrNameLst>
                                          <p:attrName>style.visibility</p:attrName>
                                        </p:attrNameLst>
                                      </p:cBhvr>
                                      <p:to>
                                        <p:strVal val="visible"/>
                                      </p:to>
                                    </p:set>
                                    <p:animEffect transition="in" filter="diamond(in)">
                                      <p:cBhvr>
                                        <p:cTn id="21" dur="5000"/>
                                        <p:tgtEl>
                                          <p:spTgt spid="8"/>
                                        </p:tgtEl>
                                      </p:cBhvr>
                                    </p:animEffect>
                                  </p:childTnLst>
                                </p:cTn>
                              </p:par>
                            </p:childTnLst>
                          </p:cTn>
                        </p:par>
                        <p:par>
                          <p:cTn id="22" fill="hold">
                            <p:stCondLst>
                              <p:cond delay="6500"/>
                            </p:stCondLst>
                            <p:childTnLst>
                              <p:par>
                                <p:cTn id="23" presetID="2" presetClass="entr" presetSubtype="8" fill="hold" nodeType="afterEffect">
                                  <p:stCondLst>
                                    <p:cond delay="1500"/>
                                  </p:stCondLst>
                                  <p:childTnLst>
                                    <p:set>
                                      <p:cBhvr>
                                        <p:cTn id="24" dur="1" fill="hold">
                                          <p:stCondLst>
                                            <p:cond delay="0"/>
                                          </p:stCondLst>
                                        </p:cTn>
                                        <p:tgtEl>
                                          <p:spTgt spid="10"/>
                                        </p:tgtEl>
                                        <p:attrNameLst>
                                          <p:attrName>style.visibility</p:attrName>
                                        </p:attrNameLst>
                                      </p:cBhvr>
                                      <p:to>
                                        <p:strVal val="visible"/>
                                      </p:to>
                                    </p:set>
                                    <p:anim calcmode="lin" valueType="num">
                                      <p:cBhvr additive="base">
                                        <p:cTn id="25" dur="5000" fill="hold"/>
                                        <p:tgtEl>
                                          <p:spTgt spid="10"/>
                                        </p:tgtEl>
                                        <p:attrNameLst>
                                          <p:attrName>ppt_x</p:attrName>
                                        </p:attrNameLst>
                                      </p:cBhvr>
                                      <p:tavLst>
                                        <p:tav tm="0">
                                          <p:val>
                                            <p:strVal val="0-#ppt_w/2"/>
                                          </p:val>
                                        </p:tav>
                                        <p:tav tm="100000">
                                          <p:val>
                                            <p:strVal val="#ppt_x"/>
                                          </p:val>
                                        </p:tav>
                                      </p:tavLst>
                                    </p:anim>
                                    <p:anim calcmode="lin" valueType="num">
                                      <p:cBhvr additive="base">
                                        <p:cTn id="26" dur="5000" fill="hold"/>
                                        <p:tgtEl>
                                          <p:spTgt spid="10"/>
                                        </p:tgtEl>
                                        <p:attrNameLst>
                                          <p:attrName>ppt_y</p:attrName>
                                        </p:attrNameLst>
                                      </p:cBhvr>
                                      <p:tavLst>
                                        <p:tav tm="0">
                                          <p:val>
                                            <p:strVal val="#ppt_y"/>
                                          </p:val>
                                        </p:tav>
                                        <p:tav tm="100000">
                                          <p:val>
                                            <p:strVal val="#ppt_y"/>
                                          </p:val>
                                        </p:tav>
                                      </p:tavLst>
                                    </p:anim>
                                  </p:childTnLst>
                                </p:cTn>
                              </p:par>
                            </p:childTnLst>
                          </p:cTn>
                        </p:par>
                        <p:par>
                          <p:cTn id="27" fill="hold">
                            <p:stCondLst>
                              <p:cond delay="13000"/>
                            </p:stCondLst>
                            <p:childTnLst>
                              <p:par>
                                <p:cTn id="28" presetID="31" presetClass="entr" presetSubtype="0" fill="hold" nodeType="afterEffect">
                                  <p:stCondLst>
                                    <p:cond delay="0"/>
                                  </p:stCondLst>
                                  <p:iterate type="lt">
                                    <p:tmPct val="5000"/>
                                  </p:iterate>
                                  <p:childTnLst>
                                    <p:set>
                                      <p:cBhvr>
                                        <p:cTn id="29" dur="1" fill="hold">
                                          <p:stCondLst>
                                            <p:cond delay="0"/>
                                          </p:stCondLst>
                                        </p:cTn>
                                        <p:tgtEl>
                                          <p:spTgt spid="79874"/>
                                        </p:tgtEl>
                                        <p:attrNameLst>
                                          <p:attrName>style.visibility</p:attrName>
                                        </p:attrNameLst>
                                      </p:cBhvr>
                                      <p:to>
                                        <p:strVal val="visible"/>
                                      </p:to>
                                    </p:set>
                                    <p:anim calcmode="lin" valueType="num">
                                      <p:cBhvr>
                                        <p:cTn id="30" dur="2000" fill="hold"/>
                                        <p:tgtEl>
                                          <p:spTgt spid="79874"/>
                                        </p:tgtEl>
                                        <p:attrNameLst>
                                          <p:attrName>ppt_w</p:attrName>
                                        </p:attrNameLst>
                                      </p:cBhvr>
                                      <p:tavLst>
                                        <p:tav tm="0">
                                          <p:val>
                                            <p:fltVal val="0"/>
                                          </p:val>
                                        </p:tav>
                                        <p:tav tm="100000">
                                          <p:val>
                                            <p:strVal val="#ppt_w"/>
                                          </p:val>
                                        </p:tav>
                                      </p:tavLst>
                                    </p:anim>
                                    <p:anim calcmode="lin" valueType="num">
                                      <p:cBhvr>
                                        <p:cTn id="31" dur="2000" fill="hold"/>
                                        <p:tgtEl>
                                          <p:spTgt spid="79874"/>
                                        </p:tgtEl>
                                        <p:attrNameLst>
                                          <p:attrName>ppt_h</p:attrName>
                                        </p:attrNameLst>
                                      </p:cBhvr>
                                      <p:tavLst>
                                        <p:tav tm="0">
                                          <p:val>
                                            <p:fltVal val="0"/>
                                          </p:val>
                                        </p:tav>
                                        <p:tav tm="100000">
                                          <p:val>
                                            <p:strVal val="#ppt_h"/>
                                          </p:val>
                                        </p:tav>
                                      </p:tavLst>
                                    </p:anim>
                                    <p:anim calcmode="lin" valueType="num">
                                      <p:cBhvr>
                                        <p:cTn id="32" dur="2000" fill="hold"/>
                                        <p:tgtEl>
                                          <p:spTgt spid="79874"/>
                                        </p:tgtEl>
                                        <p:attrNameLst>
                                          <p:attrName>style.rotation</p:attrName>
                                        </p:attrNameLst>
                                      </p:cBhvr>
                                      <p:tavLst>
                                        <p:tav tm="0">
                                          <p:val>
                                            <p:fltVal val="90"/>
                                          </p:val>
                                        </p:tav>
                                        <p:tav tm="100000">
                                          <p:val>
                                            <p:fltVal val="0"/>
                                          </p:val>
                                        </p:tav>
                                      </p:tavLst>
                                    </p:anim>
                                    <p:animEffect transition="in" filter="fade">
                                      <p:cBhvr>
                                        <p:cTn id="33" dur="2000"/>
                                        <p:tgtEl>
                                          <p:spTgt spid="79874"/>
                                        </p:tgtEl>
                                      </p:cBhvr>
                                    </p:animEffect>
                                  </p:childTnLst>
                                </p:cTn>
                              </p:par>
                            </p:childTnLst>
                          </p:cTn>
                        </p:par>
                        <p:par>
                          <p:cTn id="34" fill="hold">
                            <p:stCondLst>
                              <p:cond delay="15000"/>
                            </p:stCondLst>
                            <p:childTnLst>
                              <p:par>
                                <p:cTn id="35" presetID="31" presetClass="entr" presetSubtype="0" fill="hold" nodeType="afterEffect">
                                  <p:stCondLst>
                                    <p:cond delay="0"/>
                                  </p:stCondLst>
                                  <p:iterate type="lt">
                                    <p:tmPct val="5000"/>
                                  </p:iterate>
                                  <p:childTnLst>
                                    <p:set>
                                      <p:cBhvr>
                                        <p:cTn id="36" dur="1" fill="hold">
                                          <p:stCondLst>
                                            <p:cond delay="0"/>
                                          </p:stCondLst>
                                        </p:cTn>
                                        <p:tgtEl>
                                          <p:spTgt spid="7"/>
                                        </p:tgtEl>
                                        <p:attrNameLst>
                                          <p:attrName>style.visibility</p:attrName>
                                        </p:attrNameLst>
                                      </p:cBhvr>
                                      <p:to>
                                        <p:strVal val="visible"/>
                                      </p:to>
                                    </p:set>
                                    <p:anim calcmode="lin" valueType="num">
                                      <p:cBhvr>
                                        <p:cTn id="37" dur="2000" fill="hold"/>
                                        <p:tgtEl>
                                          <p:spTgt spid="7"/>
                                        </p:tgtEl>
                                        <p:attrNameLst>
                                          <p:attrName>ppt_w</p:attrName>
                                        </p:attrNameLst>
                                      </p:cBhvr>
                                      <p:tavLst>
                                        <p:tav tm="0">
                                          <p:val>
                                            <p:fltVal val="0"/>
                                          </p:val>
                                        </p:tav>
                                        <p:tav tm="100000">
                                          <p:val>
                                            <p:strVal val="#ppt_w"/>
                                          </p:val>
                                        </p:tav>
                                      </p:tavLst>
                                    </p:anim>
                                    <p:anim calcmode="lin" valueType="num">
                                      <p:cBhvr>
                                        <p:cTn id="38" dur="2000" fill="hold"/>
                                        <p:tgtEl>
                                          <p:spTgt spid="7"/>
                                        </p:tgtEl>
                                        <p:attrNameLst>
                                          <p:attrName>ppt_h</p:attrName>
                                        </p:attrNameLst>
                                      </p:cBhvr>
                                      <p:tavLst>
                                        <p:tav tm="0">
                                          <p:val>
                                            <p:fltVal val="0"/>
                                          </p:val>
                                        </p:tav>
                                        <p:tav tm="100000">
                                          <p:val>
                                            <p:strVal val="#ppt_h"/>
                                          </p:val>
                                        </p:tav>
                                      </p:tavLst>
                                    </p:anim>
                                    <p:anim calcmode="lin" valueType="num">
                                      <p:cBhvr>
                                        <p:cTn id="39" dur="2000" fill="hold"/>
                                        <p:tgtEl>
                                          <p:spTgt spid="7"/>
                                        </p:tgtEl>
                                        <p:attrNameLst>
                                          <p:attrName>style.rotation</p:attrName>
                                        </p:attrNameLst>
                                      </p:cBhvr>
                                      <p:tavLst>
                                        <p:tav tm="0">
                                          <p:val>
                                            <p:fltVal val="90"/>
                                          </p:val>
                                        </p:tav>
                                        <p:tav tm="100000">
                                          <p:val>
                                            <p:fltVal val="0"/>
                                          </p:val>
                                        </p:tav>
                                      </p:tavLst>
                                    </p:anim>
                                    <p:animEffect transition="in" filter="fade">
                                      <p:cBhvr>
                                        <p:cTn id="40" dur="2000"/>
                                        <p:tgtEl>
                                          <p:spTgt spid="7"/>
                                        </p:tgtEl>
                                      </p:cBhvr>
                                    </p:animEffect>
                                  </p:childTnLst>
                                </p:cTn>
                              </p:par>
                            </p:childTnLst>
                          </p:cTn>
                        </p:par>
                        <p:par>
                          <p:cTn id="41" fill="hold">
                            <p:stCondLst>
                              <p:cond delay="17000"/>
                            </p:stCondLst>
                            <p:childTnLst>
                              <p:par>
                                <p:cTn id="42" presetID="31" presetClass="entr" presetSubtype="0" fill="hold" nodeType="afterEffect">
                                  <p:stCondLst>
                                    <p:cond delay="0"/>
                                  </p:stCondLst>
                                  <p:iterate type="lt">
                                    <p:tmPct val="5000"/>
                                  </p:iterate>
                                  <p:childTnLst>
                                    <p:set>
                                      <p:cBhvr>
                                        <p:cTn id="43" dur="1" fill="hold">
                                          <p:stCondLst>
                                            <p:cond delay="0"/>
                                          </p:stCondLst>
                                        </p:cTn>
                                        <p:tgtEl>
                                          <p:spTgt spid="79878"/>
                                        </p:tgtEl>
                                        <p:attrNameLst>
                                          <p:attrName>style.visibility</p:attrName>
                                        </p:attrNameLst>
                                      </p:cBhvr>
                                      <p:to>
                                        <p:strVal val="visible"/>
                                      </p:to>
                                    </p:set>
                                    <p:anim calcmode="lin" valueType="num">
                                      <p:cBhvr>
                                        <p:cTn id="44" dur="2000" fill="hold"/>
                                        <p:tgtEl>
                                          <p:spTgt spid="79878"/>
                                        </p:tgtEl>
                                        <p:attrNameLst>
                                          <p:attrName>ppt_w</p:attrName>
                                        </p:attrNameLst>
                                      </p:cBhvr>
                                      <p:tavLst>
                                        <p:tav tm="0">
                                          <p:val>
                                            <p:fltVal val="0"/>
                                          </p:val>
                                        </p:tav>
                                        <p:tav tm="100000">
                                          <p:val>
                                            <p:strVal val="#ppt_w"/>
                                          </p:val>
                                        </p:tav>
                                      </p:tavLst>
                                    </p:anim>
                                    <p:anim calcmode="lin" valueType="num">
                                      <p:cBhvr>
                                        <p:cTn id="45" dur="2000" fill="hold"/>
                                        <p:tgtEl>
                                          <p:spTgt spid="79878"/>
                                        </p:tgtEl>
                                        <p:attrNameLst>
                                          <p:attrName>ppt_h</p:attrName>
                                        </p:attrNameLst>
                                      </p:cBhvr>
                                      <p:tavLst>
                                        <p:tav tm="0">
                                          <p:val>
                                            <p:fltVal val="0"/>
                                          </p:val>
                                        </p:tav>
                                        <p:tav tm="100000">
                                          <p:val>
                                            <p:strVal val="#ppt_h"/>
                                          </p:val>
                                        </p:tav>
                                      </p:tavLst>
                                    </p:anim>
                                    <p:anim calcmode="lin" valueType="num">
                                      <p:cBhvr>
                                        <p:cTn id="46" dur="2000" fill="hold"/>
                                        <p:tgtEl>
                                          <p:spTgt spid="79878"/>
                                        </p:tgtEl>
                                        <p:attrNameLst>
                                          <p:attrName>style.rotation</p:attrName>
                                        </p:attrNameLst>
                                      </p:cBhvr>
                                      <p:tavLst>
                                        <p:tav tm="0">
                                          <p:val>
                                            <p:fltVal val="90"/>
                                          </p:val>
                                        </p:tav>
                                        <p:tav tm="100000">
                                          <p:val>
                                            <p:fltVal val="0"/>
                                          </p:val>
                                        </p:tav>
                                      </p:tavLst>
                                    </p:anim>
                                    <p:animEffect transition="in" filter="fade">
                                      <p:cBhvr>
                                        <p:cTn id="47" dur="2000"/>
                                        <p:tgtEl>
                                          <p:spTgt spid="79878"/>
                                        </p:tgtEl>
                                      </p:cBhvr>
                                    </p:animEffect>
                                  </p:childTnLst>
                                </p:cTn>
                              </p:par>
                            </p:childTnLst>
                          </p:cTn>
                        </p:par>
                        <p:par>
                          <p:cTn id="48" fill="hold">
                            <p:stCondLst>
                              <p:cond delay="19000"/>
                            </p:stCondLst>
                            <p:childTnLst>
                              <p:par>
                                <p:cTn id="49" presetID="31" presetClass="entr" presetSubtype="0" fill="hold" nodeType="afterEffect">
                                  <p:stCondLst>
                                    <p:cond delay="0"/>
                                  </p:stCondLst>
                                  <p:iterate type="lt">
                                    <p:tmPct val="5000"/>
                                  </p:iterate>
                                  <p:childTnLst>
                                    <p:set>
                                      <p:cBhvr>
                                        <p:cTn id="50" dur="1" fill="hold">
                                          <p:stCondLst>
                                            <p:cond delay="0"/>
                                          </p:stCondLst>
                                        </p:cTn>
                                        <p:tgtEl>
                                          <p:spTgt spid="79880"/>
                                        </p:tgtEl>
                                        <p:attrNameLst>
                                          <p:attrName>style.visibility</p:attrName>
                                        </p:attrNameLst>
                                      </p:cBhvr>
                                      <p:to>
                                        <p:strVal val="visible"/>
                                      </p:to>
                                    </p:set>
                                    <p:anim calcmode="lin" valueType="num">
                                      <p:cBhvr>
                                        <p:cTn id="51" dur="2000" fill="hold"/>
                                        <p:tgtEl>
                                          <p:spTgt spid="79880"/>
                                        </p:tgtEl>
                                        <p:attrNameLst>
                                          <p:attrName>ppt_w</p:attrName>
                                        </p:attrNameLst>
                                      </p:cBhvr>
                                      <p:tavLst>
                                        <p:tav tm="0">
                                          <p:val>
                                            <p:fltVal val="0"/>
                                          </p:val>
                                        </p:tav>
                                        <p:tav tm="100000">
                                          <p:val>
                                            <p:strVal val="#ppt_w"/>
                                          </p:val>
                                        </p:tav>
                                      </p:tavLst>
                                    </p:anim>
                                    <p:anim calcmode="lin" valueType="num">
                                      <p:cBhvr>
                                        <p:cTn id="52" dur="2000" fill="hold"/>
                                        <p:tgtEl>
                                          <p:spTgt spid="79880"/>
                                        </p:tgtEl>
                                        <p:attrNameLst>
                                          <p:attrName>ppt_h</p:attrName>
                                        </p:attrNameLst>
                                      </p:cBhvr>
                                      <p:tavLst>
                                        <p:tav tm="0">
                                          <p:val>
                                            <p:fltVal val="0"/>
                                          </p:val>
                                        </p:tav>
                                        <p:tav tm="100000">
                                          <p:val>
                                            <p:strVal val="#ppt_h"/>
                                          </p:val>
                                        </p:tav>
                                      </p:tavLst>
                                    </p:anim>
                                    <p:anim calcmode="lin" valueType="num">
                                      <p:cBhvr>
                                        <p:cTn id="53" dur="2000" fill="hold"/>
                                        <p:tgtEl>
                                          <p:spTgt spid="79880"/>
                                        </p:tgtEl>
                                        <p:attrNameLst>
                                          <p:attrName>style.rotation</p:attrName>
                                        </p:attrNameLst>
                                      </p:cBhvr>
                                      <p:tavLst>
                                        <p:tav tm="0">
                                          <p:val>
                                            <p:fltVal val="90"/>
                                          </p:val>
                                        </p:tav>
                                        <p:tav tm="100000">
                                          <p:val>
                                            <p:fltVal val="0"/>
                                          </p:val>
                                        </p:tav>
                                      </p:tavLst>
                                    </p:anim>
                                    <p:animEffect transition="in" filter="fade">
                                      <p:cBhvr>
                                        <p:cTn id="54" dur="2000"/>
                                        <p:tgtEl>
                                          <p:spTgt spid="79880"/>
                                        </p:tgtEl>
                                      </p:cBhvr>
                                    </p:animEffect>
                                  </p:childTnLst>
                                </p:cTn>
                              </p:par>
                            </p:childTnLst>
                          </p:cTn>
                        </p:par>
                        <p:par>
                          <p:cTn id="55" fill="hold">
                            <p:stCondLst>
                              <p:cond delay="21000"/>
                            </p:stCondLst>
                            <p:childTnLst>
                              <p:par>
                                <p:cTn id="56" presetID="31" presetClass="entr" presetSubtype="0" fill="hold" nodeType="afterEffect">
                                  <p:stCondLst>
                                    <p:cond delay="0"/>
                                  </p:stCondLst>
                                  <p:iterate type="lt">
                                    <p:tmPct val="5000"/>
                                  </p:iterate>
                                  <p:childTnLst>
                                    <p:set>
                                      <p:cBhvr>
                                        <p:cTn id="57" dur="1" fill="hold">
                                          <p:stCondLst>
                                            <p:cond delay="0"/>
                                          </p:stCondLst>
                                        </p:cTn>
                                        <p:tgtEl>
                                          <p:spTgt spid="79882"/>
                                        </p:tgtEl>
                                        <p:attrNameLst>
                                          <p:attrName>style.visibility</p:attrName>
                                        </p:attrNameLst>
                                      </p:cBhvr>
                                      <p:to>
                                        <p:strVal val="visible"/>
                                      </p:to>
                                    </p:set>
                                    <p:anim calcmode="lin" valueType="num">
                                      <p:cBhvr>
                                        <p:cTn id="58" dur="2000" fill="hold"/>
                                        <p:tgtEl>
                                          <p:spTgt spid="79882"/>
                                        </p:tgtEl>
                                        <p:attrNameLst>
                                          <p:attrName>ppt_w</p:attrName>
                                        </p:attrNameLst>
                                      </p:cBhvr>
                                      <p:tavLst>
                                        <p:tav tm="0">
                                          <p:val>
                                            <p:fltVal val="0"/>
                                          </p:val>
                                        </p:tav>
                                        <p:tav tm="100000">
                                          <p:val>
                                            <p:strVal val="#ppt_w"/>
                                          </p:val>
                                        </p:tav>
                                      </p:tavLst>
                                    </p:anim>
                                    <p:anim calcmode="lin" valueType="num">
                                      <p:cBhvr>
                                        <p:cTn id="59" dur="2000" fill="hold"/>
                                        <p:tgtEl>
                                          <p:spTgt spid="79882"/>
                                        </p:tgtEl>
                                        <p:attrNameLst>
                                          <p:attrName>ppt_h</p:attrName>
                                        </p:attrNameLst>
                                      </p:cBhvr>
                                      <p:tavLst>
                                        <p:tav tm="0">
                                          <p:val>
                                            <p:fltVal val="0"/>
                                          </p:val>
                                        </p:tav>
                                        <p:tav tm="100000">
                                          <p:val>
                                            <p:strVal val="#ppt_h"/>
                                          </p:val>
                                        </p:tav>
                                      </p:tavLst>
                                    </p:anim>
                                    <p:anim calcmode="lin" valueType="num">
                                      <p:cBhvr>
                                        <p:cTn id="60" dur="2000" fill="hold"/>
                                        <p:tgtEl>
                                          <p:spTgt spid="79882"/>
                                        </p:tgtEl>
                                        <p:attrNameLst>
                                          <p:attrName>style.rotation</p:attrName>
                                        </p:attrNameLst>
                                      </p:cBhvr>
                                      <p:tavLst>
                                        <p:tav tm="0">
                                          <p:val>
                                            <p:fltVal val="90"/>
                                          </p:val>
                                        </p:tav>
                                        <p:tav tm="100000">
                                          <p:val>
                                            <p:fltVal val="0"/>
                                          </p:val>
                                        </p:tav>
                                      </p:tavLst>
                                    </p:anim>
                                    <p:animEffect transition="in" filter="fade">
                                      <p:cBhvr>
                                        <p:cTn id="61" dur="2000"/>
                                        <p:tgtEl>
                                          <p:spTgt spid="79882"/>
                                        </p:tgtEl>
                                      </p:cBhvr>
                                    </p:animEffect>
                                  </p:childTnLst>
                                </p:cTn>
                              </p:par>
                            </p:childTnLst>
                          </p:cTn>
                        </p:par>
                        <p:par>
                          <p:cTn id="62" fill="hold">
                            <p:stCondLst>
                              <p:cond delay="23000"/>
                            </p:stCondLst>
                            <p:childTnLst>
                              <p:par>
                                <p:cTn id="63" presetID="29" presetClass="entr" presetSubtype="0" fill="hold" nodeType="afterEffect">
                                  <p:stCondLst>
                                    <p:cond delay="0"/>
                                  </p:stCondLst>
                                  <p:childTnLst>
                                    <p:set>
                                      <p:cBhvr>
                                        <p:cTn id="64" dur="1" fill="hold">
                                          <p:stCondLst>
                                            <p:cond delay="0"/>
                                          </p:stCondLst>
                                        </p:cTn>
                                        <p:tgtEl>
                                          <p:spTgt spid="6"/>
                                        </p:tgtEl>
                                        <p:attrNameLst>
                                          <p:attrName>style.visibility</p:attrName>
                                        </p:attrNameLst>
                                      </p:cBhvr>
                                      <p:to>
                                        <p:strVal val="visible"/>
                                      </p:to>
                                    </p:set>
                                    <p:anim calcmode="lin" valueType="num">
                                      <p:cBhvr>
                                        <p:cTn id="65" dur="2000" fill="hold"/>
                                        <p:tgtEl>
                                          <p:spTgt spid="6"/>
                                        </p:tgtEl>
                                        <p:attrNameLst>
                                          <p:attrName>ppt_x</p:attrName>
                                        </p:attrNameLst>
                                      </p:cBhvr>
                                      <p:tavLst>
                                        <p:tav tm="0">
                                          <p:val>
                                            <p:strVal val="#ppt_x-.2"/>
                                          </p:val>
                                        </p:tav>
                                        <p:tav tm="100000">
                                          <p:val>
                                            <p:strVal val="#ppt_x"/>
                                          </p:val>
                                        </p:tav>
                                      </p:tavLst>
                                    </p:anim>
                                    <p:anim calcmode="lin" valueType="num">
                                      <p:cBhvr>
                                        <p:cTn id="66" dur="2000" fill="hold"/>
                                        <p:tgtEl>
                                          <p:spTgt spid="6"/>
                                        </p:tgtEl>
                                        <p:attrNameLst>
                                          <p:attrName>ppt_y</p:attrName>
                                        </p:attrNameLst>
                                      </p:cBhvr>
                                      <p:tavLst>
                                        <p:tav tm="0">
                                          <p:val>
                                            <p:strVal val="#ppt_y"/>
                                          </p:val>
                                        </p:tav>
                                        <p:tav tm="100000">
                                          <p:val>
                                            <p:strVal val="#ppt_y"/>
                                          </p:val>
                                        </p:tav>
                                      </p:tavLst>
                                    </p:anim>
                                    <p:animEffect transition="in" filter="wipe(right)" prLst="gradientSize: 0.1">
                                      <p:cBhvr>
                                        <p:cTn id="6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tokyo_07.jpg"/>
          <p:cNvPicPr>
            <a:picLocks noChangeAspect="1"/>
          </p:cNvPicPr>
          <p:nvPr/>
        </p:nvPicPr>
        <p:blipFill>
          <a:blip r:embed="rId2"/>
          <a:stretch>
            <a:fillRect/>
          </a:stretch>
        </p:blipFill>
        <p:spPr>
          <a:xfrm>
            <a:off x="0" y="13368"/>
            <a:ext cx="9144000" cy="6844632"/>
          </a:xfrm>
          <a:prstGeom prst="rect">
            <a:avLst/>
          </a:prstGeom>
        </p:spPr>
      </p:pic>
      <p:pic>
        <p:nvPicPr>
          <p:cNvPr id="5" name="4 Imagen" descr="Imagen10.png"/>
          <p:cNvPicPr>
            <a:picLocks noChangeAspect="1"/>
          </p:cNvPicPr>
          <p:nvPr/>
        </p:nvPicPr>
        <p:blipFill>
          <a:blip r:embed="rId3"/>
          <a:stretch>
            <a:fillRect/>
          </a:stretch>
        </p:blipFill>
        <p:spPr>
          <a:xfrm>
            <a:off x="-857288" y="-1000156"/>
            <a:ext cx="10269916" cy="8177870"/>
          </a:xfrm>
          <a:prstGeom prst="rect">
            <a:avLst/>
          </a:prstGeom>
        </p:spPr>
      </p:pic>
      <p:sp>
        <p:nvSpPr>
          <p:cNvPr id="6" name="5 Rectángulo"/>
          <p:cNvSpPr/>
          <p:nvPr/>
        </p:nvSpPr>
        <p:spPr>
          <a:xfrm>
            <a:off x="-1285916" y="-1214470"/>
            <a:ext cx="10715700" cy="8715436"/>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1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9000" fill="hold"/>
                                        <p:tgtEl>
                                          <p:spTgt spid="4"/>
                                        </p:tgtEl>
                                        <p:attrNameLst>
                                          <p:attrName>ppt_w</p:attrName>
                                        </p:attrNameLst>
                                      </p:cBhvr>
                                      <p:tavLst>
                                        <p:tav tm="0">
                                          <p:val>
                                            <p:strVal val="4/3*#ppt_w"/>
                                          </p:val>
                                        </p:tav>
                                        <p:tav tm="100000">
                                          <p:val>
                                            <p:strVal val="#ppt_w"/>
                                          </p:val>
                                        </p:tav>
                                      </p:tavLst>
                                    </p:anim>
                                    <p:anim calcmode="lin" valueType="num">
                                      <p:cBhvr>
                                        <p:cTn id="11" dur="9000" fill="hold"/>
                                        <p:tgtEl>
                                          <p:spTgt spid="4"/>
                                        </p:tgtEl>
                                        <p:attrNameLst>
                                          <p:attrName>ppt_h</p:attrName>
                                        </p:attrNameLst>
                                      </p:cBhvr>
                                      <p:tavLst>
                                        <p:tav tm="0">
                                          <p:val>
                                            <p:strVal val="4/3*#ppt_h"/>
                                          </p:val>
                                        </p:tav>
                                        <p:tav tm="100000">
                                          <p:val>
                                            <p:strVal val="#ppt_h"/>
                                          </p:val>
                                        </p:tav>
                                      </p:tavLst>
                                    </p:anim>
                                  </p:childTnLst>
                                </p:cTn>
                              </p:par>
                              <p:par>
                                <p:cTn id="12" presetID="47" presetClass="entr" presetSubtype="0"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9000"/>
                                        <p:tgtEl>
                                          <p:spTgt spid="4"/>
                                        </p:tgtEl>
                                      </p:cBhvr>
                                    </p:animEffect>
                                    <p:anim calcmode="lin" valueType="num">
                                      <p:cBhvr>
                                        <p:cTn id="15" dur="9000" fill="hold"/>
                                        <p:tgtEl>
                                          <p:spTgt spid="4"/>
                                        </p:tgtEl>
                                        <p:attrNameLst>
                                          <p:attrName>ppt_x</p:attrName>
                                        </p:attrNameLst>
                                      </p:cBhvr>
                                      <p:tavLst>
                                        <p:tav tm="0">
                                          <p:val>
                                            <p:strVal val="#ppt_x"/>
                                          </p:val>
                                        </p:tav>
                                        <p:tav tm="100000">
                                          <p:val>
                                            <p:strVal val="#ppt_x"/>
                                          </p:val>
                                        </p:tav>
                                      </p:tavLst>
                                    </p:anim>
                                    <p:anim calcmode="lin" valueType="num">
                                      <p:cBhvr>
                                        <p:cTn id="16" dur="9000" fill="hold"/>
                                        <p:tgtEl>
                                          <p:spTgt spid="4"/>
                                        </p:tgtEl>
                                        <p:attrNameLst>
                                          <p:attrName>ppt_y</p:attrName>
                                        </p:attrNameLst>
                                      </p:cBhvr>
                                      <p:tavLst>
                                        <p:tav tm="0">
                                          <p:val>
                                            <p:strVal val="#ppt_y-.1"/>
                                          </p:val>
                                        </p:tav>
                                        <p:tav tm="100000">
                                          <p:val>
                                            <p:strVal val="#ppt_y"/>
                                          </p:val>
                                        </p:tav>
                                      </p:tavLst>
                                    </p:anim>
                                  </p:childTnLst>
                                </p:cTn>
                              </p:par>
                              <p:par>
                                <p:cTn id="17" presetID="42" presetClass="path" presetSubtype="0" accel="50000" decel="50000" fill="hold" nodeType="withEffect">
                                  <p:stCondLst>
                                    <p:cond delay="0"/>
                                  </p:stCondLst>
                                  <p:childTnLst>
                                    <p:animMotion origin="layout" path="M 1.11111E-6 -0.14607 L 1.11111E-6 2.22222E-6 " pathEditMode="relative" rAng="0" ptsTypes="AA">
                                      <p:cBhvr>
                                        <p:cTn id="18" dur="9000" fill="hold"/>
                                        <p:tgtEl>
                                          <p:spTgt spid="4"/>
                                        </p:tgtEl>
                                        <p:attrNameLst>
                                          <p:attrName>ppt_x</p:attrName>
                                          <p:attrName>ppt_y</p:attrName>
                                        </p:attrNameLst>
                                      </p:cBhvr>
                                      <p:rCtr x="0" y="73"/>
                                    </p:animMotion>
                                  </p:childTnLst>
                                </p:cTn>
                              </p:par>
                              <p:par>
                                <p:cTn id="19" presetID="0" presetClass="path" presetSubtype="0" accel="50000" decel="50000" fill="hold" nodeType="withEffect">
                                  <p:stCondLst>
                                    <p:cond delay="0"/>
                                  </p:stCondLst>
                                  <p:childTnLst>
                                    <p:animMotion origin="layout" path="M -0.13125 0.11898 C -0.12274 0.08518 -0.11822 0.09653 -0.08333 0.09398 C -0.05781 0.07129 -0.03715 0.08704 -4.72222E-6 0.08842 C 0.01181 0.09097 0.02188 0.09444 0.03334 0.09954 C 0.03577 0.10069 0.03716 0.10393 0.03959 0.10509 C 0.04358 0.10694 0.04792 0.10694 0.05209 0.10787 C 0.05712 0.11782 0.0606 0.13009 0.06875 0.13565 " pathEditMode="relative" rAng="0" ptsTypes="ffffffA">
                                      <p:cBhvr>
                                        <p:cTn id="20" dur="5000" fill="hold"/>
                                        <p:tgtEl>
                                          <p:spTgt spid="5"/>
                                        </p:tgtEl>
                                        <p:attrNameLst>
                                          <p:attrName>ppt_x</p:attrName>
                                          <p:attrName>ppt_y</p:attrName>
                                        </p:attrNameLst>
                                      </p:cBhvr>
                                      <p:rCtr x="100" y="-16"/>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EROPUERTO INTERNACIONAL DE TOKIO.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rgbClr val="C000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uadroTexto"/>
          <p:cNvSpPr txBox="1"/>
          <p:nvPr/>
        </p:nvSpPr>
        <p:spPr>
          <a:xfrm>
            <a:off x="2786050" y="642918"/>
            <a:ext cx="6111160" cy="1200329"/>
          </a:xfrm>
          <a:prstGeom prst="rect">
            <a:avLst/>
          </a:prstGeom>
          <a:noFill/>
        </p:spPr>
        <p:txBody>
          <a:bodyPr wrap="squar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s-ES" sz="2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oadway" pitchFamily="82" charset="0"/>
              </a:rPr>
              <a:t>Aeropuerto Internacional </a:t>
            </a:r>
          </a:p>
          <a:p>
            <a:pPr algn="ctr"/>
            <a:r>
              <a:rPr lang="es-ES" sz="2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oadway" pitchFamily="82" charset="0"/>
              </a:rPr>
              <a:t>de </a:t>
            </a:r>
            <a:r>
              <a:rPr lang="es-ES" sz="24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oadway" pitchFamily="82" charset="0"/>
              </a:rPr>
              <a:t>Narita</a:t>
            </a:r>
            <a:endParaRPr lang="es-ES" sz="2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oadway" pitchFamily="82" charset="0"/>
            </a:endParaRPr>
          </a:p>
          <a:p>
            <a:pPr algn="ctr"/>
            <a:r>
              <a:rPr lang="es-ES_tradnl" sz="2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oadway" pitchFamily="82" charset="0"/>
              </a:rPr>
              <a:t>- Tokio -</a:t>
            </a:r>
            <a:endParaRPr lang="es-ES" sz="2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oadway" pitchFamily="82" charset="0"/>
            </a:endParaRPr>
          </a:p>
        </p:txBody>
      </p:sp>
      <p:sp>
        <p:nvSpPr>
          <p:cNvPr id="7" name="6 Rectángulo"/>
          <p:cNvSpPr/>
          <p:nvPr/>
        </p:nvSpPr>
        <p:spPr>
          <a:xfrm>
            <a:off x="0" y="0"/>
            <a:ext cx="9144000" cy="6858000"/>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1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23" presetClass="exit" presetSubtype="272" fill="hold" grpId="0" nodeType="withEffect">
                                  <p:stCondLst>
                                    <p:cond delay="0"/>
                                  </p:stCondLst>
                                  <p:childTnLst>
                                    <p:anim calcmode="lin" valueType="num">
                                      <p:cBhvr>
                                        <p:cTn id="9" dur="2000"/>
                                        <p:tgtEl>
                                          <p:spTgt spid="5"/>
                                        </p:tgtEl>
                                        <p:attrNameLst>
                                          <p:attrName>ppt_w</p:attrName>
                                        </p:attrNameLst>
                                      </p:cBhvr>
                                      <p:tavLst>
                                        <p:tav tm="0">
                                          <p:val>
                                            <p:strVal val="ppt_w"/>
                                          </p:val>
                                        </p:tav>
                                        <p:tav tm="100000">
                                          <p:val>
                                            <p:strVal val="4/3*ppt_w"/>
                                          </p:val>
                                        </p:tav>
                                      </p:tavLst>
                                    </p:anim>
                                    <p:anim calcmode="lin" valueType="num">
                                      <p:cBhvr>
                                        <p:cTn id="10" dur="2000"/>
                                        <p:tgtEl>
                                          <p:spTgt spid="5"/>
                                        </p:tgtEl>
                                        <p:attrNameLst>
                                          <p:attrName>ppt_h</p:attrName>
                                        </p:attrNameLst>
                                      </p:cBhvr>
                                      <p:tavLst>
                                        <p:tav tm="0">
                                          <p:val>
                                            <p:strVal val="ppt_h"/>
                                          </p:val>
                                        </p:tav>
                                        <p:tav tm="100000">
                                          <p:val>
                                            <p:strVal val="4/3*ppt_h"/>
                                          </p:val>
                                        </p:tav>
                                      </p:tavLst>
                                    </p:anim>
                                    <p:set>
                                      <p:cBhvr>
                                        <p:cTn id="11" dur="1" fill="hold">
                                          <p:stCondLst>
                                            <p:cond delay="1999"/>
                                          </p:stCondLst>
                                        </p:cTn>
                                        <p:tgtEl>
                                          <p:spTgt spid="5"/>
                                        </p:tgtEl>
                                        <p:attrNameLst>
                                          <p:attrName>style.visibility</p:attrName>
                                        </p:attrNameLst>
                                      </p:cBhvr>
                                      <p:to>
                                        <p:strVal val="hidden"/>
                                      </p:to>
                                    </p:set>
                                  </p:childTnLst>
                                </p:cTn>
                              </p:par>
                              <p:par>
                                <p:cTn id="12" presetID="4" presetClass="exit" presetSubtype="32" fill="hold" grpId="1" nodeType="withEffect">
                                  <p:stCondLst>
                                    <p:cond delay="0"/>
                                  </p:stCondLst>
                                  <p:childTnLst>
                                    <p:animEffect transition="out" filter="box(out)">
                                      <p:cBhvr>
                                        <p:cTn id="13" dur="2000"/>
                                        <p:tgtEl>
                                          <p:spTgt spid="5"/>
                                        </p:tgtEl>
                                      </p:cBhvr>
                                    </p:animEffect>
                                    <p:set>
                                      <p:cBhvr>
                                        <p:cTn id="14" dur="1" fill="hold">
                                          <p:stCondLst>
                                            <p:cond delay="1999"/>
                                          </p:stCondLst>
                                        </p:cTn>
                                        <p:tgtEl>
                                          <p:spTgt spid="5"/>
                                        </p:tgtEl>
                                        <p:attrNameLst>
                                          <p:attrName>style.visibility</p:attrName>
                                        </p:attrNameLst>
                                      </p:cBhvr>
                                      <p:to>
                                        <p:strVal val="hidden"/>
                                      </p:to>
                                    </p:se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2000" fill="hold"/>
                                        <p:tgtEl>
                                          <p:spTgt spid="4"/>
                                        </p:tgtEl>
                                        <p:attrNameLst>
                                          <p:attrName>ppt_w</p:attrName>
                                        </p:attrNameLst>
                                      </p:cBhvr>
                                      <p:tavLst>
                                        <p:tav tm="0">
                                          <p:val>
                                            <p:strVal val="4/3*#ppt_w"/>
                                          </p:val>
                                        </p:tav>
                                        <p:tav tm="100000">
                                          <p:val>
                                            <p:strVal val="#ppt_w"/>
                                          </p:val>
                                        </p:tav>
                                      </p:tavLst>
                                    </p:anim>
                                    <p:anim calcmode="lin" valueType="num">
                                      <p:cBhvr>
                                        <p:cTn id="18" dur="2000" fill="hold"/>
                                        <p:tgtEl>
                                          <p:spTgt spid="4"/>
                                        </p:tgtEl>
                                        <p:attrNameLst>
                                          <p:attrName>ppt_h</p:attrName>
                                        </p:attrNameLst>
                                      </p:cBhvr>
                                      <p:tavLst>
                                        <p:tav tm="0">
                                          <p:val>
                                            <p:strVal val="4/3*#ppt_h"/>
                                          </p:val>
                                        </p:tav>
                                        <p:tav tm="100000">
                                          <p:val>
                                            <p:strVal val="#ppt_h"/>
                                          </p:val>
                                        </p:tav>
                                      </p:tavLst>
                                    </p:anim>
                                  </p:childTnLst>
                                </p:cTn>
                              </p:par>
                              <p:par>
                                <p:cTn id="19" presetID="13" presetClass="entr" presetSubtype="3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plus(out)">
                                      <p:cBhvr>
                                        <p:cTn id="21" dur="2000"/>
                                        <p:tgtEl>
                                          <p:spTgt spid="4"/>
                                        </p:tgtEl>
                                      </p:cBhvr>
                                    </p:animEffect>
                                  </p:childTnLst>
                                </p:cTn>
                              </p:par>
                            </p:childTnLst>
                          </p:cTn>
                        </p:par>
                        <p:par>
                          <p:cTn id="22" fill="hold">
                            <p:stCondLst>
                              <p:cond delay="2000"/>
                            </p:stCondLst>
                            <p:childTnLst>
                              <p:par>
                                <p:cTn id="23" presetID="29" presetClass="entr" presetSubtype="0" fill="hold" grpId="0" nodeType="after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p:cTn id="25" dur="1000" fill="hold"/>
                                        <p:tgtEl>
                                          <p:spTgt spid="6"/>
                                        </p:tgtEl>
                                        <p:attrNameLst>
                                          <p:attrName>ppt_x</p:attrName>
                                        </p:attrNameLst>
                                      </p:cBhvr>
                                      <p:tavLst>
                                        <p:tav tm="0">
                                          <p:val>
                                            <p:strVal val="#ppt_x-.2"/>
                                          </p:val>
                                        </p:tav>
                                        <p:tav tm="100000">
                                          <p:val>
                                            <p:strVal val="#ppt_x"/>
                                          </p:val>
                                        </p:tav>
                                      </p:tavLst>
                                    </p:anim>
                                    <p:anim calcmode="lin" valueType="num">
                                      <p:cBhvr>
                                        <p:cTn id="26" dur="1000" fill="hold"/>
                                        <p:tgtEl>
                                          <p:spTgt spid="6"/>
                                        </p:tgtEl>
                                        <p:attrNameLst>
                                          <p:attrName>ppt_y</p:attrName>
                                        </p:attrNameLst>
                                      </p:cBhvr>
                                      <p:tavLst>
                                        <p:tav tm="0">
                                          <p:val>
                                            <p:strVal val="#ppt_y"/>
                                          </p:val>
                                        </p:tav>
                                        <p:tav tm="100000">
                                          <p:val>
                                            <p:strVal val="#ppt_y"/>
                                          </p:val>
                                        </p:tav>
                                      </p:tavLst>
                                    </p:anim>
                                    <p:animEffect transition="in" filter="wipe(right)" prLst="gradientSize: 0.1">
                                      <p:cBhvr>
                                        <p:cTn id="27"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p:bldP spid="7"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Narita_International_Airport,_Terminal_1.JPG"/>
          <p:cNvPicPr>
            <a:picLocks noGrp="1" noChangeAspect="1"/>
          </p:cNvPicPr>
          <p:nvPr>
            <p:ph idx="1"/>
          </p:nvPr>
        </p:nvPicPr>
        <p:blipFill>
          <a:blip r:embed="rId2"/>
          <a:stretch>
            <a:fillRect/>
          </a:stretch>
        </p:blipFill>
        <p:spPr>
          <a:xfrm>
            <a:off x="0" y="0"/>
            <a:ext cx="9144000" cy="6858000"/>
          </a:xfrm>
        </p:spPr>
      </p:pic>
      <p:sp>
        <p:nvSpPr>
          <p:cNvPr id="5" name="4 Rectángulo"/>
          <p:cNvSpPr/>
          <p:nvPr/>
        </p:nvSpPr>
        <p:spPr>
          <a:xfrm>
            <a:off x="1" y="0"/>
            <a:ext cx="9143999" cy="6858000"/>
          </a:xfrm>
          <a:prstGeom prst="rect">
            <a:avLst/>
          </a:prstGeom>
          <a:solidFill>
            <a:srgbClr val="00B05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3999" cy="6858000"/>
          </a:xfrm>
          <a:prstGeom prst="rect">
            <a:avLst/>
          </a:prstGeom>
          <a:solidFill>
            <a:srgbClr val="00B05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152400" y="152400"/>
            <a:ext cx="9144000" cy="6858000"/>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1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23" presetClass="exit" presetSubtype="288" fill="hold" grpId="0" nodeType="withEffect">
                                  <p:stCondLst>
                                    <p:cond delay="0"/>
                                  </p:stCondLst>
                                  <p:childTnLst>
                                    <p:anim calcmode="lin" valueType="num">
                                      <p:cBhvr>
                                        <p:cTn id="9" dur="5000"/>
                                        <p:tgtEl>
                                          <p:spTgt spid="6"/>
                                        </p:tgtEl>
                                        <p:attrNameLst>
                                          <p:attrName>ppt_w</p:attrName>
                                        </p:attrNameLst>
                                      </p:cBhvr>
                                      <p:tavLst>
                                        <p:tav tm="0">
                                          <p:val>
                                            <p:strVal val="ppt_w"/>
                                          </p:val>
                                        </p:tav>
                                        <p:tav tm="100000">
                                          <p:val>
                                            <p:strVal val="2/3*ppt_w"/>
                                          </p:val>
                                        </p:tav>
                                      </p:tavLst>
                                    </p:anim>
                                    <p:anim calcmode="lin" valueType="num">
                                      <p:cBhvr>
                                        <p:cTn id="10" dur="5000"/>
                                        <p:tgtEl>
                                          <p:spTgt spid="6"/>
                                        </p:tgtEl>
                                        <p:attrNameLst>
                                          <p:attrName>ppt_h</p:attrName>
                                        </p:attrNameLst>
                                      </p:cBhvr>
                                      <p:tavLst>
                                        <p:tav tm="0">
                                          <p:val>
                                            <p:strVal val="ppt_h"/>
                                          </p:val>
                                        </p:tav>
                                        <p:tav tm="100000">
                                          <p:val>
                                            <p:strVal val="2/3*ppt_h"/>
                                          </p:val>
                                        </p:tav>
                                      </p:tavLst>
                                    </p:anim>
                                    <p:set>
                                      <p:cBhvr>
                                        <p:cTn id="11" dur="1" fill="hold">
                                          <p:stCondLst>
                                            <p:cond delay="4999"/>
                                          </p:stCondLst>
                                        </p:cTn>
                                        <p:tgtEl>
                                          <p:spTgt spid="6"/>
                                        </p:tgtEl>
                                        <p:attrNameLst>
                                          <p:attrName>style.visibility</p:attrName>
                                        </p:attrNameLst>
                                      </p:cBhvr>
                                      <p:to>
                                        <p:strVal val="hidden"/>
                                      </p:to>
                                    </p:set>
                                  </p:childTnLst>
                                </p:cTn>
                              </p:par>
                              <p:par>
                                <p:cTn id="12" presetID="6" presetClass="exit" presetSubtype="32" fill="hold" grpId="1" nodeType="withEffect">
                                  <p:stCondLst>
                                    <p:cond delay="0"/>
                                  </p:stCondLst>
                                  <p:childTnLst>
                                    <p:animEffect transition="out" filter="circle(out)">
                                      <p:cBhvr>
                                        <p:cTn id="13" dur="5000"/>
                                        <p:tgtEl>
                                          <p:spTgt spid="6"/>
                                        </p:tgtEl>
                                      </p:cBhvr>
                                    </p:animEffect>
                                    <p:set>
                                      <p:cBhvr>
                                        <p:cTn id="14" dur="1" fill="hold">
                                          <p:stCondLst>
                                            <p:cond delay="4999"/>
                                          </p:stCondLst>
                                        </p:cTn>
                                        <p:tgtEl>
                                          <p:spTgt spid="6"/>
                                        </p:tgtEl>
                                        <p:attrNameLst>
                                          <p:attrName>style.visibility</p:attrName>
                                        </p:attrNameLst>
                                      </p:cBhvr>
                                      <p:to>
                                        <p:strVal val="hidden"/>
                                      </p:to>
                                    </p:set>
                                  </p:childTnLst>
                                </p:cTn>
                              </p:par>
                              <p:par>
                                <p:cTn id="15" presetID="23" presetClass="exit" presetSubtype="288" fill="hold" grpId="0" nodeType="withEffect">
                                  <p:stCondLst>
                                    <p:cond delay="0"/>
                                  </p:stCondLst>
                                  <p:childTnLst>
                                    <p:anim calcmode="lin" valueType="num">
                                      <p:cBhvr>
                                        <p:cTn id="16" dur="5000"/>
                                        <p:tgtEl>
                                          <p:spTgt spid="5"/>
                                        </p:tgtEl>
                                        <p:attrNameLst>
                                          <p:attrName>ppt_w</p:attrName>
                                        </p:attrNameLst>
                                      </p:cBhvr>
                                      <p:tavLst>
                                        <p:tav tm="0">
                                          <p:val>
                                            <p:strVal val="ppt_w"/>
                                          </p:val>
                                        </p:tav>
                                        <p:tav tm="100000">
                                          <p:val>
                                            <p:strVal val="2/3*ppt_w"/>
                                          </p:val>
                                        </p:tav>
                                      </p:tavLst>
                                    </p:anim>
                                    <p:anim calcmode="lin" valueType="num">
                                      <p:cBhvr>
                                        <p:cTn id="17" dur="5000"/>
                                        <p:tgtEl>
                                          <p:spTgt spid="5"/>
                                        </p:tgtEl>
                                        <p:attrNameLst>
                                          <p:attrName>ppt_h</p:attrName>
                                        </p:attrNameLst>
                                      </p:cBhvr>
                                      <p:tavLst>
                                        <p:tav tm="0">
                                          <p:val>
                                            <p:strVal val="ppt_h"/>
                                          </p:val>
                                        </p:tav>
                                        <p:tav tm="100000">
                                          <p:val>
                                            <p:strVal val="2/3*ppt_h"/>
                                          </p:val>
                                        </p:tav>
                                      </p:tavLst>
                                    </p:anim>
                                    <p:set>
                                      <p:cBhvr>
                                        <p:cTn id="18" dur="1" fill="hold">
                                          <p:stCondLst>
                                            <p:cond delay="4999"/>
                                          </p:stCondLst>
                                        </p:cTn>
                                        <p:tgtEl>
                                          <p:spTgt spid="5"/>
                                        </p:tgtEl>
                                        <p:attrNameLst>
                                          <p:attrName>style.visibility</p:attrName>
                                        </p:attrNameLst>
                                      </p:cBhvr>
                                      <p:to>
                                        <p:strVal val="hidden"/>
                                      </p:to>
                                    </p:set>
                                  </p:childTnLst>
                                </p:cTn>
                              </p:par>
                              <p:par>
                                <p:cTn id="19" presetID="4" presetClass="exit" presetSubtype="32" fill="hold" grpId="1" nodeType="withEffect">
                                  <p:stCondLst>
                                    <p:cond delay="0"/>
                                  </p:stCondLst>
                                  <p:childTnLst>
                                    <p:animEffect transition="out" filter="box(out)">
                                      <p:cBhvr>
                                        <p:cTn id="20" dur="5000"/>
                                        <p:tgtEl>
                                          <p:spTgt spid="5"/>
                                        </p:tgtEl>
                                      </p:cBhvr>
                                    </p:animEffect>
                                    <p:set>
                                      <p:cBhvr>
                                        <p:cTn id="21" dur="1" fill="hold">
                                          <p:stCondLst>
                                            <p:cond delay="4999"/>
                                          </p:stCondLst>
                                        </p:cTn>
                                        <p:tgtEl>
                                          <p:spTgt spid="5"/>
                                        </p:tgtEl>
                                        <p:attrNameLst>
                                          <p:attrName>style.visibility</p:attrName>
                                        </p:attrNameLst>
                                      </p:cBhvr>
                                      <p:to>
                                        <p:strVal val="hidden"/>
                                      </p:to>
                                    </p:set>
                                  </p:childTnLst>
                                </p:cTn>
                              </p:par>
                              <p:par>
                                <p:cTn id="22" presetID="23" presetClass="entr" presetSubtype="288" fill="hold"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5000" fill="hold"/>
                                        <p:tgtEl>
                                          <p:spTgt spid="4"/>
                                        </p:tgtEl>
                                        <p:attrNameLst>
                                          <p:attrName>ppt_w</p:attrName>
                                        </p:attrNameLst>
                                      </p:cBhvr>
                                      <p:tavLst>
                                        <p:tav tm="0">
                                          <p:val>
                                            <p:strVal val="4/3*#ppt_w"/>
                                          </p:val>
                                        </p:tav>
                                        <p:tav tm="100000">
                                          <p:val>
                                            <p:strVal val="#ppt_w"/>
                                          </p:val>
                                        </p:tav>
                                      </p:tavLst>
                                    </p:anim>
                                    <p:anim calcmode="lin" valueType="num">
                                      <p:cBhvr>
                                        <p:cTn id="25" dur="5000" fill="hold"/>
                                        <p:tgtEl>
                                          <p:spTgt spid="4"/>
                                        </p:tgtEl>
                                        <p:attrNameLst>
                                          <p:attrName>ppt_h</p:attrName>
                                        </p:attrNameLst>
                                      </p:cBhvr>
                                      <p:tavLst>
                                        <p:tav tm="0">
                                          <p:val>
                                            <p:strVal val="4/3*#ppt_h"/>
                                          </p:val>
                                        </p:tav>
                                        <p:tav tm="100000">
                                          <p:val>
                                            <p:strVal val="#ppt_h"/>
                                          </p:val>
                                        </p:tav>
                                      </p:tavLst>
                                    </p:anim>
                                  </p:childTnLst>
                                </p:cTn>
                              </p:par>
                              <p:par>
                                <p:cTn id="26" presetID="8" presetClass="entr" presetSubtype="32" fill="hold" nodeType="with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diamond(out)">
                                      <p:cBhvr>
                                        <p:cTn id="28"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p:spPr>
        <p:txBody>
          <a:bodyPr/>
          <a:lstStyle/>
          <a:p>
            <a:endParaRPr lang="es-ES" dirty="0"/>
          </a:p>
        </p:txBody>
      </p:sp>
      <p:sp>
        <p:nvSpPr>
          <p:cNvPr id="4" name="3 Marco"/>
          <p:cNvSpPr/>
          <p:nvPr/>
        </p:nvSpPr>
        <p:spPr>
          <a:xfrm>
            <a:off x="0" y="0"/>
            <a:ext cx="9144000" cy="6858000"/>
          </a:xfrm>
          <a:prstGeom prst="frame">
            <a:avLst>
              <a:gd name="adj1" fmla="val 3611"/>
            </a:avLst>
          </a:prstGeom>
          <a:blipFill dpi="0" rotWithShape="1">
            <a:blip r:embed="rId2"/>
            <a:srcRect/>
            <a:tile tx="0" ty="0" sx="100000" sy="100000" flip="none" algn="tl"/>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sp3d prstMaterial="powder"/>
          </a:bodyPr>
          <a:lstStyle/>
          <a:p>
            <a:pPr algn="ctr"/>
            <a:endParaRPr lang="es-ES">
              <a:solidFill>
                <a:schemeClr val="tx1"/>
              </a:solidFill>
            </a:endParaRPr>
          </a:p>
        </p:txBody>
      </p:sp>
      <p:sp>
        <p:nvSpPr>
          <p:cNvPr id="5" name="4 Rectángulo"/>
          <p:cNvSpPr/>
          <p:nvPr/>
        </p:nvSpPr>
        <p:spPr>
          <a:xfrm>
            <a:off x="357158" y="285728"/>
            <a:ext cx="8429684" cy="6215106"/>
          </a:xfrm>
          <a:prstGeom prst="rect">
            <a:avLst/>
          </a:prstGeom>
          <a:solidFill>
            <a:srgbClr val="540000"/>
          </a:solidFill>
          <a:ln>
            <a:noFill/>
          </a:ln>
          <a:scene3d>
            <a:camera prst="orthographicFront"/>
            <a:lightRig rig="threePt" dir="t"/>
          </a:scene3d>
          <a:sp3d>
            <a:bevelT w="57150" h="1143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uadroTexto"/>
          <p:cNvSpPr txBox="1"/>
          <p:nvPr/>
        </p:nvSpPr>
        <p:spPr>
          <a:xfrm>
            <a:off x="3357554" y="428604"/>
            <a:ext cx="1988045" cy="830997"/>
          </a:xfrm>
          <a:prstGeom prst="rect">
            <a:avLst/>
          </a:prstGeom>
          <a:noFill/>
        </p:spPr>
        <p:txBody>
          <a:bodyPr wrap="none" rtlCol="0">
            <a:spAutoFit/>
            <a:scene3d>
              <a:camera prst="orthographicFront"/>
              <a:lightRig rig="threePt" dir="t"/>
            </a:scene3d>
            <a:sp3d extrusionH="57150" prstMaterial="powder">
              <a:bevelT h="25400" prst="softRound"/>
            </a:sp3d>
          </a:bodyPr>
          <a:lstStyle/>
          <a:p>
            <a:r>
              <a:rPr lang="es-ES_tradnl" sz="4800" b="1" dirty="0" smtClean="0">
                <a:blipFill dpi="0" rotWithShape="1">
                  <a:blip r:embed="rId2"/>
                  <a:srcRect/>
                  <a:stretch>
                    <a:fillRect/>
                  </a:stretch>
                </a:blipFill>
                <a:latin typeface="Pristina" pitchFamily="66" charset="0"/>
              </a:rPr>
              <a:t>JAPON</a:t>
            </a:r>
            <a:endParaRPr lang="es-ES" sz="4800" b="1" dirty="0">
              <a:blipFill dpi="0" rotWithShape="1">
                <a:blip r:embed="rId2"/>
                <a:srcRect/>
                <a:stretch>
                  <a:fillRect/>
                </a:stretch>
              </a:blipFill>
              <a:latin typeface="Pristina" pitchFamily="66" charset="0"/>
            </a:endParaRPr>
          </a:p>
        </p:txBody>
      </p:sp>
      <p:sp>
        <p:nvSpPr>
          <p:cNvPr id="9" name="8 CuadroTexto"/>
          <p:cNvSpPr txBox="1"/>
          <p:nvPr/>
        </p:nvSpPr>
        <p:spPr>
          <a:xfrm>
            <a:off x="785786" y="1214422"/>
            <a:ext cx="7500990" cy="5016758"/>
          </a:xfrm>
          <a:prstGeom prst="rect">
            <a:avLst/>
          </a:prstGeom>
          <a:noFill/>
        </p:spPr>
        <p:txBody>
          <a:bodyPr wrap="square" rtlCol="0">
            <a:spAutoFit/>
          </a:bodyPr>
          <a:lstStyle/>
          <a:p>
            <a:r>
              <a:rPr lang="es-ES" sz="2000" dirty="0" smtClean="0">
                <a:solidFill>
                  <a:srgbClr val="FFFF00"/>
                </a:solidFill>
                <a:effectLst>
                  <a:outerShdw blurRad="38100" dist="38100" dir="2700000" algn="tl">
                    <a:srgbClr val="000000">
                      <a:alpha val="43137"/>
                    </a:srgbClr>
                  </a:outerShdw>
                </a:effectLst>
                <a:latin typeface="Agency FB" pitchFamily="34" charset="0"/>
              </a:rPr>
              <a:t>Japón es un país insular del este de Asia. Situado en el océano Pacífico, tiene al oeste el mar del Japón, China, Corea del Norte, Corea del Sur y Rusia, al norte el mar de Ojotsk y al sur el mar de China Oriental y Taiwán. Los caracteres que componen el nombre de Japón significan «el origen del sol», motivo por el que el país también es conocido como la Tierra del Sol Naciente.</a:t>
            </a:r>
          </a:p>
          <a:p>
            <a:r>
              <a:rPr lang="es-ES" sz="2000" dirty="0" smtClean="0">
                <a:solidFill>
                  <a:srgbClr val="FFFF00"/>
                </a:solidFill>
                <a:effectLst>
                  <a:outerShdw blurRad="38100" dist="38100" dir="2700000" algn="tl">
                    <a:srgbClr val="000000">
                      <a:alpha val="43137"/>
                    </a:srgbClr>
                  </a:outerShdw>
                </a:effectLst>
                <a:latin typeface="Agency FB" pitchFamily="34" charset="0"/>
              </a:rPr>
              <a:t>Japón es un archipiélago de 6852 islas. El Área del Gran Tokio en la isla de </a:t>
            </a:r>
            <a:r>
              <a:rPr lang="es-ES" sz="2000" dirty="0" err="1" smtClean="0">
                <a:solidFill>
                  <a:srgbClr val="FFFF00"/>
                </a:solidFill>
                <a:effectLst>
                  <a:outerShdw blurRad="38100" dist="38100" dir="2700000" algn="tl">
                    <a:srgbClr val="000000">
                      <a:alpha val="43137"/>
                    </a:srgbClr>
                  </a:outerShdw>
                </a:effectLst>
                <a:latin typeface="Agency FB" pitchFamily="34" charset="0"/>
              </a:rPr>
              <a:t>Honshú</a:t>
            </a:r>
            <a:r>
              <a:rPr lang="es-ES" sz="2000" dirty="0" smtClean="0">
                <a:solidFill>
                  <a:srgbClr val="FFFF00"/>
                </a:solidFill>
                <a:effectLst>
                  <a:outerShdw blurRad="38100" dist="38100" dir="2700000" algn="tl">
                    <a:srgbClr val="000000">
                      <a:alpha val="43137"/>
                    </a:srgbClr>
                  </a:outerShdw>
                </a:effectLst>
                <a:latin typeface="Agency FB" pitchFamily="34" charset="0"/>
              </a:rPr>
              <a:t>, dentro de la cual está la ciudad de Tokio, capital de facto de la nación, es la mayor área metropolitana del mundo con más de treinta millones de residentes.</a:t>
            </a:r>
            <a:r>
              <a:rPr lang="es-ES" sz="2000" dirty="0" smtClean="0"/>
              <a:t> </a:t>
            </a:r>
            <a:r>
              <a:rPr lang="es-ES" sz="2000" dirty="0" smtClean="0">
                <a:solidFill>
                  <a:srgbClr val="FFFF00"/>
                </a:solidFill>
                <a:effectLst>
                  <a:outerShdw blurRad="38100" dist="38100" dir="2700000" algn="tl">
                    <a:srgbClr val="000000">
                      <a:alpha val="43137"/>
                    </a:srgbClr>
                  </a:outerShdw>
                </a:effectLst>
                <a:latin typeface="Agency FB" pitchFamily="34" charset="0"/>
              </a:rPr>
              <a:t>Los restos arqueológicos indican que el ser humano ha vivido en Japón desde el Paleolítico superior. La primera mención escrita de las islas se encuentra en textos de la antigua China del siglo I d. C. La historia de Japón ha alternado períodos de influencia extranjera con otros muy prolongados de aislamiento total. Desde el siglo XII hasta 1868 Japón estuvo gobernado por sucesivos </a:t>
            </a:r>
            <a:r>
              <a:rPr lang="es-ES" sz="2000" dirty="0" err="1" smtClean="0">
                <a:solidFill>
                  <a:srgbClr val="FFFF00"/>
                </a:solidFill>
                <a:effectLst>
                  <a:outerShdw blurRad="38100" dist="38100" dir="2700000" algn="tl">
                    <a:srgbClr val="000000">
                      <a:alpha val="43137"/>
                    </a:srgbClr>
                  </a:outerShdw>
                </a:effectLst>
                <a:latin typeface="Agency FB" pitchFamily="34" charset="0"/>
              </a:rPr>
              <a:t>shogunatos</a:t>
            </a:r>
            <a:r>
              <a:rPr lang="es-ES" sz="2000" dirty="0" smtClean="0">
                <a:solidFill>
                  <a:srgbClr val="FFFF00"/>
                </a:solidFill>
                <a:effectLst>
                  <a:outerShdw blurRad="38100" dist="38100" dir="2700000" algn="tl">
                    <a:srgbClr val="000000">
                      <a:alpha val="43137"/>
                    </a:srgbClr>
                  </a:outerShdw>
                </a:effectLst>
                <a:latin typeface="Agency FB" pitchFamily="34" charset="0"/>
              </a:rPr>
              <a:t> militares que ejercían el poder en nombre del emperador. En el siglo XVII el país entró en un largo período de aislamiento que no terminó hasta mediados del siglo XIX. Después de casi dos décadas de conflictos internos e insurrecciones se restauró al emperador </a:t>
            </a:r>
            <a:r>
              <a:rPr lang="es-ES" sz="2000" dirty="0" err="1" smtClean="0">
                <a:solidFill>
                  <a:srgbClr val="FFFF00"/>
                </a:solidFill>
                <a:effectLst>
                  <a:outerShdw blurRad="38100" dist="38100" dir="2700000" algn="tl">
                    <a:srgbClr val="000000">
                      <a:alpha val="43137"/>
                    </a:srgbClr>
                  </a:outerShdw>
                </a:effectLst>
                <a:latin typeface="Agency FB" pitchFamily="34" charset="0"/>
              </a:rPr>
              <a:t>Meiji</a:t>
            </a:r>
            <a:r>
              <a:rPr lang="es-ES" sz="2000" dirty="0" smtClean="0">
                <a:solidFill>
                  <a:srgbClr val="FFFF00"/>
                </a:solidFill>
                <a:effectLst>
                  <a:outerShdw blurRad="38100" dist="38100" dir="2700000" algn="tl">
                    <a:srgbClr val="000000">
                      <a:alpha val="43137"/>
                    </a:srgbClr>
                  </a:outerShdw>
                </a:effectLst>
                <a:latin typeface="Agency FB" pitchFamily="34" charset="0"/>
              </a:rPr>
              <a:t> como jefe del Estado en 1868 y se proclamó el Imperio del Japón</a:t>
            </a:r>
            <a:endParaRPr lang="es-ES" sz="2000" dirty="0">
              <a:solidFill>
                <a:srgbClr val="FFFF00"/>
              </a:solidFill>
              <a:effectLst>
                <a:outerShdw blurRad="38100" dist="38100" dir="2700000" algn="tl">
                  <a:srgbClr val="000000">
                    <a:alpha val="43137"/>
                  </a:srgbClr>
                </a:outerShdw>
              </a:effectLst>
              <a:latin typeface="Agency FB" pitchFamily="34" charset="0"/>
            </a:endParaRPr>
          </a:p>
        </p:txBody>
      </p:sp>
      <p:sp>
        <p:nvSpPr>
          <p:cNvPr id="8" name="7 Rectángulo"/>
          <p:cNvSpPr/>
          <p:nvPr/>
        </p:nvSpPr>
        <p:spPr>
          <a:xfrm>
            <a:off x="0" y="0"/>
            <a:ext cx="9144000" cy="6858000"/>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7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par>
                                <p:cTn id="8" presetID="20" presetClass="entr" presetSubtype="0"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edge">
                                      <p:cBhvr>
                                        <p:cTn id="10" dur="2000"/>
                                        <p:tgtEl>
                                          <p:spTgt spid="4"/>
                                        </p:tgtEl>
                                      </p:cBhvr>
                                    </p:animEffect>
                                  </p:childTnLst>
                                </p:cTn>
                              </p:par>
                              <p:par>
                                <p:cTn id="11" presetID="2" presetClass="entr" presetSubtype="8" fill="hold" grpId="0" nodeType="withEffect">
                                  <p:stCondLst>
                                    <p:cond delay="0"/>
                                  </p:stCondLst>
                                  <p:iterate type="lt">
                                    <p:tmPct val="0"/>
                                  </p:iterate>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0-#ppt_w/2"/>
                                          </p:val>
                                        </p:tav>
                                        <p:tav tm="100000">
                                          <p:val>
                                            <p:strVal val="#ppt_x"/>
                                          </p:val>
                                        </p:tav>
                                      </p:tavLst>
                                    </p:anim>
                                    <p:anim calcmode="lin" valueType="num">
                                      <p:cBhvr additive="base">
                                        <p:cTn id="14" dur="2000" fill="hold"/>
                                        <p:tgtEl>
                                          <p:spTgt spid="6"/>
                                        </p:tgtEl>
                                        <p:attrNameLst>
                                          <p:attrName>ppt_y</p:attrName>
                                        </p:attrNameLst>
                                      </p:cBhvr>
                                      <p:tavLst>
                                        <p:tav tm="0">
                                          <p:val>
                                            <p:strVal val="#ppt_y"/>
                                          </p:val>
                                        </p:tav>
                                        <p:tav tm="100000">
                                          <p:val>
                                            <p:strVal val="#ppt_y"/>
                                          </p:val>
                                        </p:tav>
                                      </p:tavLst>
                                    </p:anim>
                                  </p:childTnLst>
                                </p:cTn>
                              </p:par>
                              <p:par>
                                <p:cTn id="15" presetID="9" presetClass="path" presetSubtype="0" accel="50000" decel="50000" fill="hold" grpId="1" nodeType="withEffect">
                                  <p:stCondLst>
                                    <p:cond delay="0"/>
                                  </p:stCondLst>
                                  <p:iterate type="lt">
                                    <p:tmPct val="10000"/>
                                  </p:iterate>
                                  <p:childTnLst>
                                    <p:animMotion origin="layout" path="M 0 0  C 0.012 -0.024  0.033 -0.05867  0.058 -0.05867  C 0.095 -0.05867  0.125 -0.02267  0.125 0.02267  C 0.125 0.03733  0.122 0.05067  0.116 0.06267  C 0.117 0.06267  0 0.24267  0 0.244  C 0 0.24267  -0.117 0.06267  -0.116 0.06267  C -0.122 0.05067  -0.125 0.03733  -0.125 0.02267  C -0.125 -0.02267  -0.095 -0.05867  -0.057 -0.05867  C -0.033 -0.05867  -0.012 -0.024  0 0  Z" pathEditMode="relative" ptsTypes="">
                                      <p:cBhvr>
                                        <p:cTn id="16" dur="2000" fill="hold"/>
                                        <p:tgtEl>
                                          <p:spTgt spid="6"/>
                                        </p:tgtEl>
                                        <p:attrNameLst>
                                          <p:attrName>ppt_x</p:attrName>
                                          <p:attrName>ppt_y</p:attrName>
                                        </p:attrNameLst>
                                      </p:cBhvr>
                                    </p:animMotion>
                                  </p:childTnLst>
                                </p:cTn>
                              </p:par>
                            </p:childTnLst>
                          </p:cTn>
                        </p:par>
                        <p:par>
                          <p:cTn id="17" fill="hold">
                            <p:stCondLst>
                              <p:cond delay="2800"/>
                            </p:stCondLst>
                            <p:childTnLst>
                              <p:par>
                                <p:cTn id="18" presetID="29" presetClass="entr" presetSubtype="0" fill="hold" grpId="0" nodeType="afterEffect">
                                  <p:stCondLst>
                                    <p:cond delay="0"/>
                                  </p:stCondLst>
                                  <p:childTnLst>
                                    <p:set>
                                      <p:cBhvr>
                                        <p:cTn id="19" dur="1" fill="hold">
                                          <p:stCondLst>
                                            <p:cond delay="0"/>
                                          </p:stCondLst>
                                        </p:cTn>
                                        <p:tgtEl>
                                          <p:spTgt spid="9"/>
                                        </p:tgtEl>
                                        <p:attrNameLst>
                                          <p:attrName>style.visibility</p:attrName>
                                        </p:attrNameLst>
                                      </p:cBhvr>
                                      <p:to>
                                        <p:strVal val="visible"/>
                                      </p:to>
                                    </p:set>
                                    <p:anim calcmode="lin" valueType="num">
                                      <p:cBhvr>
                                        <p:cTn id="20" dur="2000" fill="hold"/>
                                        <p:tgtEl>
                                          <p:spTgt spid="9"/>
                                        </p:tgtEl>
                                        <p:attrNameLst>
                                          <p:attrName>ppt_x</p:attrName>
                                        </p:attrNameLst>
                                      </p:cBhvr>
                                      <p:tavLst>
                                        <p:tav tm="0">
                                          <p:val>
                                            <p:strVal val="#ppt_x-.2"/>
                                          </p:val>
                                        </p:tav>
                                        <p:tav tm="100000">
                                          <p:val>
                                            <p:strVal val="#ppt_x"/>
                                          </p:val>
                                        </p:tav>
                                      </p:tavLst>
                                    </p:anim>
                                    <p:anim calcmode="lin" valueType="num">
                                      <p:cBhvr>
                                        <p:cTn id="21" dur="2000" fill="hold"/>
                                        <p:tgtEl>
                                          <p:spTgt spid="9"/>
                                        </p:tgtEl>
                                        <p:attrNameLst>
                                          <p:attrName>ppt_y</p:attrName>
                                        </p:attrNameLst>
                                      </p:cBhvr>
                                      <p:tavLst>
                                        <p:tav tm="0">
                                          <p:val>
                                            <p:strVal val="#ppt_y"/>
                                          </p:val>
                                        </p:tav>
                                        <p:tav tm="100000">
                                          <p:val>
                                            <p:strVal val="#ppt_y"/>
                                          </p:val>
                                        </p:tav>
                                      </p:tavLst>
                                    </p:anim>
                                    <p:animEffect transition="in" filter="wipe(right)" prLst="gradientSize: 0.1">
                                      <p:cBhvr>
                                        <p:cTn id="22"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p:bldP spid="6" grpId="1"/>
      <p:bldP spid="9" grpId="0"/>
      <p:bldP spid="8"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5tp3fjv0.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1" y="0"/>
            <a:ext cx="9143999" cy="6858000"/>
          </a:xfrm>
          <a:prstGeom prst="rect">
            <a:avLst/>
          </a:prstGeom>
          <a:solidFill>
            <a:srgbClr val="00B05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1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xit" presetSubtype="272" fill="hold" grpId="0" nodeType="withEffect">
                                  <p:stCondLst>
                                    <p:cond delay="0"/>
                                  </p:stCondLst>
                                  <p:childTnLst>
                                    <p:anim calcmode="lin" valueType="num">
                                      <p:cBhvr>
                                        <p:cTn id="9" dur="5000"/>
                                        <p:tgtEl>
                                          <p:spTgt spid="5"/>
                                        </p:tgtEl>
                                        <p:attrNameLst>
                                          <p:attrName>ppt_w</p:attrName>
                                        </p:attrNameLst>
                                      </p:cBhvr>
                                      <p:tavLst>
                                        <p:tav tm="0">
                                          <p:val>
                                            <p:strVal val="ppt_w"/>
                                          </p:val>
                                        </p:tav>
                                        <p:tav tm="100000">
                                          <p:val>
                                            <p:strVal val="4/3*ppt_w"/>
                                          </p:val>
                                        </p:tav>
                                      </p:tavLst>
                                    </p:anim>
                                    <p:anim calcmode="lin" valueType="num">
                                      <p:cBhvr>
                                        <p:cTn id="10" dur="5000"/>
                                        <p:tgtEl>
                                          <p:spTgt spid="5"/>
                                        </p:tgtEl>
                                        <p:attrNameLst>
                                          <p:attrName>ppt_h</p:attrName>
                                        </p:attrNameLst>
                                      </p:cBhvr>
                                      <p:tavLst>
                                        <p:tav tm="0">
                                          <p:val>
                                            <p:strVal val="ppt_h"/>
                                          </p:val>
                                        </p:tav>
                                        <p:tav tm="100000">
                                          <p:val>
                                            <p:strVal val="4/3*ppt_h"/>
                                          </p:val>
                                        </p:tav>
                                      </p:tavLst>
                                    </p:anim>
                                    <p:set>
                                      <p:cBhvr>
                                        <p:cTn id="11" dur="1" fill="hold">
                                          <p:stCondLst>
                                            <p:cond delay="4999"/>
                                          </p:stCondLst>
                                        </p:cTn>
                                        <p:tgtEl>
                                          <p:spTgt spid="5"/>
                                        </p:tgtEl>
                                        <p:attrNameLst>
                                          <p:attrName>style.visibility</p:attrName>
                                        </p:attrNameLst>
                                      </p:cBhvr>
                                      <p:to>
                                        <p:strVal val="hidden"/>
                                      </p:to>
                                    </p:set>
                                  </p:childTnLst>
                                </p:cTn>
                              </p:par>
                              <p:par>
                                <p:cTn id="12" presetID="6" presetClass="exit" presetSubtype="32" fill="hold" grpId="1" nodeType="withEffect">
                                  <p:stCondLst>
                                    <p:cond delay="0"/>
                                  </p:stCondLst>
                                  <p:childTnLst>
                                    <p:animEffect transition="out" filter="circle(out)">
                                      <p:cBhvr>
                                        <p:cTn id="13" dur="5000"/>
                                        <p:tgtEl>
                                          <p:spTgt spid="5"/>
                                        </p:tgtEl>
                                      </p:cBhvr>
                                    </p:animEffect>
                                    <p:set>
                                      <p:cBhvr>
                                        <p:cTn id="14" dur="1" fill="hold">
                                          <p:stCondLst>
                                            <p:cond delay="4999"/>
                                          </p:stCondLst>
                                        </p:cTn>
                                        <p:tgtEl>
                                          <p:spTgt spid="5"/>
                                        </p:tgtEl>
                                        <p:attrNameLst>
                                          <p:attrName>style.visibility</p:attrName>
                                        </p:attrNameLst>
                                      </p:cBhvr>
                                      <p:to>
                                        <p:strVal val="hidden"/>
                                      </p:to>
                                    </p:se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5000" fill="hold"/>
                                        <p:tgtEl>
                                          <p:spTgt spid="4"/>
                                        </p:tgtEl>
                                        <p:attrNameLst>
                                          <p:attrName>ppt_w</p:attrName>
                                        </p:attrNameLst>
                                      </p:cBhvr>
                                      <p:tavLst>
                                        <p:tav tm="0">
                                          <p:val>
                                            <p:strVal val="4/3*#ppt_w"/>
                                          </p:val>
                                        </p:tav>
                                        <p:tav tm="100000">
                                          <p:val>
                                            <p:strVal val="#ppt_w"/>
                                          </p:val>
                                        </p:tav>
                                      </p:tavLst>
                                    </p:anim>
                                    <p:anim calcmode="lin" valueType="num">
                                      <p:cBhvr>
                                        <p:cTn id="18" dur="5000" fill="hold"/>
                                        <p:tgtEl>
                                          <p:spTgt spid="4"/>
                                        </p:tgtEl>
                                        <p:attrNameLst>
                                          <p:attrName>ppt_h</p:attrName>
                                        </p:attrNameLst>
                                      </p:cBhvr>
                                      <p:tavLst>
                                        <p:tav tm="0">
                                          <p:val>
                                            <p:strVal val="4/3*#ppt_h"/>
                                          </p:val>
                                        </p:tav>
                                        <p:tav tm="100000">
                                          <p:val>
                                            <p:strVal val="#ppt_h"/>
                                          </p:val>
                                        </p:tav>
                                      </p:tavLst>
                                    </p:anim>
                                  </p:childTnLst>
                                </p:cTn>
                              </p:par>
                              <p:par>
                                <p:cTn id="19" presetID="16" presetClass="entr" presetSubtype="37"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arn(outVertical)">
                                      <p:cBhvr>
                                        <p:cTn id="21"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a:ln>
            <a:noFill/>
          </a:ln>
        </p:spPr>
        <p:txBody>
          <a:bodyPr/>
          <a:lstStyle/>
          <a:p>
            <a:endParaRPr lang="es-ES" dirty="0"/>
          </a:p>
        </p:txBody>
      </p:sp>
      <p:sp>
        <p:nvSpPr>
          <p:cNvPr id="3" name="2 Subtítulo"/>
          <p:cNvSpPr>
            <a:spLocks noGrp="1"/>
          </p:cNvSpPr>
          <p:nvPr>
            <p:ph type="subTitle" idx="1"/>
          </p:nvPr>
        </p:nvSpPr>
        <p:spPr>
          <a:xfrm>
            <a:off x="0" y="0"/>
            <a:ext cx="9144000" cy="6858000"/>
          </a:xfrm>
          <a:ln>
            <a:noFill/>
          </a:ln>
        </p:spPr>
        <p:txBody>
          <a:bodyPr/>
          <a:lstStyle/>
          <a:p>
            <a:endParaRPr lang="es-ES" dirty="0"/>
          </a:p>
        </p:txBody>
      </p:sp>
      <p:pic>
        <p:nvPicPr>
          <p:cNvPr id="4" name="3 Imagen" descr="9.jpg"/>
          <p:cNvPicPr>
            <a:picLocks noChangeAspect="1"/>
          </p:cNvPicPr>
          <p:nvPr/>
        </p:nvPicPr>
        <p:blipFill>
          <a:blip r:embed="rId2"/>
          <a:stretch>
            <a:fillRect/>
          </a:stretch>
        </p:blipFill>
        <p:spPr>
          <a:xfrm>
            <a:off x="0" y="0"/>
            <a:ext cx="9144000" cy="6831315"/>
          </a:xfrm>
          <a:prstGeom prst="rect">
            <a:avLst/>
          </a:prstGeom>
          <a:ln>
            <a:noFill/>
          </a:ln>
        </p:spPr>
      </p:pic>
      <p:sp>
        <p:nvSpPr>
          <p:cNvPr id="5" name="4 Rectángulo"/>
          <p:cNvSpPr/>
          <p:nvPr/>
        </p:nvSpPr>
        <p:spPr>
          <a:xfrm>
            <a:off x="0" y="0"/>
            <a:ext cx="500034" cy="6858000"/>
          </a:xfrm>
          <a:prstGeom prst="rect">
            <a:avLst/>
          </a:prstGeom>
          <a:solidFill>
            <a:schemeClr val="accent6">
              <a:lumMod val="75000"/>
              <a:alpha val="8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500034" y="0"/>
            <a:ext cx="500034" cy="6858000"/>
          </a:xfrm>
          <a:prstGeom prst="rect">
            <a:avLst/>
          </a:prstGeom>
          <a:solidFill>
            <a:schemeClr val="accent6">
              <a:lumMod val="75000"/>
              <a:alpha val="8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1000132" y="0"/>
            <a:ext cx="500034" cy="6858000"/>
          </a:xfrm>
          <a:prstGeom prst="rect">
            <a:avLst/>
          </a:prstGeom>
          <a:solidFill>
            <a:schemeClr val="accent6">
              <a:lumMod val="75000"/>
              <a:alpha val="8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1500166" y="0"/>
            <a:ext cx="500034" cy="6858000"/>
          </a:xfrm>
          <a:prstGeom prst="rect">
            <a:avLst/>
          </a:prstGeom>
          <a:solidFill>
            <a:schemeClr val="accent6">
              <a:lumMod val="75000"/>
              <a:alpha val="8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2000264" y="0"/>
            <a:ext cx="500034" cy="6858000"/>
          </a:xfrm>
          <a:prstGeom prst="rect">
            <a:avLst/>
          </a:prstGeom>
          <a:solidFill>
            <a:schemeClr val="accent6">
              <a:lumMod val="75000"/>
              <a:alpha val="8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2500298" y="0"/>
            <a:ext cx="500034" cy="6858000"/>
          </a:xfrm>
          <a:prstGeom prst="rect">
            <a:avLst/>
          </a:prstGeom>
          <a:solidFill>
            <a:schemeClr val="accent6">
              <a:lumMod val="75000"/>
              <a:alpha val="8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3000396" y="0"/>
            <a:ext cx="500034" cy="6858000"/>
          </a:xfrm>
          <a:prstGeom prst="rect">
            <a:avLst/>
          </a:prstGeom>
          <a:solidFill>
            <a:schemeClr val="accent6">
              <a:lumMod val="75000"/>
              <a:alpha val="8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3500430" y="0"/>
            <a:ext cx="500034" cy="6858000"/>
          </a:xfrm>
          <a:prstGeom prst="rect">
            <a:avLst/>
          </a:prstGeom>
          <a:solidFill>
            <a:schemeClr val="accent6">
              <a:lumMod val="75000"/>
              <a:alpha val="8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4000528" y="0"/>
            <a:ext cx="500034" cy="6858000"/>
          </a:xfrm>
          <a:prstGeom prst="rect">
            <a:avLst/>
          </a:prstGeom>
          <a:solidFill>
            <a:schemeClr val="accent6">
              <a:lumMod val="75000"/>
              <a:alpha val="8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4500562" y="0"/>
            <a:ext cx="500034" cy="6858000"/>
          </a:xfrm>
          <a:prstGeom prst="rect">
            <a:avLst/>
          </a:prstGeom>
          <a:solidFill>
            <a:schemeClr val="accent6">
              <a:lumMod val="75000"/>
              <a:alpha val="8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5000660" y="0"/>
            <a:ext cx="500034" cy="6858000"/>
          </a:xfrm>
          <a:prstGeom prst="rect">
            <a:avLst/>
          </a:prstGeom>
          <a:solidFill>
            <a:schemeClr val="accent6">
              <a:lumMod val="75000"/>
              <a:alpha val="8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5500694" y="0"/>
            <a:ext cx="500034" cy="6858000"/>
          </a:xfrm>
          <a:prstGeom prst="rect">
            <a:avLst/>
          </a:prstGeom>
          <a:solidFill>
            <a:schemeClr val="accent6">
              <a:lumMod val="75000"/>
              <a:alpha val="8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5929354" y="0"/>
            <a:ext cx="500034" cy="6858000"/>
          </a:xfrm>
          <a:prstGeom prst="rect">
            <a:avLst/>
          </a:prstGeom>
          <a:solidFill>
            <a:schemeClr val="accent6">
              <a:lumMod val="75000"/>
              <a:alpha val="8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6429388" y="0"/>
            <a:ext cx="500034" cy="6858000"/>
          </a:xfrm>
          <a:prstGeom prst="rect">
            <a:avLst/>
          </a:prstGeom>
          <a:solidFill>
            <a:schemeClr val="accent6">
              <a:lumMod val="75000"/>
              <a:alpha val="8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6929486" y="0"/>
            <a:ext cx="500034" cy="6858000"/>
          </a:xfrm>
          <a:prstGeom prst="rect">
            <a:avLst/>
          </a:prstGeom>
          <a:solidFill>
            <a:schemeClr val="accent6">
              <a:lumMod val="75000"/>
              <a:alpha val="8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7429520" y="0"/>
            <a:ext cx="500034" cy="6858000"/>
          </a:xfrm>
          <a:prstGeom prst="rect">
            <a:avLst/>
          </a:prstGeom>
          <a:solidFill>
            <a:schemeClr val="accent6">
              <a:lumMod val="75000"/>
              <a:alpha val="8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7858148" y="0"/>
            <a:ext cx="500034" cy="6858000"/>
          </a:xfrm>
          <a:prstGeom prst="rect">
            <a:avLst/>
          </a:prstGeom>
          <a:solidFill>
            <a:schemeClr val="accent6">
              <a:lumMod val="75000"/>
              <a:alpha val="8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8286776" y="0"/>
            <a:ext cx="500034" cy="6858000"/>
          </a:xfrm>
          <a:prstGeom prst="rect">
            <a:avLst/>
          </a:prstGeom>
          <a:solidFill>
            <a:schemeClr val="accent6">
              <a:lumMod val="75000"/>
              <a:alpha val="8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8786842" y="0"/>
            <a:ext cx="357158" cy="6858000"/>
          </a:xfrm>
          <a:prstGeom prst="rect">
            <a:avLst/>
          </a:prstGeom>
          <a:solidFill>
            <a:schemeClr val="accent6">
              <a:lumMod val="75000"/>
              <a:alpha val="8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rot="5400000">
            <a:off x="4321983" y="-4321983"/>
            <a:ext cx="500034" cy="9144000"/>
          </a:xfrm>
          <a:prstGeom prst="rect">
            <a:avLst/>
          </a:prstGeom>
          <a:solidFill>
            <a:srgbClr val="FF3300">
              <a:alpha val="80000"/>
            </a:srgb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rot="5400000">
            <a:off x="4321983" y="-3821941"/>
            <a:ext cx="500034" cy="9144000"/>
          </a:xfrm>
          <a:prstGeom prst="rect">
            <a:avLst/>
          </a:prstGeom>
          <a:solidFill>
            <a:srgbClr val="FF3300">
              <a:alpha val="80000"/>
            </a:srgb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rot="5400000">
            <a:off x="4321983" y="-3393289"/>
            <a:ext cx="500034" cy="9144000"/>
          </a:xfrm>
          <a:prstGeom prst="rect">
            <a:avLst/>
          </a:prstGeom>
          <a:solidFill>
            <a:srgbClr val="FF3300">
              <a:alpha val="80000"/>
            </a:srgb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rot="5400000">
            <a:off x="4393405" y="-2964669"/>
            <a:ext cx="357190" cy="9144000"/>
          </a:xfrm>
          <a:prstGeom prst="rect">
            <a:avLst/>
          </a:prstGeom>
          <a:solidFill>
            <a:srgbClr val="FF3300">
              <a:alpha val="80000"/>
            </a:srgb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rot="5400000">
            <a:off x="4357690" y="-2571764"/>
            <a:ext cx="428620" cy="9144000"/>
          </a:xfrm>
          <a:prstGeom prst="rect">
            <a:avLst/>
          </a:prstGeom>
          <a:solidFill>
            <a:srgbClr val="FF3300">
              <a:alpha val="80000"/>
            </a:srgb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rot="5400000">
            <a:off x="4321983" y="-2107429"/>
            <a:ext cx="500034" cy="9144000"/>
          </a:xfrm>
          <a:prstGeom prst="rect">
            <a:avLst/>
          </a:prstGeom>
          <a:solidFill>
            <a:srgbClr val="FF3300">
              <a:alpha val="80000"/>
            </a:srgb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rot="5400000">
            <a:off x="4321983" y="-1678777"/>
            <a:ext cx="500034" cy="9144000"/>
          </a:xfrm>
          <a:prstGeom prst="rect">
            <a:avLst/>
          </a:prstGeom>
          <a:solidFill>
            <a:srgbClr val="FF3300">
              <a:alpha val="80000"/>
            </a:srgb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rot="5400000">
            <a:off x="4321983" y="-1178735"/>
            <a:ext cx="500034" cy="9144000"/>
          </a:xfrm>
          <a:prstGeom prst="rect">
            <a:avLst/>
          </a:prstGeom>
          <a:solidFill>
            <a:srgbClr val="FF3300">
              <a:alpha val="80000"/>
            </a:srgb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rot="5400000">
            <a:off x="4321983" y="-678645"/>
            <a:ext cx="500034" cy="9144000"/>
          </a:xfrm>
          <a:prstGeom prst="rect">
            <a:avLst/>
          </a:prstGeom>
          <a:solidFill>
            <a:srgbClr val="FF3300">
              <a:alpha val="80000"/>
            </a:srgb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rot="5400000">
            <a:off x="4321983" y="-178603"/>
            <a:ext cx="500034" cy="9144000"/>
          </a:xfrm>
          <a:prstGeom prst="rect">
            <a:avLst/>
          </a:prstGeom>
          <a:solidFill>
            <a:srgbClr val="FF3300">
              <a:alpha val="80000"/>
            </a:srgb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rot="5400000">
            <a:off x="4321983" y="250049"/>
            <a:ext cx="500034" cy="9144000"/>
          </a:xfrm>
          <a:prstGeom prst="rect">
            <a:avLst/>
          </a:prstGeom>
          <a:solidFill>
            <a:srgbClr val="FF3300">
              <a:alpha val="80000"/>
            </a:srgb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rot="5400000">
            <a:off x="4321983" y="750091"/>
            <a:ext cx="500034" cy="9144000"/>
          </a:xfrm>
          <a:prstGeom prst="rect">
            <a:avLst/>
          </a:prstGeom>
          <a:solidFill>
            <a:srgbClr val="FF3300">
              <a:alpha val="80000"/>
            </a:srgb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rot="5400000">
            <a:off x="4321983" y="1107281"/>
            <a:ext cx="500034" cy="9144000"/>
          </a:xfrm>
          <a:prstGeom prst="rect">
            <a:avLst/>
          </a:prstGeom>
          <a:solidFill>
            <a:srgbClr val="FF3300">
              <a:alpha val="80000"/>
            </a:srgb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rot="5400000">
            <a:off x="4321983" y="1607323"/>
            <a:ext cx="500034" cy="9144000"/>
          </a:xfrm>
          <a:prstGeom prst="rect">
            <a:avLst/>
          </a:prstGeom>
          <a:solidFill>
            <a:srgbClr val="FF3300">
              <a:alpha val="80000"/>
            </a:srgb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rot="5400000">
            <a:off x="4321983" y="2035983"/>
            <a:ext cx="500034" cy="9144000"/>
          </a:xfrm>
          <a:prstGeom prst="rect">
            <a:avLst/>
          </a:prstGeom>
          <a:solidFill>
            <a:srgbClr val="FF3300">
              <a:alpha val="80000"/>
            </a:srgb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a:off x="0" y="0"/>
            <a:ext cx="9144000" cy="6858000"/>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1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9"/>
                                        </p:tgtEl>
                                        <p:attrNameLst>
                                          <p:attrName>style.opacity</p:attrName>
                                        </p:attrNameLst>
                                      </p:cBhvr>
                                      <p:to>
                                        <p:strVal val="0"/>
                                      </p:to>
                                    </p:set>
                                    <p:animEffect filter="image" prLst="opacity: 0">
                                      <p:cBhvr rctx="IE">
                                        <p:cTn id="7" dur="indefinite"/>
                                        <p:tgtEl>
                                          <p:spTgt spid="39"/>
                                        </p:tgtEl>
                                      </p:cBhvr>
                                    </p:animEffect>
                                  </p:childTnLst>
                                </p:cTn>
                              </p:par>
                              <p:par>
                                <p:cTn id="8" presetID="2" presetClass="exit" presetSubtype="2" fill="hold" grpId="0" nodeType="withEffect">
                                  <p:stCondLst>
                                    <p:cond delay="0"/>
                                  </p:stCondLst>
                                  <p:childTnLst>
                                    <p:anim calcmode="lin" valueType="num">
                                      <p:cBhvr additive="base">
                                        <p:cTn id="9" dur="5000"/>
                                        <p:tgtEl>
                                          <p:spTgt spid="5"/>
                                        </p:tgtEl>
                                        <p:attrNameLst>
                                          <p:attrName>ppt_x</p:attrName>
                                        </p:attrNameLst>
                                      </p:cBhvr>
                                      <p:tavLst>
                                        <p:tav tm="0">
                                          <p:val>
                                            <p:strVal val="ppt_x"/>
                                          </p:val>
                                        </p:tav>
                                        <p:tav tm="100000">
                                          <p:val>
                                            <p:strVal val="1+ppt_w/2"/>
                                          </p:val>
                                        </p:tav>
                                      </p:tavLst>
                                    </p:anim>
                                    <p:anim calcmode="lin" valueType="num">
                                      <p:cBhvr additive="base">
                                        <p:cTn id="10" dur="5000"/>
                                        <p:tgtEl>
                                          <p:spTgt spid="5"/>
                                        </p:tgtEl>
                                        <p:attrNameLst>
                                          <p:attrName>ppt_y</p:attrName>
                                        </p:attrNameLst>
                                      </p:cBhvr>
                                      <p:tavLst>
                                        <p:tav tm="0">
                                          <p:val>
                                            <p:strVal val="ppt_y"/>
                                          </p:val>
                                        </p:tav>
                                        <p:tav tm="100000">
                                          <p:val>
                                            <p:strVal val="ppt_y"/>
                                          </p:val>
                                        </p:tav>
                                      </p:tavLst>
                                    </p:anim>
                                    <p:set>
                                      <p:cBhvr>
                                        <p:cTn id="11" dur="1" fill="hold">
                                          <p:stCondLst>
                                            <p:cond delay="4999"/>
                                          </p:stCondLst>
                                        </p:cTn>
                                        <p:tgtEl>
                                          <p:spTgt spid="5"/>
                                        </p:tgtEl>
                                        <p:attrNameLst>
                                          <p:attrName>style.visibility</p:attrName>
                                        </p:attrNameLst>
                                      </p:cBhvr>
                                      <p:to>
                                        <p:strVal val="hidden"/>
                                      </p:to>
                                    </p:set>
                                  </p:childTnLst>
                                </p:cTn>
                              </p:par>
                              <p:par>
                                <p:cTn id="12" presetID="2" presetClass="exit" presetSubtype="8" fill="hold" grpId="0" nodeType="withEffect">
                                  <p:stCondLst>
                                    <p:cond delay="0"/>
                                  </p:stCondLst>
                                  <p:childTnLst>
                                    <p:anim calcmode="lin" valueType="num">
                                      <p:cBhvr additive="base">
                                        <p:cTn id="13" dur="5000"/>
                                        <p:tgtEl>
                                          <p:spTgt spid="6"/>
                                        </p:tgtEl>
                                        <p:attrNameLst>
                                          <p:attrName>ppt_x</p:attrName>
                                        </p:attrNameLst>
                                      </p:cBhvr>
                                      <p:tavLst>
                                        <p:tav tm="0">
                                          <p:val>
                                            <p:strVal val="ppt_x"/>
                                          </p:val>
                                        </p:tav>
                                        <p:tav tm="100000">
                                          <p:val>
                                            <p:strVal val="0-ppt_w/2"/>
                                          </p:val>
                                        </p:tav>
                                      </p:tavLst>
                                    </p:anim>
                                    <p:anim calcmode="lin" valueType="num">
                                      <p:cBhvr additive="base">
                                        <p:cTn id="14" dur="5000"/>
                                        <p:tgtEl>
                                          <p:spTgt spid="6"/>
                                        </p:tgtEl>
                                        <p:attrNameLst>
                                          <p:attrName>ppt_y</p:attrName>
                                        </p:attrNameLst>
                                      </p:cBhvr>
                                      <p:tavLst>
                                        <p:tav tm="0">
                                          <p:val>
                                            <p:strVal val="ppt_y"/>
                                          </p:val>
                                        </p:tav>
                                        <p:tav tm="100000">
                                          <p:val>
                                            <p:strVal val="ppt_y"/>
                                          </p:val>
                                        </p:tav>
                                      </p:tavLst>
                                    </p:anim>
                                    <p:set>
                                      <p:cBhvr>
                                        <p:cTn id="15" dur="1" fill="hold">
                                          <p:stCondLst>
                                            <p:cond delay="4999"/>
                                          </p:stCondLst>
                                        </p:cTn>
                                        <p:tgtEl>
                                          <p:spTgt spid="6"/>
                                        </p:tgtEl>
                                        <p:attrNameLst>
                                          <p:attrName>style.visibility</p:attrName>
                                        </p:attrNameLst>
                                      </p:cBhvr>
                                      <p:to>
                                        <p:strVal val="hidden"/>
                                      </p:to>
                                    </p:set>
                                  </p:childTnLst>
                                </p:cTn>
                              </p:par>
                              <p:par>
                                <p:cTn id="16" presetID="2" presetClass="exit" presetSubtype="2" fill="hold" grpId="0" nodeType="withEffect">
                                  <p:stCondLst>
                                    <p:cond delay="0"/>
                                  </p:stCondLst>
                                  <p:childTnLst>
                                    <p:anim calcmode="lin" valueType="num">
                                      <p:cBhvr additive="base">
                                        <p:cTn id="17" dur="5000"/>
                                        <p:tgtEl>
                                          <p:spTgt spid="7"/>
                                        </p:tgtEl>
                                        <p:attrNameLst>
                                          <p:attrName>ppt_x</p:attrName>
                                        </p:attrNameLst>
                                      </p:cBhvr>
                                      <p:tavLst>
                                        <p:tav tm="0">
                                          <p:val>
                                            <p:strVal val="ppt_x"/>
                                          </p:val>
                                        </p:tav>
                                        <p:tav tm="100000">
                                          <p:val>
                                            <p:strVal val="1+ppt_w/2"/>
                                          </p:val>
                                        </p:tav>
                                      </p:tavLst>
                                    </p:anim>
                                    <p:anim calcmode="lin" valueType="num">
                                      <p:cBhvr additive="base">
                                        <p:cTn id="18" dur="5000"/>
                                        <p:tgtEl>
                                          <p:spTgt spid="7"/>
                                        </p:tgtEl>
                                        <p:attrNameLst>
                                          <p:attrName>ppt_y</p:attrName>
                                        </p:attrNameLst>
                                      </p:cBhvr>
                                      <p:tavLst>
                                        <p:tav tm="0">
                                          <p:val>
                                            <p:strVal val="ppt_y"/>
                                          </p:val>
                                        </p:tav>
                                        <p:tav tm="100000">
                                          <p:val>
                                            <p:strVal val="ppt_y"/>
                                          </p:val>
                                        </p:tav>
                                      </p:tavLst>
                                    </p:anim>
                                    <p:set>
                                      <p:cBhvr>
                                        <p:cTn id="19" dur="1" fill="hold">
                                          <p:stCondLst>
                                            <p:cond delay="4999"/>
                                          </p:stCondLst>
                                        </p:cTn>
                                        <p:tgtEl>
                                          <p:spTgt spid="7"/>
                                        </p:tgtEl>
                                        <p:attrNameLst>
                                          <p:attrName>style.visibility</p:attrName>
                                        </p:attrNameLst>
                                      </p:cBhvr>
                                      <p:to>
                                        <p:strVal val="hidden"/>
                                      </p:to>
                                    </p:set>
                                  </p:childTnLst>
                                </p:cTn>
                              </p:par>
                              <p:par>
                                <p:cTn id="20" presetID="2" presetClass="exit" presetSubtype="8" fill="hold" grpId="0" nodeType="withEffect">
                                  <p:stCondLst>
                                    <p:cond delay="0"/>
                                  </p:stCondLst>
                                  <p:childTnLst>
                                    <p:anim calcmode="lin" valueType="num">
                                      <p:cBhvr additive="base">
                                        <p:cTn id="21" dur="5000"/>
                                        <p:tgtEl>
                                          <p:spTgt spid="8"/>
                                        </p:tgtEl>
                                        <p:attrNameLst>
                                          <p:attrName>ppt_x</p:attrName>
                                        </p:attrNameLst>
                                      </p:cBhvr>
                                      <p:tavLst>
                                        <p:tav tm="0">
                                          <p:val>
                                            <p:strVal val="ppt_x"/>
                                          </p:val>
                                        </p:tav>
                                        <p:tav tm="100000">
                                          <p:val>
                                            <p:strVal val="0-ppt_w/2"/>
                                          </p:val>
                                        </p:tav>
                                      </p:tavLst>
                                    </p:anim>
                                    <p:anim calcmode="lin" valueType="num">
                                      <p:cBhvr additive="base">
                                        <p:cTn id="22" dur="5000"/>
                                        <p:tgtEl>
                                          <p:spTgt spid="8"/>
                                        </p:tgtEl>
                                        <p:attrNameLst>
                                          <p:attrName>ppt_y</p:attrName>
                                        </p:attrNameLst>
                                      </p:cBhvr>
                                      <p:tavLst>
                                        <p:tav tm="0">
                                          <p:val>
                                            <p:strVal val="ppt_y"/>
                                          </p:val>
                                        </p:tav>
                                        <p:tav tm="100000">
                                          <p:val>
                                            <p:strVal val="ppt_y"/>
                                          </p:val>
                                        </p:tav>
                                      </p:tavLst>
                                    </p:anim>
                                    <p:set>
                                      <p:cBhvr>
                                        <p:cTn id="23" dur="1" fill="hold">
                                          <p:stCondLst>
                                            <p:cond delay="4999"/>
                                          </p:stCondLst>
                                        </p:cTn>
                                        <p:tgtEl>
                                          <p:spTgt spid="8"/>
                                        </p:tgtEl>
                                        <p:attrNameLst>
                                          <p:attrName>style.visibility</p:attrName>
                                        </p:attrNameLst>
                                      </p:cBhvr>
                                      <p:to>
                                        <p:strVal val="hidden"/>
                                      </p:to>
                                    </p:set>
                                  </p:childTnLst>
                                </p:cTn>
                              </p:par>
                              <p:par>
                                <p:cTn id="24" presetID="2" presetClass="exit" presetSubtype="2" fill="hold" grpId="0" nodeType="withEffect">
                                  <p:stCondLst>
                                    <p:cond delay="0"/>
                                  </p:stCondLst>
                                  <p:childTnLst>
                                    <p:anim calcmode="lin" valueType="num">
                                      <p:cBhvr additive="base">
                                        <p:cTn id="25" dur="5000"/>
                                        <p:tgtEl>
                                          <p:spTgt spid="9"/>
                                        </p:tgtEl>
                                        <p:attrNameLst>
                                          <p:attrName>ppt_x</p:attrName>
                                        </p:attrNameLst>
                                      </p:cBhvr>
                                      <p:tavLst>
                                        <p:tav tm="0">
                                          <p:val>
                                            <p:strVal val="ppt_x"/>
                                          </p:val>
                                        </p:tav>
                                        <p:tav tm="100000">
                                          <p:val>
                                            <p:strVal val="1+ppt_w/2"/>
                                          </p:val>
                                        </p:tav>
                                      </p:tavLst>
                                    </p:anim>
                                    <p:anim calcmode="lin" valueType="num">
                                      <p:cBhvr additive="base">
                                        <p:cTn id="26" dur="5000"/>
                                        <p:tgtEl>
                                          <p:spTgt spid="9"/>
                                        </p:tgtEl>
                                        <p:attrNameLst>
                                          <p:attrName>ppt_y</p:attrName>
                                        </p:attrNameLst>
                                      </p:cBhvr>
                                      <p:tavLst>
                                        <p:tav tm="0">
                                          <p:val>
                                            <p:strVal val="ppt_y"/>
                                          </p:val>
                                        </p:tav>
                                        <p:tav tm="100000">
                                          <p:val>
                                            <p:strVal val="ppt_y"/>
                                          </p:val>
                                        </p:tav>
                                      </p:tavLst>
                                    </p:anim>
                                    <p:set>
                                      <p:cBhvr>
                                        <p:cTn id="27" dur="1" fill="hold">
                                          <p:stCondLst>
                                            <p:cond delay="4999"/>
                                          </p:stCondLst>
                                        </p:cTn>
                                        <p:tgtEl>
                                          <p:spTgt spid="9"/>
                                        </p:tgtEl>
                                        <p:attrNameLst>
                                          <p:attrName>style.visibility</p:attrName>
                                        </p:attrNameLst>
                                      </p:cBhvr>
                                      <p:to>
                                        <p:strVal val="hidden"/>
                                      </p:to>
                                    </p:set>
                                  </p:childTnLst>
                                </p:cTn>
                              </p:par>
                              <p:par>
                                <p:cTn id="28" presetID="2" presetClass="exit" presetSubtype="8" fill="hold" grpId="0" nodeType="withEffect">
                                  <p:stCondLst>
                                    <p:cond delay="0"/>
                                  </p:stCondLst>
                                  <p:childTnLst>
                                    <p:anim calcmode="lin" valueType="num">
                                      <p:cBhvr additive="base">
                                        <p:cTn id="29" dur="5000"/>
                                        <p:tgtEl>
                                          <p:spTgt spid="10"/>
                                        </p:tgtEl>
                                        <p:attrNameLst>
                                          <p:attrName>ppt_x</p:attrName>
                                        </p:attrNameLst>
                                      </p:cBhvr>
                                      <p:tavLst>
                                        <p:tav tm="0">
                                          <p:val>
                                            <p:strVal val="ppt_x"/>
                                          </p:val>
                                        </p:tav>
                                        <p:tav tm="100000">
                                          <p:val>
                                            <p:strVal val="0-ppt_w/2"/>
                                          </p:val>
                                        </p:tav>
                                      </p:tavLst>
                                    </p:anim>
                                    <p:anim calcmode="lin" valueType="num">
                                      <p:cBhvr additive="base">
                                        <p:cTn id="30" dur="5000"/>
                                        <p:tgtEl>
                                          <p:spTgt spid="10"/>
                                        </p:tgtEl>
                                        <p:attrNameLst>
                                          <p:attrName>ppt_y</p:attrName>
                                        </p:attrNameLst>
                                      </p:cBhvr>
                                      <p:tavLst>
                                        <p:tav tm="0">
                                          <p:val>
                                            <p:strVal val="ppt_y"/>
                                          </p:val>
                                        </p:tav>
                                        <p:tav tm="100000">
                                          <p:val>
                                            <p:strVal val="ppt_y"/>
                                          </p:val>
                                        </p:tav>
                                      </p:tavLst>
                                    </p:anim>
                                    <p:set>
                                      <p:cBhvr>
                                        <p:cTn id="31" dur="1" fill="hold">
                                          <p:stCondLst>
                                            <p:cond delay="4999"/>
                                          </p:stCondLst>
                                        </p:cTn>
                                        <p:tgtEl>
                                          <p:spTgt spid="10"/>
                                        </p:tgtEl>
                                        <p:attrNameLst>
                                          <p:attrName>style.visibility</p:attrName>
                                        </p:attrNameLst>
                                      </p:cBhvr>
                                      <p:to>
                                        <p:strVal val="hidden"/>
                                      </p:to>
                                    </p:set>
                                  </p:childTnLst>
                                </p:cTn>
                              </p:par>
                              <p:par>
                                <p:cTn id="32" presetID="2" presetClass="exit" presetSubtype="2" fill="hold" grpId="0" nodeType="withEffect">
                                  <p:stCondLst>
                                    <p:cond delay="0"/>
                                  </p:stCondLst>
                                  <p:childTnLst>
                                    <p:anim calcmode="lin" valueType="num">
                                      <p:cBhvr additive="base">
                                        <p:cTn id="33" dur="5000"/>
                                        <p:tgtEl>
                                          <p:spTgt spid="11"/>
                                        </p:tgtEl>
                                        <p:attrNameLst>
                                          <p:attrName>ppt_x</p:attrName>
                                        </p:attrNameLst>
                                      </p:cBhvr>
                                      <p:tavLst>
                                        <p:tav tm="0">
                                          <p:val>
                                            <p:strVal val="ppt_x"/>
                                          </p:val>
                                        </p:tav>
                                        <p:tav tm="100000">
                                          <p:val>
                                            <p:strVal val="1+ppt_w/2"/>
                                          </p:val>
                                        </p:tav>
                                      </p:tavLst>
                                    </p:anim>
                                    <p:anim calcmode="lin" valueType="num">
                                      <p:cBhvr additive="base">
                                        <p:cTn id="34" dur="5000"/>
                                        <p:tgtEl>
                                          <p:spTgt spid="11"/>
                                        </p:tgtEl>
                                        <p:attrNameLst>
                                          <p:attrName>ppt_y</p:attrName>
                                        </p:attrNameLst>
                                      </p:cBhvr>
                                      <p:tavLst>
                                        <p:tav tm="0">
                                          <p:val>
                                            <p:strVal val="ppt_y"/>
                                          </p:val>
                                        </p:tav>
                                        <p:tav tm="100000">
                                          <p:val>
                                            <p:strVal val="ppt_y"/>
                                          </p:val>
                                        </p:tav>
                                      </p:tavLst>
                                    </p:anim>
                                    <p:set>
                                      <p:cBhvr>
                                        <p:cTn id="35" dur="1" fill="hold">
                                          <p:stCondLst>
                                            <p:cond delay="4999"/>
                                          </p:stCondLst>
                                        </p:cTn>
                                        <p:tgtEl>
                                          <p:spTgt spid="11"/>
                                        </p:tgtEl>
                                        <p:attrNameLst>
                                          <p:attrName>style.visibility</p:attrName>
                                        </p:attrNameLst>
                                      </p:cBhvr>
                                      <p:to>
                                        <p:strVal val="hidden"/>
                                      </p:to>
                                    </p:set>
                                  </p:childTnLst>
                                </p:cTn>
                              </p:par>
                              <p:par>
                                <p:cTn id="36" presetID="2" presetClass="exit" presetSubtype="8" fill="hold" grpId="0" nodeType="withEffect">
                                  <p:stCondLst>
                                    <p:cond delay="0"/>
                                  </p:stCondLst>
                                  <p:childTnLst>
                                    <p:anim calcmode="lin" valueType="num">
                                      <p:cBhvr additive="base">
                                        <p:cTn id="37" dur="5000"/>
                                        <p:tgtEl>
                                          <p:spTgt spid="12"/>
                                        </p:tgtEl>
                                        <p:attrNameLst>
                                          <p:attrName>ppt_x</p:attrName>
                                        </p:attrNameLst>
                                      </p:cBhvr>
                                      <p:tavLst>
                                        <p:tav tm="0">
                                          <p:val>
                                            <p:strVal val="ppt_x"/>
                                          </p:val>
                                        </p:tav>
                                        <p:tav tm="100000">
                                          <p:val>
                                            <p:strVal val="0-ppt_w/2"/>
                                          </p:val>
                                        </p:tav>
                                      </p:tavLst>
                                    </p:anim>
                                    <p:anim calcmode="lin" valueType="num">
                                      <p:cBhvr additive="base">
                                        <p:cTn id="38" dur="5000"/>
                                        <p:tgtEl>
                                          <p:spTgt spid="12"/>
                                        </p:tgtEl>
                                        <p:attrNameLst>
                                          <p:attrName>ppt_y</p:attrName>
                                        </p:attrNameLst>
                                      </p:cBhvr>
                                      <p:tavLst>
                                        <p:tav tm="0">
                                          <p:val>
                                            <p:strVal val="ppt_y"/>
                                          </p:val>
                                        </p:tav>
                                        <p:tav tm="100000">
                                          <p:val>
                                            <p:strVal val="ppt_y"/>
                                          </p:val>
                                        </p:tav>
                                      </p:tavLst>
                                    </p:anim>
                                    <p:set>
                                      <p:cBhvr>
                                        <p:cTn id="39" dur="1" fill="hold">
                                          <p:stCondLst>
                                            <p:cond delay="4999"/>
                                          </p:stCondLst>
                                        </p:cTn>
                                        <p:tgtEl>
                                          <p:spTgt spid="12"/>
                                        </p:tgtEl>
                                        <p:attrNameLst>
                                          <p:attrName>style.visibility</p:attrName>
                                        </p:attrNameLst>
                                      </p:cBhvr>
                                      <p:to>
                                        <p:strVal val="hidden"/>
                                      </p:to>
                                    </p:set>
                                  </p:childTnLst>
                                </p:cTn>
                              </p:par>
                              <p:par>
                                <p:cTn id="40" presetID="2" presetClass="exit" presetSubtype="2" fill="hold" grpId="0" nodeType="withEffect">
                                  <p:stCondLst>
                                    <p:cond delay="0"/>
                                  </p:stCondLst>
                                  <p:childTnLst>
                                    <p:anim calcmode="lin" valueType="num">
                                      <p:cBhvr additive="base">
                                        <p:cTn id="41" dur="5000"/>
                                        <p:tgtEl>
                                          <p:spTgt spid="13"/>
                                        </p:tgtEl>
                                        <p:attrNameLst>
                                          <p:attrName>ppt_x</p:attrName>
                                        </p:attrNameLst>
                                      </p:cBhvr>
                                      <p:tavLst>
                                        <p:tav tm="0">
                                          <p:val>
                                            <p:strVal val="ppt_x"/>
                                          </p:val>
                                        </p:tav>
                                        <p:tav tm="100000">
                                          <p:val>
                                            <p:strVal val="1+ppt_w/2"/>
                                          </p:val>
                                        </p:tav>
                                      </p:tavLst>
                                    </p:anim>
                                    <p:anim calcmode="lin" valueType="num">
                                      <p:cBhvr additive="base">
                                        <p:cTn id="42" dur="5000"/>
                                        <p:tgtEl>
                                          <p:spTgt spid="13"/>
                                        </p:tgtEl>
                                        <p:attrNameLst>
                                          <p:attrName>ppt_y</p:attrName>
                                        </p:attrNameLst>
                                      </p:cBhvr>
                                      <p:tavLst>
                                        <p:tav tm="0">
                                          <p:val>
                                            <p:strVal val="ppt_y"/>
                                          </p:val>
                                        </p:tav>
                                        <p:tav tm="100000">
                                          <p:val>
                                            <p:strVal val="ppt_y"/>
                                          </p:val>
                                        </p:tav>
                                      </p:tavLst>
                                    </p:anim>
                                    <p:set>
                                      <p:cBhvr>
                                        <p:cTn id="43" dur="1" fill="hold">
                                          <p:stCondLst>
                                            <p:cond delay="4999"/>
                                          </p:stCondLst>
                                        </p:cTn>
                                        <p:tgtEl>
                                          <p:spTgt spid="13"/>
                                        </p:tgtEl>
                                        <p:attrNameLst>
                                          <p:attrName>style.visibility</p:attrName>
                                        </p:attrNameLst>
                                      </p:cBhvr>
                                      <p:to>
                                        <p:strVal val="hidden"/>
                                      </p:to>
                                    </p:set>
                                  </p:childTnLst>
                                </p:cTn>
                              </p:par>
                              <p:par>
                                <p:cTn id="44" presetID="2" presetClass="exit" presetSubtype="8" fill="hold" grpId="0" nodeType="withEffect">
                                  <p:stCondLst>
                                    <p:cond delay="0"/>
                                  </p:stCondLst>
                                  <p:childTnLst>
                                    <p:anim calcmode="lin" valueType="num">
                                      <p:cBhvr additive="base">
                                        <p:cTn id="45" dur="5000"/>
                                        <p:tgtEl>
                                          <p:spTgt spid="14"/>
                                        </p:tgtEl>
                                        <p:attrNameLst>
                                          <p:attrName>ppt_x</p:attrName>
                                        </p:attrNameLst>
                                      </p:cBhvr>
                                      <p:tavLst>
                                        <p:tav tm="0">
                                          <p:val>
                                            <p:strVal val="ppt_x"/>
                                          </p:val>
                                        </p:tav>
                                        <p:tav tm="100000">
                                          <p:val>
                                            <p:strVal val="0-ppt_w/2"/>
                                          </p:val>
                                        </p:tav>
                                      </p:tavLst>
                                    </p:anim>
                                    <p:anim calcmode="lin" valueType="num">
                                      <p:cBhvr additive="base">
                                        <p:cTn id="46" dur="5000"/>
                                        <p:tgtEl>
                                          <p:spTgt spid="14"/>
                                        </p:tgtEl>
                                        <p:attrNameLst>
                                          <p:attrName>ppt_y</p:attrName>
                                        </p:attrNameLst>
                                      </p:cBhvr>
                                      <p:tavLst>
                                        <p:tav tm="0">
                                          <p:val>
                                            <p:strVal val="ppt_y"/>
                                          </p:val>
                                        </p:tav>
                                        <p:tav tm="100000">
                                          <p:val>
                                            <p:strVal val="ppt_y"/>
                                          </p:val>
                                        </p:tav>
                                      </p:tavLst>
                                    </p:anim>
                                    <p:set>
                                      <p:cBhvr>
                                        <p:cTn id="47" dur="1" fill="hold">
                                          <p:stCondLst>
                                            <p:cond delay="4999"/>
                                          </p:stCondLst>
                                        </p:cTn>
                                        <p:tgtEl>
                                          <p:spTgt spid="14"/>
                                        </p:tgtEl>
                                        <p:attrNameLst>
                                          <p:attrName>style.visibility</p:attrName>
                                        </p:attrNameLst>
                                      </p:cBhvr>
                                      <p:to>
                                        <p:strVal val="hidden"/>
                                      </p:to>
                                    </p:set>
                                  </p:childTnLst>
                                </p:cTn>
                              </p:par>
                              <p:par>
                                <p:cTn id="48" presetID="2" presetClass="exit" presetSubtype="2" fill="hold" grpId="0" nodeType="withEffect">
                                  <p:stCondLst>
                                    <p:cond delay="0"/>
                                  </p:stCondLst>
                                  <p:childTnLst>
                                    <p:anim calcmode="lin" valueType="num">
                                      <p:cBhvr additive="base">
                                        <p:cTn id="49" dur="5000"/>
                                        <p:tgtEl>
                                          <p:spTgt spid="15"/>
                                        </p:tgtEl>
                                        <p:attrNameLst>
                                          <p:attrName>ppt_x</p:attrName>
                                        </p:attrNameLst>
                                      </p:cBhvr>
                                      <p:tavLst>
                                        <p:tav tm="0">
                                          <p:val>
                                            <p:strVal val="ppt_x"/>
                                          </p:val>
                                        </p:tav>
                                        <p:tav tm="100000">
                                          <p:val>
                                            <p:strVal val="1+ppt_w/2"/>
                                          </p:val>
                                        </p:tav>
                                      </p:tavLst>
                                    </p:anim>
                                    <p:anim calcmode="lin" valueType="num">
                                      <p:cBhvr additive="base">
                                        <p:cTn id="50" dur="5000"/>
                                        <p:tgtEl>
                                          <p:spTgt spid="15"/>
                                        </p:tgtEl>
                                        <p:attrNameLst>
                                          <p:attrName>ppt_y</p:attrName>
                                        </p:attrNameLst>
                                      </p:cBhvr>
                                      <p:tavLst>
                                        <p:tav tm="0">
                                          <p:val>
                                            <p:strVal val="ppt_y"/>
                                          </p:val>
                                        </p:tav>
                                        <p:tav tm="100000">
                                          <p:val>
                                            <p:strVal val="ppt_y"/>
                                          </p:val>
                                        </p:tav>
                                      </p:tavLst>
                                    </p:anim>
                                    <p:set>
                                      <p:cBhvr>
                                        <p:cTn id="51" dur="1" fill="hold">
                                          <p:stCondLst>
                                            <p:cond delay="4999"/>
                                          </p:stCondLst>
                                        </p:cTn>
                                        <p:tgtEl>
                                          <p:spTgt spid="15"/>
                                        </p:tgtEl>
                                        <p:attrNameLst>
                                          <p:attrName>style.visibility</p:attrName>
                                        </p:attrNameLst>
                                      </p:cBhvr>
                                      <p:to>
                                        <p:strVal val="hidden"/>
                                      </p:to>
                                    </p:set>
                                  </p:childTnLst>
                                </p:cTn>
                              </p:par>
                              <p:par>
                                <p:cTn id="52" presetID="2" presetClass="exit" presetSubtype="8" fill="hold" grpId="0" nodeType="withEffect">
                                  <p:stCondLst>
                                    <p:cond delay="0"/>
                                  </p:stCondLst>
                                  <p:childTnLst>
                                    <p:anim calcmode="lin" valueType="num">
                                      <p:cBhvr additive="base">
                                        <p:cTn id="53" dur="5000"/>
                                        <p:tgtEl>
                                          <p:spTgt spid="16"/>
                                        </p:tgtEl>
                                        <p:attrNameLst>
                                          <p:attrName>ppt_x</p:attrName>
                                        </p:attrNameLst>
                                      </p:cBhvr>
                                      <p:tavLst>
                                        <p:tav tm="0">
                                          <p:val>
                                            <p:strVal val="ppt_x"/>
                                          </p:val>
                                        </p:tav>
                                        <p:tav tm="100000">
                                          <p:val>
                                            <p:strVal val="0-ppt_w/2"/>
                                          </p:val>
                                        </p:tav>
                                      </p:tavLst>
                                    </p:anim>
                                    <p:anim calcmode="lin" valueType="num">
                                      <p:cBhvr additive="base">
                                        <p:cTn id="54" dur="5000"/>
                                        <p:tgtEl>
                                          <p:spTgt spid="16"/>
                                        </p:tgtEl>
                                        <p:attrNameLst>
                                          <p:attrName>ppt_y</p:attrName>
                                        </p:attrNameLst>
                                      </p:cBhvr>
                                      <p:tavLst>
                                        <p:tav tm="0">
                                          <p:val>
                                            <p:strVal val="ppt_y"/>
                                          </p:val>
                                        </p:tav>
                                        <p:tav tm="100000">
                                          <p:val>
                                            <p:strVal val="ppt_y"/>
                                          </p:val>
                                        </p:tav>
                                      </p:tavLst>
                                    </p:anim>
                                    <p:set>
                                      <p:cBhvr>
                                        <p:cTn id="55" dur="1" fill="hold">
                                          <p:stCondLst>
                                            <p:cond delay="4999"/>
                                          </p:stCondLst>
                                        </p:cTn>
                                        <p:tgtEl>
                                          <p:spTgt spid="16"/>
                                        </p:tgtEl>
                                        <p:attrNameLst>
                                          <p:attrName>style.visibility</p:attrName>
                                        </p:attrNameLst>
                                      </p:cBhvr>
                                      <p:to>
                                        <p:strVal val="hidden"/>
                                      </p:to>
                                    </p:set>
                                  </p:childTnLst>
                                </p:cTn>
                              </p:par>
                              <p:par>
                                <p:cTn id="56" presetID="2" presetClass="exit" presetSubtype="2" fill="hold" grpId="0" nodeType="withEffect">
                                  <p:stCondLst>
                                    <p:cond delay="0"/>
                                  </p:stCondLst>
                                  <p:childTnLst>
                                    <p:anim calcmode="lin" valueType="num">
                                      <p:cBhvr additive="base">
                                        <p:cTn id="57" dur="5000"/>
                                        <p:tgtEl>
                                          <p:spTgt spid="17"/>
                                        </p:tgtEl>
                                        <p:attrNameLst>
                                          <p:attrName>ppt_x</p:attrName>
                                        </p:attrNameLst>
                                      </p:cBhvr>
                                      <p:tavLst>
                                        <p:tav tm="0">
                                          <p:val>
                                            <p:strVal val="ppt_x"/>
                                          </p:val>
                                        </p:tav>
                                        <p:tav tm="100000">
                                          <p:val>
                                            <p:strVal val="1+ppt_w/2"/>
                                          </p:val>
                                        </p:tav>
                                      </p:tavLst>
                                    </p:anim>
                                    <p:anim calcmode="lin" valueType="num">
                                      <p:cBhvr additive="base">
                                        <p:cTn id="58" dur="5000"/>
                                        <p:tgtEl>
                                          <p:spTgt spid="17"/>
                                        </p:tgtEl>
                                        <p:attrNameLst>
                                          <p:attrName>ppt_y</p:attrName>
                                        </p:attrNameLst>
                                      </p:cBhvr>
                                      <p:tavLst>
                                        <p:tav tm="0">
                                          <p:val>
                                            <p:strVal val="ppt_y"/>
                                          </p:val>
                                        </p:tav>
                                        <p:tav tm="100000">
                                          <p:val>
                                            <p:strVal val="ppt_y"/>
                                          </p:val>
                                        </p:tav>
                                      </p:tavLst>
                                    </p:anim>
                                    <p:set>
                                      <p:cBhvr>
                                        <p:cTn id="59" dur="1" fill="hold">
                                          <p:stCondLst>
                                            <p:cond delay="4999"/>
                                          </p:stCondLst>
                                        </p:cTn>
                                        <p:tgtEl>
                                          <p:spTgt spid="17"/>
                                        </p:tgtEl>
                                        <p:attrNameLst>
                                          <p:attrName>style.visibility</p:attrName>
                                        </p:attrNameLst>
                                      </p:cBhvr>
                                      <p:to>
                                        <p:strVal val="hidden"/>
                                      </p:to>
                                    </p:set>
                                  </p:childTnLst>
                                </p:cTn>
                              </p:par>
                              <p:par>
                                <p:cTn id="60" presetID="2" presetClass="exit" presetSubtype="8" fill="hold" grpId="0" nodeType="withEffect">
                                  <p:stCondLst>
                                    <p:cond delay="0"/>
                                  </p:stCondLst>
                                  <p:childTnLst>
                                    <p:anim calcmode="lin" valueType="num">
                                      <p:cBhvr additive="base">
                                        <p:cTn id="61" dur="5000"/>
                                        <p:tgtEl>
                                          <p:spTgt spid="18"/>
                                        </p:tgtEl>
                                        <p:attrNameLst>
                                          <p:attrName>ppt_x</p:attrName>
                                        </p:attrNameLst>
                                      </p:cBhvr>
                                      <p:tavLst>
                                        <p:tav tm="0">
                                          <p:val>
                                            <p:strVal val="ppt_x"/>
                                          </p:val>
                                        </p:tav>
                                        <p:tav tm="100000">
                                          <p:val>
                                            <p:strVal val="0-ppt_w/2"/>
                                          </p:val>
                                        </p:tav>
                                      </p:tavLst>
                                    </p:anim>
                                    <p:anim calcmode="lin" valueType="num">
                                      <p:cBhvr additive="base">
                                        <p:cTn id="62" dur="5000"/>
                                        <p:tgtEl>
                                          <p:spTgt spid="18"/>
                                        </p:tgtEl>
                                        <p:attrNameLst>
                                          <p:attrName>ppt_y</p:attrName>
                                        </p:attrNameLst>
                                      </p:cBhvr>
                                      <p:tavLst>
                                        <p:tav tm="0">
                                          <p:val>
                                            <p:strVal val="ppt_y"/>
                                          </p:val>
                                        </p:tav>
                                        <p:tav tm="100000">
                                          <p:val>
                                            <p:strVal val="ppt_y"/>
                                          </p:val>
                                        </p:tav>
                                      </p:tavLst>
                                    </p:anim>
                                    <p:set>
                                      <p:cBhvr>
                                        <p:cTn id="63" dur="1" fill="hold">
                                          <p:stCondLst>
                                            <p:cond delay="4999"/>
                                          </p:stCondLst>
                                        </p:cTn>
                                        <p:tgtEl>
                                          <p:spTgt spid="18"/>
                                        </p:tgtEl>
                                        <p:attrNameLst>
                                          <p:attrName>style.visibility</p:attrName>
                                        </p:attrNameLst>
                                      </p:cBhvr>
                                      <p:to>
                                        <p:strVal val="hidden"/>
                                      </p:to>
                                    </p:set>
                                  </p:childTnLst>
                                </p:cTn>
                              </p:par>
                              <p:par>
                                <p:cTn id="64" presetID="2" presetClass="exit" presetSubtype="2" fill="hold" grpId="0" nodeType="withEffect">
                                  <p:stCondLst>
                                    <p:cond delay="0"/>
                                  </p:stCondLst>
                                  <p:childTnLst>
                                    <p:anim calcmode="lin" valueType="num">
                                      <p:cBhvr additive="base">
                                        <p:cTn id="65" dur="5000"/>
                                        <p:tgtEl>
                                          <p:spTgt spid="19"/>
                                        </p:tgtEl>
                                        <p:attrNameLst>
                                          <p:attrName>ppt_x</p:attrName>
                                        </p:attrNameLst>
                                      </p:cBhvr>
                                      <p:tavLst>
                                        <p:tav tm="0">
                                          <p:val>
                                            <p:strVal val="ppt_x"/>
                                          </p:val>
                                        </p:tav>
                                        <p:tav tm="100000">
                                          <p:val>
                                            <p:strVal val="1+ppt_w/2"/>
                                          </p:val>
                                        </p:tav>
                                      </p:tavLst>
                                    </p:anim>
                                    <p:anim calcmode="lin" valueType="num">
                                      <p:cBhvr additive="base">
                                        <p:cTn id="66" dur="5000"/>
                                        <p:tgtEl>
                                          <p:spTgt spid="19"/>
                                        </p:tgtEl>
                                        <p:attrNameLst>
                                          <p:attrName>ppt_y</p:attrName>
                                        </p:attrNameLst>
                                      </p:cBhvr>
                                      <p:tavLst>
                                        <p:tav tm="0">
                                          <p:val>
                                            <p:strVal val="ppt_y"/>
                                          </p:val>
                                        </p:tav>
                                        <p:tav tm="100000">
                                          <p:val>
                                            <p:strVal val="ppt_y"/>
                                          </p:val>
                                        </p:tav>
                                      </p:tavLst>
                                    </p:anim>
                                    <p:set>
                                      <p:cBhvr>
                                        <p:cTn id="67" dur="1" fill="hold">
                                          <p:stCondLst>
                                            <p:cond delay="4999"/>
                                          </p:stCondLst>
                                        </p:cTn>
                                        <p:tgtEl>
                                          <p:spTgt spid="19"/>
                                        </p:tgtEl>
                                        <p:attrNameLst>
                                          <p:attrName>style.visibility</p:attrName>
                                        </p:attrNameLst>
                                      </p:cBhvr>
                                      <p:to>
                                        <p:strVal val="hidden"/>
                                      </p:to>
                                    </p:set>
                                  </p:childTnLst>
                                </p:cTn>
                              </p:par>
                              <p:par>
                                <p:cTn id="68" presetID="2" presetClass="exit" presetSubtype="8" fill="hold" grpId="0" nodeType="withEffect">
                                  <p:stCondLst>
                                    <p:cond delay="0"/>
                                  </p:stCondLst>
                                  <p:childTnLst>
                                    <p:anim calcmode="lin" valueType="num">
                                      <p:cBhvr additive="base">
                                        <p:cTn id="69" dur="5000"/>
                                        <p:tgtEl>
                                          <p:spTgt spid="20"/>
                                        </p:tgtEl>
                                        <p:attrNameLst>
                                          <p:attrName>ppt_x</p:attrName>
                                        </p:attrNameLst>
                                      </p:cBhvr>
                                      <p:tavLst>
                                        <p:tav tm="0">
                                          <p:val>
                                            <p:strVal val="ppt_x"/>
                                          </p:val>
                                        </p:tav>
                                        <p:tav tm="100000">
                                          <p:val>
                                            <p:strVal val="0-ppt_w/2"/>
                                          </p:val>
                                        </p:tav>
                                      </p:tavLst>
                                    </p:anim>
                                    <p:anim calcmode="lin" valueType="num">
                                      <p:cBhvr additive="base">
                                        <p:cTn id="70" dur="5000"/>
                                        <p:tgtEl>
                                          <p:spTgt spid="20"/>
                                        </p:tgtEl>
                                        <p:attrNameLst>
                                          <p:attrName>ppt_y</p:attrName>
                                        </p:attrNameLst>
                                      </p:cBhvr>
                                      <p:tavLst>
                                        <p:tav tm="0">
                                          <p:val>
                                            <p:strVal val="ppt_y"/>
                                          </p:val>
                                        </p:tav>
                                        <p:tav tm="100000">
                                          <p:val>
                                            <p:strVal val="ppt_y"/>
                                          </p:val>
                                        </p:tav>
                                      </p:tavLst>
                                    </p:anim>
                                    <p:set>
                                      <p:cBhvr>
                                        <p:cTn id="71" dur="1" fill="hold">
                                          <p:stCondLst>
                                            <p:cond delay="4999"/>
                                          </p:stCondLst>
                                        </p:cTn>
                                        <p:tgtEl>
                                          <p:spTgt spid="20"/>
                                        </p:tgtEl>
                                        <p:attrNameLst>
                                          <p:attrName>style.visibility</p:attrName>
                                        </p:attrNameLst>
                                      </p:cBhvr>
                                      <p:to>
                                        <p:strVal val="hidden"/>
                                      </p:to>
                                    </p:set>
                                  </p:childTnLst>
                                </p:cTn>
                              </p:par>
                              <p:par>
                                <p:cTn id="72" presetID="2" presetClass="exit" presetSubtype="2" fill="hold" grpId="0" nodeType="withEffect">
                                  <p:stCondLst>
                                    <p:cond delay="0"/>
                                  </p:stCondLst>
                                  <p:childTnLst>
                                    <p:anim calcmode="lin" valueType="num">
                                      <p:cBhvr additive="base">
                                        <p:cTn id="73" dur="5000"/>
                                        <p:tgtEl>
                                          <p:spTgt spid="21"/>
                                        </p:tgtEl>
                                        <p:attrNameLst>
                                          <p:attrName>ppt_x</p:attrName>
                                        </p:attrNameLst>
                                      </p:cBhvr>
                                      <p:tavLst>
                                        <p:tav tm="0">
                                          <p:val>
                                            <p:strVal val="ppt_x"/>
                                          </p:val>
                                        </p:tav>
                                        <p:tav tm="100000">
                                          <p:val>
                                            <p:strVal val="1+ppt_w/2"/>
                                          </p:val>
                                        </p:tav>
                                      </p:tavLst>
                                    </p:anim>
                                    <p:anim calcmode="lin" valueType="num">
                                      <p:cBhvr additive="base">
                                        <p:cTn id="74" dur="5000"/>
                                        <p:tgtEl>
                                          <p:spTgt spid="21"/>
                                        </p:tgtEl>
                                        <p:attrNameLst>
                                          <p:attrName>ppt_y</p:attrName>
                                        </p:attrNameLst>
                                      </p:cBhvr>
                                      <p:tavLst>
                                        <p:tav tm="0">
                                          <p:val>
                                            <p:strVal val="ppt_y"/>
                                          </p:val>
                                        </p:tav>
                                        <p:tav tm="100000">
                                          <p:val>
                                            <p:strVal val="ppt_y"/>
                                          </p:val>
                                        </p:tav>
                                      </p:tavLst>
                                    </p:anim>
                                    <p:set>
                                      <p:cBhvr>
                                        <p:cTn id="75" dur="1" fill="hold">
                                          <p:stCondLst>
                                            <p:cond delay="4999"/>
                                          </p:stCondLst>
                                        </p:cTn>
                                        <p:tgtEl>
                                          <p:spTgt spid="21"/>
                                        </p:tgtEl>
                                        <p:attrNameLst>
                                          <p:attrName>style.visibility</p:attrName>
                                        </p:attrNameLst>
                                      </p:cBhvr>
                                      <p:to>
                                        <p:strVal val="hidden"/>
                                      </p:to>
                                    </p:set>
                                  </p:childTnLst>
                                </p:cTn>
                              </p:par>
                              <p:par>
                                <p:cTn id="76" presetID="2" presetClass="exit" presetSubtype="8" fill="hold" grpId="0" nodeType="withEffect">
                                  <p:stCondLst>
                                    <p:cond delay="0"/>
                                  </p:stCondLst>
                                  <p:childTnLst>
                                    <p:anim calcmode="lin" valueType="num">
                                      <p:cBhvr additive="base">
                                        <p:cTn id="77" dur="5000"/>
                                        <p:tgtEl>
                                          <p:spTgt spid="22"/>
                                        </p:tgtEl>
                                        <p:attrNameLst>
                                          <p:attrName>ppt_x</p:attrName>
                                        </p:attrNameLst>
                                      </p:cBhvr>
                                      <p:tavLst>
                                        <p:tav tm="0">
                                          <p:val>
                                            <p:strVal val="ppt_x"/>
                                          </p:val>
                                        </p:tav>
                                        <p:tav tm="100000">
                                          <p:val>
                                            <p:strVal val="0-ppt_w/2"/>
                                          </p:val>
                                        </p:tav>
                                      </p:tavLst>
                                    </p:anim>
                                    <p:anim calcmode="lin" valueType="num">
                                      <p:cBhvr additive="base">
                                        <p:cTn id="78" dur="5000"/>
                                        <p:tgtEl>
                                          <p:spTgt spid="22"/>
                                        </p:tgtEl>
                                        <p:attrNameLst>
                                          <p:attrName>ppt_y</p:attrName>
                                        </p:attrNameLst>
                                      </p:cBhvr>
                                      <p:tavLst>
                                        <p:tav tm="0">
                                          <p:val>
                                            <p:strVal val="ppt_y"/>
                                          </p:val>
                                        </p:tav>
                                        <p:tav tm="100000">
                                          <p:val>
                                            <p:strVal val="ppt_y"/>
                                          </p:val>
                                        </p:tav>
                                      </p:tavLst>
                                    </p:anim>
                                    <p:set>
                                      <p:cBhvr>
                                        <p:cTn id="79" dur="1" fill="hold">
                                          <p:stCondLst>
                                            <p:cond delay="4999"/>
                                          </p:stCondLst>
                                        </p:cTn>
                                        <p:tgtEl>
                                          <p:spTgt spid="22"/>
                                        </p:tgtEl>
                                        <p:attrNameLst>
                                          <p:attrName>style.visibility</p:attrName>
                                        </p:attrNameLst>
                                      </p:cBhvr>
                                      <p:to>
                                        <p:strVal val="hidden"/>
                                      </p:to>
                                    </p:set>
                                  </p:childTnLst>
                                </p:cTn>
                              </p:par>
                              <p:par>
                                <p:cTn id="80" presetID="2" presetClass="exit" presetSubtype="2" fill="hold" grpId="0" nodeType="withEffect">
                                  <p:stCondLst>
                                    <p:cond delay="0"/>
                                  </p:stCondLst>
                                  <p:childTnLst>
                                    <p:anim calcmode="lin" valueType="num">
                                      <p:cBhvr additive="base">
                                        <p:cTn id="81" dur="5000"/>
                                        <p:tgtEl>
                                          <p:spTgt spid="23"/>
                                        </p:tgtEl>
                                        <p:attrNameLst>
                                          <p:attrName>ppt_x</p:attrName>
                                        </p:attrNameLst>
                                      </p:cBhvr>
                                      <p:tavLst>
                                        <p:tav tm="0">
                                          <p:val>
                                            <p:strVal val="ppt_x"/>
                                          </p:val>
                                        </p:tav>
                                        <p:tav tm="100000">
                                          <p:val>
                                            <p:strVal val="1+ppt_w/2"/>
                                          </p:val>
                                        </p:tav>
                                      </p:tavLst>
                                    </p:anim>
                                    <p:anim calcmode="lin" valueType="num">
                                      <p:cBhvr additive="base">
                                        <p:cTn id="82" dur="5000"/>
                                        <p:tgtEl>
                                          <p:spTgt spid="23"/>
                                        </p:tgtEl>
                                        <p:attrNameLst>
                                          <p:attrName>ppt_y</p:attrName>
                                        </p:attrNameLst>
                                      </p:cBhvr>
                                      <p:tavLst>
                                        <p:tav tm="0">
                                          <p:val>
                                            <p:strVal val="ppt_y"/>
                                          </p:val>
                                        </p:tav>
                                        <p:tav tm="100000">
                                          <p:val>
                                            <p:strVal val="ppt_y"/>
                                          </p:val>
                                        </p:tav>
                                      </p:tavLst>
                                    </p:anim>
                                    <p:set>
                                      <p:cBhvr>
                                        <p:cTn id="83" dur="1" fill="hold">
                                          <p:stCondLst>
                                            <p:cond delay="4999"/>
                                          </p:stCondLst>
                                        </p:cTn>
                                        <p:tgtEl>
                                          <p:spTgt spid="23"/>
                                        </p:tgtEl>
                                        <p:attrNameLst>
                                          <p:attrName>style.visibility</p:attrName>
                                        </p:attrNameLst>
                                      </p:cBhvr>
                                      <p:to>
                                        <p:strVal val="hidden"/>
                                      </p:to>
                                    </p:set>
                                  </p:childTnLst>
                                </p:cTn>
                              </p:par>
                              <p:par>
                                <p:cTn id="84" presetID="2" presetClass="exit" presetSubtype="8" fill="hold" grpId="0" nodeType="withEffect">
                                  <p:stCondLst>
                                    <p:cond delay="0"/>
                                  </p:stCondLst>
                                  <p:childTnLst>
                                    <p:anim calcmode="lin" valueType="num">
                                      <p:cBhvr additive="base">
                                        <p:cTn id="85" dur="5000"/>
                                        <p:tgtEl>
                                          <p:spTgt spid="24"/>
                                        </p:tgtEl>
                                        <p:attrNameLst>
                                          <p:attrName>ppt_x</p:attrName>
                                        </p:attrNameLst>
                                      </p:cBhvr>
                                      <p:tavLst>
                                        <p:tav tm="0">
                                          <p:val>
                                            <p:strVal val="ppt_x"/>
                                          </p:val>
                                        </p:tav>
                                        <p:tav tm="100000">
                                          <p:val>
                                            <p:strVal val="0-ppt_w/2"/>
                                          </p:val>
                                        </p:tav>
                                      </p:tavLst>
                                    </p:anim>
                                    <p:anim calcmode="lin" valueType="num">
                                      <p:cBhvr additive="base">
                                        <p:cTn id="86" dur="5000"/>
                                        <p:tgtEl>
                                          <p:spTgt spid="24"/>
                                        </p:tgtEl>
                                        <p:attrNameLst>
                                          <p:attrName>ppt_y</p:attrName>
                                        </p:attrNameLst>
                                      </p:cBhvr>
                                      <p:tavLst>
                                        <p:tav tm="0">
                                          <p:val>
                                            <p:strVal val="ppt_y"/>
                                          </p:val>
                                        </p:tav>
                                        <p:tav tm="100000">
                                          <p:val>
                                            <p:strVal val="ppt_y"/>
                                          </p:val>
                                        </p:tav>
                                      </p:tavLst>
                                    </p:anim>
                                    <p:set>
                                      <p:cBhvr>
                                        <p:cTn id="87" dur="1" fill="hold">
                                          <p:stCondLst>
                                            <p:cond delay="4999"/>
                                          </p:stCondLst>
                                        </p:cTn>
                                        <p:tgtEl>
                                          <p:spTgt spid="24"/>
                                        </p:tgtEl>
                                        <p:attrNameLst>
                                          <p:attrName>style.visibility</p:attrName>
                                        </p:attrNameLst>
                                      </p:cBhvr>
                                      <p:to>
                                        <p:strVal val="hidden"/>
                                      </p:to>
                                    </p:set>
                                  </p:childTnLst>
                                </p:cTn>
                              </p:par>
                              <p:par>
                                <p:cTn id="88" presetID="2" presetClass="exit" presetSubtype="2" fill="hold" grpId="0" nodeType="withEffect">
                                  <p:stCondLst>
                                    <p:cond delay="0"/>
                                  </p:stCondLst>
                                  <p:childTnLst>
                                    <p:anim calcmode="lin" valueType="num">
                                      <p:cBhvr additive="base">
                                        <p:cTn id="89" dur="5000"/>
                                        <p:tgtEl>
                                          <p:spTgt spid="25"/>
                                        </p:tgtEl>
                                        <p:attrNameLst>
                                          <p:attrName>ppt_x</p:attrName>
                                        </p:attrNameLst>
                                      </p:cBhvr>
                                      <p:tavLst>
                                        <p:tav tm="0">
                                          <p:val>
                                            <p:strVal val="ppt_x"/>
                                          </p:val>
                                        </p:tav>
                                        <p:tav tm="100000">
                                          <p:val>
                                            <p:strVal val="1+ppt_w/2"/>
                                          </p:val>
                                        </p:tav>
                                      </p:tavLst>
                                    </p:anim>
                                    <p:anim calcmode="lin" valueType="num">
                                      <p:cBhvr additive="base">
                                        <p:cTn id="90" dur="5000"/>
                                        <p:tgtEl>
                                          <p:spTgt spid="25"/>
                                        </p:tgtEl>
                                        <p:attrNameLst>
                                          <p:attrName>ppt_y</p:attrName>
                                        </p:attrNameLst>
                                      </p:cBhvr>
                                      <p:tavLst>
                                        <p:tav tm="0">
                                          <p:val>
                                            <p:strVal val="ppt_y"/>
                                          </p:val>
                                        </p:tav>
                                        <p:tav tm="100000">
                                          <p:val>
                                            <p:strVal val="ppt_y"/>
                                          </p:val>
                                        </p:tav>
                                      </p:tavLst>
                                    </p:anim>
                                    <p:set>
                                      <p:cBhvr>
                                        <p:cTn id="91" dur="1" fill="hold">
                                          <p:stCondLst>
                                            <p:cond delay="4999"/>
                                          </p:stCondLst>
                                        </p:cTn>
                                        <p:tgtEl>
                                          <p:spTgt spid="25"/>
                                        </p:tgtEl>
                                        <p:attrNameLst>
                                          <p:attrName>style.visibility</p:attrName>
                                        </p:attrNameLst>
                                      </p:cBhvr>
                                      <p:to>
                                        <p:strVal val="hidden"/>
                                      </p:to>
                                    </p:set>
                                  </p:childTnLst>
                                </p:cTn>
                              </p:par>
                              <p:par>
                                <p:cTn id="92" presetID="2" presetClass="exit" presetSubtype="8" fill="hold" grpId="0" nodeType="withEffect">
                                  <p:stCondLst>
                                    <p:cond delay="0"/>
                                  </p:stCondLst>
                                  <p:childTnLst>
                                    <p:anim calcmode="lin" valueType="num">
                                      <p:cBhvr additive="base">
                                        <p:cTn id="93" dur="5000"/>
                                        <p:tgtEl>
                                          <p:spTgt spid="26"/>
                                        </p:tgtEl>
                                        <p:attrNameLst>
                                          <p:attrName>ppt_x</p:attrName>
                                        </p:attrNameLst>
                                      </p:cBhvr>
                                      <p:tavLst>
                                        <p:tav tm="0">
                                          <p:val>
                                            <p:strVal val="ppt_x"/>
                                          </p:val>
                                        </p:tav>
                                        <p:tav tm="100000">
                                          <p:val>
                                            <p:strVal val="0-ppt_w/2"/>
                                          </p:val>
                                        </p:tav>
                                      </p:tavLst>
                                    </p:anim>
                                    <p:anim calcmode="lin" valueType="num">
                                      <p:cBhvr additive="base">
                                        <p:cTn id="94" dur="5000"/>
                                        <p:tgtEl>
                                          <p:spTgt spid="26"/>
                                        </p:tgtEl>
                                        <p:attrNameLst>
                                          <p:attrName>ppt_y</p:attrName>
                                        </p:attrNameLst>
                                      </p:cBhvr>
                                      <p:tavLst>
                                        <p:tav tm="0">
                                          <p:val>
                                            <p:strVal val="ppt_y"/>
                                          </p:val>
                                        </p:tav>
                                        <p:tav tm="100000">
                                          <p:val>
                                            <p:strVal val="ppt_y"/>
                                          </p:val>
                                        </p:tav>
                                      </p:tavLst>
                                    </p:anim>
                                    <p:set>
                                      <p:cBhvr>
                                        <p:cTn id="95" dur="1" fill="hold">
                                          <p:stCondLst>
                                            <p:cond delay="4999"/>
                                          </p:stCondLst>
                                        </p:cTn>
                                        <p:tgtEl>
                                          <p:spTgt spid="26"/>
                                        </p:tgtEl>
                                        <p:attrNameLst>
                                          <p:attrName>style.visibility</p:attrName>
                                        </p:attrNameLst>
                                      </p:cBhvr>
                                      <p:to>
                                        <p:strVal val="hidden"/>
                                      </p:to>
                                    </p:set>
                                  </p:childTnLst>
                                </p:cTn>
                              </p:par>
                              <p:par>
                                <p:cTn id="96" presetID="2" presetClass="exit" presetSubtype="2" fill="hold" grpId="0" nodeType="withEffect">
                                  <p:stCondLst>
                                    <p:cond delay="0"/>
                                  </p:stCondLst>
                                  <p:childTnLst>
                                    <p:anim calcmode="lin" valueType="num">
                                      <p:cBhvr additive="base">
                                        <p:cTn id="97" dur="5000"/>
                                        <p:tgtEl>
                                          <p:spTgt spid="27"/>
                                        </p:tgtEl>
                                        <p:attrNameLst>
                                          <p:attrName>ppt_x</p:attrName>
                                        </p:attrNameLst>
                                      </p:cBhvr>
                                      <p:tavLst>
                                        <p:tav tm="0">
                                          <p:val>
                                            <p:strVal val="ppt_x"/>
                                          </p:val>
                                        </p:tav>
                                        <p:tav tm="100000">
                                          <p:val>
                                            <p:strVal val="1+ppt_w/2"/>
                                          </p:val>
                                        </p:tav>
                                      </p:tavLst>
                                    </p:anim>
                                    <p:anim calcmode="lin" valueType="num">
                                      <p:cBhvr additive="base">
                                        <p:cTn id="98" dur="5000"/>
                                        <p:tgtEl>
                                          <p:spTgt spid="27"/>
                                        </p:tgtEl>
                                        <p:attrNameLst>
                                          <p:attrName>ppt_y</p:attrName>
                                        </p:attrNameLst>
                                      </p:cBhvr>
                                      <p:tavLst>
                                        <p:tav tm="0">
                                          <p:val>
                                            <p:strVal val="ppt_y"/>
                                          </p:val>
                                        </p:tav>
                                        <p:tav tm="100000">
                                          <p:val>
                                            <p:strVal val="ppt_y"/>
                                          </p:val>
                                        </p:tav>
                                      </p:tavLst>
                                    </p:anim>
                                    <p:set>
                                      <p:cBhvr>
                                        <p:cTn id="99" dur="1" fill="hold">
                                          <p:stCondLst>
                                            <p:cond delay="4999"/>
                                          </p:stCondLst>
                                        </p:cTn>
                                        <p:tgtEl>
                                          <p:spTgt spid="27"/>
                                        </p:tgtEl>
                                        <p:attrNameLst>
                                          <p:attrName>style.visibility</p:attrName>
                                        </p:attrNameLst>
                                      </p:cBhvr>
                                      <p:to>
                                        <p:strVal val="hidden"/>
                                      </p:to>
                                    </p:set>
                                  </p:childTnLst>
                                </p:cTn>
                              </p:par>
                              <p:par>
                                <p:cTn id="100" presetID="2" presetClass="exit" presetSubtype="8" fill="hold" grpId="0" nodeType="withEffect">
                                  <p:stCondLst>
                                    <p:cond delay="0"/>
                                  </p:stCondLst>
                                  <p:childTnLst>
                                    <p:anim calcmode="lin" valueType="num">
                                      <p:cBhvr additive="base">
                                        <p:cTn id="101" dur="5000"/>
                                        <p:tgtEl>
                                          <p:spTgt spid="28"/>
                                        </p:tgtEl>
                                        <p:attrNameLst>
                                          <p:attrName>ppt_x</p:attrName>
                                        </p:attrNameLst>
                                      </p:cBhvr>
                                      <p:tavLst>
                                        <p:tav tm="0">
                                          <p:val>
                                            <p:strVal val="ppt_x"/>
                                          </p:val>
                                        </p:tav>
                                        <p:tav tm="100000">
                                          <p:val>
                                            <p:strVal val="0-ppt_w/2"/>
                                          </p:val>
                                        </p:tav>
                                      </p:tavLst>
                                    </p:anim>
                                    <p:anim calcmode="lin" valueType="num">
                                      <p:cBhvr additive="base">
                                        <p:cTn id="102" dur="5000"/>
                                        <p:tgtEl>
                                          <p:spTgt spid="28"/>
                                        </p:tgtEl>
                                        <p:attrNameLst>
                                          <p:attrName>ppt_y</p:attrName>
                                        </p:attrNameLst>
                                      </p:cBhvr>
                                      <p:tavLst>
                                        <p:tav tm="0">
                                          <p:val>
                                            <p:strVal val="ppt_y"/>
                                          </p:val>
                                        </p:tav>
                                        <p:tav tm="100000">
                                          <p:val>
                                            <p:strVal val="ppt_y"/>
                                          </p:val>
                                        </p:tav>
                                      </p:tavLst>
                                    </p:anim>
                                    <p:set>
                                      <p:cBhvr>
                                        <p:cTn id="103" dur="1" fill="hold">
                                          <p:stCondLst>
                                            <p:cond delay="4999"/>
                                          </p:stCondLst>
                                        </p:cTn>
                                        <p:tgtEl>
                                          <p:spTgt spid="28"/>
                                        </p:tgtEl>
                                        <p:attrNameLst>
                                          <p:attrName>style.visibility</p:attrName>
                                        </p:attrNameLst>
                                      </p:cBhvr>
                                      <p:to>
                                        <p:strVal val="hidden"/>
                                      </p:to>
                                    </p:set>
                                  </p:childTnLst>
                                </p:cTn>
                              </p:par>
                              <p:par>
                                <p:cTn id="104" presetID="2" presetClass="exit" presetSubtype="2" fill="hold" grpId="0" nodeType="withEffect">
                                  <p:stCondLst>
                                    <p:cond delay="0"/>
                                  </p:stCondLst>
                                  <p:childTnLst>
                                    <p:anim calcmode="lin" valueType="num">
                                      <p:cBhvr additive="base">
                                        <p:cTn id="105" dur="5000"/>
                                        <p:tgtEl>
                                          <p:spTgt spid="29"/>
                                        </p:tgtEl>
                                        <p:attrNameLst>
                                          <p:attrName>ppt_x</p:attrName>
                                        </p:attrNameLst>
                                      </p:cBhvr>
                                      <p:tavLst>
                                        <p:tav tm="0">
                                          <p:val>
                                            <p:strVal val="ppt_x"/>
                                          </p:val>
                                        </p:tav>
                                        <p:tav tm="100000">
                                          <p:val>
                                            <p:strVal val="1+ppt_w/2"/>
                                          </p:val>
                                        </p:tav>
                                      </p:tavLst>
                                    </p:anim>
                                    <p:anim calcmode="lin" valueType="num">
                                      <p:cBhvr additive="base">
                                        <p:cTn id="106" dur="5000"/>
                                        <p:tgtEl>
                                          <p:spTgt spid="29"/>
                                        </p:tgtEl>
                                        <p:attrNameLst>
                                          <p:attrName>ppt_y</p:attrName>
                                        </p:attrNameLst>
                                      </p:cBhvr>
                                      <p:tavLst>
                                        <p:tav tm="0">
                                          <p:val>
                                            <p:strVal val="ppt_y"/>
                                          </p:val>
                                        </p:tav>
                                        <p:tav tm="100000">
                                          <p:val>
                                            <p:strVal val="ppt_y"/>
                                          </p:val>
                                        </p:tav>
                                      </p:tavLst>
                                    </p:anim>
                                    <p:set>
                                      <p:cBhvr>
                                        <p:cTn id="107" dur="1" fill="hold">
                                          <p:stCondLst>
                                            <p:cond delay="4999"/>
                                          </p:stCondLst>
                                        </p:cTn>
                                        <p:tgtEl>
                                          <p:spTgt spid="29"/>
                                        </p:tgtEl>
                                        <p:attrNameLst>
                                          <p:attrName>style.visibility</p:attrName>
                                        </p:attrNameLst>
                                      </p:cBhvr>
                                      <p:to>
                                        <p:strVal val="hidden"/>
                                      </p:to>
                                    </p:set>
                                  </p:childTnLst>
                                </p:cTn>
                              </p:par>
                              <p:par>
                                <p:cTn id="108" presetID="2" presetClass="exit" presetSubtype="8" fill="hold" grpId="0" nodeType="withEffect">
                                  <p:stCondLst>
                                    <p:cond delay="0"/>
                                  </p:stCondLst>
                                  <p:childTnLst>
                                    <p:anim calcmode="lin" valueType="num">
                                      <p:cBhvr additive="base">
                                        <p:cTn id="109" dur="5000"/>
                                        <p:tgtEl>
                                          <p:spTgt spid="30"/>
                                        </p:tgtEl>
                                        <p:attrNameLst>
                                          <p:attrName>ppt_x</p:attrName>
                                        </p:attrNameLst>
                                      </p:cBhvr>
                                      <p:tavLst>
                                        <p:tav tm="0">
                                          <p:val>
                                            <p:strVal val="ppt_x"/>
                                          </p:val>
                                        </p:tav>
                                        <p:tav tm="100000">
                                          <p:val>
                                            <p:strVal val="0-ppt_w/2"/>
                                          </p:val>
                                        </p:tav>
                                      </p:tavLst>
                                    </p:anim>
                                    <p:anim calcmode="lin" valueType="num">
                                      <p:cBhvr additive="base">
                                        <p:cTn id="110" dur="5000"/>
                                        <p:tgtEl>
                                          <p:spTgt spid="30"/>
                                        </p:tgtEl>
                                        <p:attrNameLst>
                                          <p:attrName>ppt_y</p:attrName>
                                        </p:attrNameLst>
                                      </p:cBhvr>
                                      <p:tavLst>
                                        <p:tav tm="0">
                                          <p:val>
                                            <p:strVal val="ppt_y"/>
                                          </p:val>
                                        </p:tav>
                                        <p:tav tm="100000">
                                          <p:val>
                                            <p:strVal val="ppt_y"/>
                                          </p:val>
                                        </p:tav>
                                      </p:tavLst>
                                    </p:anim>
                                    <p:set>
                                      <p:cBhvr>
                                        <p:cTn id="111" dur="1" fill="hold">
                                          <p:stCondLst>
                                            <p:cond delay="4999"/>
                                          </p:stCondLst>
                                        </p:cTn>
                                        <p:tgtEl>
                                          <p:spTgt spid="30"/>
                                        </p:tgtEl>
                                        <p:attrNameLst>
                                          <p:attrName>style.visibility</p:attrName>
                                        </p:attrNameLst>
                                      </p:cBhvr>
                                      <p:to>
                                        <p:strVal val="hidden"/>
                                      </p:to>
                                    </p:set>
                                  </p:childTnLst>
                                </p:cTn>
                              </p:par>
                              <p:par>
                                <p:cTn id="112" presetID="2" presetClass="exit" presetSubtype="2" fill="hold" grpId="0" nodeType="withEffect">
                                  <p:stCondLst>
                                    <p:cond delay="0"/>
                                  </p:stCondLst>
                                  <p:childTnLst>
                                    <p:anim calcmode="lin" valueType="num">
                                      <p:cBhvr additive="base">
                                        <p:cTn id="113" dur="5000"/>
                                        <p:tgtEl>
                                          <p:spTgt spid="31"/>
                                        </p:tgtEl>
                                        <p:attrNameLst>
                                          <p:attrName>ppt_x</p:attrName>
                                        </p:attrNameLst>
                                      </p:cBhvr>
                                      <p:tavLst>
                                        <p:tav tm="0">
                                          <p:val>
                                            <p:strVal val="ppt_x"/>
                                          </p:val>
                                        </p:tav>
                                        <p:tav tm="100000">
                                          <p:val>
                                            <p:strVal val="1+ppt_w/2"/>
                                          </p:val>
                                        </p:tav>
                                      </p:tavLst>
                                    </p:anim>
                                    <p:anim calcmode="lin" valueType="num">
                                      <p:cBhvr additive="base">
                                        <p:cTn id="114" dur="5000"/>
                                        <p:tgtEl>
                                          <p:spTgt spid="31"/>
                                        </p:tgtEl>
                                        <p:attrNameLst>
                                          <p:attrName>ppt_y</p:attrName>
                                        </p:attrNameLst>
                                      </p:cBhvr>
                                      <p:tavLst>
                                        <p:tav tm="0">
                                          <p:val>
                                            <p:strVal val="ppt_y"/>
                                          </p:val>
                                        </p:tav>
                                        <p:tav tm="100000">
                                          <p:val>
                                            <p:strVal val="ppt_y"/>
                                          </p:val>
                                        </p:tav>
                                      </p:tavLst>
                                    </p:anim>
                                    <p:set>
                                      <p:cBhvr>
                                        <p:cTn id="115" dur="1" fill="hold">
                                          <p:stCondLst>
                                            <p:cond delay="4999"/>
                                          </p:stCondLst>
                                        </p:cTn>
                                        <p:tgtEl>
                                          <p:spTgt spid="31"/>
                                        </p:tgtEl>
                                        <p:attrNameLst>
                                          <p:attrName>style.visibility</p:attrName>
                                        </p:attrNameLst>
                                      </p:cBhvr>
                                      <p:to>
                                        <p:strVal val="hidden"/>
                                      </p:to>
                                    </p:set>
                                  </p:childTnLst>
                                </p:cTn>
                              </p:par>
                              <p:par>
                                <p:cTn id="116" presetID="2" presetClass="exit" presetSubtype="8" fill="hold" grpId="0" nodeType="withEffect">
                                  <p:stCondLst>
                                    <p:cond delay="0"/>
                                  </p:stCondLst>
                                  <p:childTnLst>
                                    <p:anim calcmode="lin" valueType="num">
                                      <p:cBhvr additive="base">
                                        <p:cTn id="117" dur="5000"/>
                                        <p:tgtEl>
                                          <p:spTgt spid="32"/>
                                        </p:tgtEl>
                                        <p:attrNameLst>
                                          <p:attrName>ppt_x</p:attrName>
                                        </p:attrNameLst>
                                      </p:cBhvr>
                                      <p:tavLst>
                                        <p:tav tm="0">
                                          <p:val>
                                            <p:strVal val="ppt_x"/>
                                          </p:val>
                                        </p:tav>
                                        <p:tav tm="100000">
                                          <p:val>
                                            <p:strVal val="0-ppt_w/2"/>
                                          </p:val>
                                        </p:tav>
                                      </p:tavLst>
                                    </p:anim>
                                    <p:anim calcmode="lin" valueType="num">
                                      <p:cBhvr additive="base">
                                        <p:cTn id="118" dur="5000"/>
                                        <p:tgtEl>
                                          <p:spTgt spid="32"/>
                                        </p:tgtEl>
                                        <p:attrNameLst>
                                          <p:attrName>ppt_y</p:attrName>
                                        </p:attrNameLst>
                                      </p:cBhvr>
                                      <p:tavLst>
                                        <p:tav tm="0">
                                          <p:val>
                                            <p:strVal val="ppt_y"/>
                                          </p:val>
                                        </p:tav>
                                        <p:tav tm="100000">
                                          <p:val>
                                            <p:strVal val="ppt_y"/>
                                          </p:val>
                                        </p:tav>
                                      </p:tavLst>
                                    </p:anim>
                                    <p:set>
                                      <p:cBhvr>
                                        <p:cTn id="119" dur="1" fill="hold">
                                          <p:stCondLst>
                                            <p:cond delay="4999"/>
                                          </p:stCondLst>
                                        </p:cTn>
                                        <p:tgtEl>
                                          <p:spTgt spid="32"/>
                                        </p:tgtEl>
                                        <p:attrNameLst>
                                          <p:attrName>style.visibility</p:attrName>
                                        </p:attrNameLst>
                                      </p:cBhvr>
                                      <p:to>
                                        <p:strVal val="hidden"/>
                                      </p:to>
                                    </p:set>
                                  </p:childTnLst>
                                </p:cTn>
                              </p:par>
                              <p:par>
                                <p:cTn id="120" presetID="2" presetClass="exit" presetSubtype="2" fill="hold" grpId="0" nodeType="withEffect">
                                  <p:stCondLst>
                                    <p:cond delay="0"/>
                                  </p:stCondLst>
                                  <p:childTnLst>
                                    <p:anim calcmode="lin" valueType="num">
                                      <p:cBhvr additive="base">
                                        <p:cTn id="121" dur="5000"/>
                                        <p:tgtEl>
                                          <p:spTgt spid="33"/>
                                        </p:tgtEl>
                                        <p:attrNameLst>
                                          <p:attrName>ppt_x</p:attrName>
                                        </p:attrNameLst>
                                      </p:cBhvr>
                                      <p:tavLst>
                                        <p:tav tm="0">
                                          <p:val>
                                            <p:strVal val="ppt_x"/>
                                          </p:val>
                                        </p:tav>
                                        <p:tav tm="100000">
                                          <p:val>
                                            <p:strVal val="1+ppt_w/2"/>
                                          </p:val>
                                        </p:tav>
                                      </p:tavLst>
                                    </p:anim>
                                    <p:anim calcmode="lin" valueType="num">
                                      <p:cBhvr additive="base">
                                        <p:cTn id="122" dur="5000"/>
                                        <p:tgtEl>
                                          <p:spTgt spid="33"/>
                                        </p:tgtEl>
                                        <p:attrNameLst>
                                          <p:attrName>ppt_y</p:attrName>
                                        </p:attrNameLst>
                                      </p:cBhvr>
                                      <p:tavLst>
                                        <p:tav tm="0">
                                          <p:val>
                                            <p:strVal val="ppt_y"/>
                                          </p:val>
                                        </p:tav>
                                        <p:tav tm="100000">
                                          <p:val>
                                            <p:strVal val="ppt_y"/>
                                          </p:val>
                                        </p:tav>
                                      </p:tavLst>
                                    </p:anim>
                                    <p:set>
                                      <p:cBhvr>
                                        <p:cTn id="123" dur="1" fill="hold">
                                          <p:stCondLst>
                                            <p:cond delay="4999"/>
                                          </p:stCondLst>
                                        </p:cTn>
                                        <p:tgtEl>
                                          <p:spTgt spid="33"/>
                                        </p:tgtEl>
                                        <p:attrNameLst>
                                          <p:attrName>style.visibility</p:attrName>
                                        </p:attrNameLst>
                                      </p:cBhvr>
                                      <p:to>
                                        <p:strVal val="hidden"/>
                                      </p:to>
                                    </p:set>
                                  </p:childTnLst>
                                </p:cTn>
                              </p:par>
                              <p:par>
                                <p:cTn id="124" presetID="2" presetClass="exit" presetSubtype="8" fill="hold" grpId="0" nodeType="withEffect">
                                  <p:stCondLst>
                                    <p:cond delay="0"/>
                                  </p:stCondLst>
                                  <p:childTnLst>
                                    <p:anim calcmode="lin" valueType="num">
                                      <p:cBhvr additive="base">
                                        <p:cTn id="125" dur="5000"/>
                                        <p:tgtEl>
                                          <p:spTgt spid="34"/>
                                        </p:tgtEl>
                                        <p:attrNameLst>
                                          <p:attrName>ppt_x</p:attrName>
                                        </p:attrNameLst>
                                      </p:cBhvr>
                                      <p:tavLst>
                                        <p:tav tm="0">
                                          <p:val>
                                            <p:strVal val="ppt_x"/>
                                          </p:val>
                                        </p:tav>
                                        <p:tav tm="100000">
                                          <p:val>
                                            <p:strVal val="0-ppt_w/2"/>
                                          </p:val>
                                        </p:tav>
                                      </p:tavLst>
                                    </p:anim>
                                    <p:anim calcmode="lin" valueType="num">
                                      <p:cBhvr additive="base">
                                        <p:cTn id="126" dur="5000"/>
                                        <p:tgtEl>
                                          <p:spTgt spid="34"/>
                                        </p:tgtEl>
                                        <p:attrNameLst>
                                          <p:attrName>ppt_y</p:attrName>
                                        </p:attrNameLst>
                                      </p:cBhvr>
                                      <p:tavLst>
                                        <p:tav tm="0">
                                          <p:val>
                                            <p:strVal val="ppt_y"/>
                                          </p:val>
                                        </p:tav>
                                        <p:tav tm="100000">
                                          <p:val>
                                            <p:strVal val="ppt_y"/>
                                          </p:val>
                                        </p:tav>
                                      </p:tavLst>
                                    </p:anim>
                                    <p:set>
                                      <p:cBhvr>
                                        <p:cTn id="127" dur="1" fill="hold">
                                          <p:stCondLst>
                                            <p:cond delay="4999"/>
                                          </p:stCondLst>
                                        </p:cTn>
                                        <p:tgtEl>
                                          <p:spTgt spid="34"/>
                                        </p:tgtEl>
                                        <p:attrNameLst>
                                          <p:attrName>style.visibility</p:attrName>
                                        </p:attrNameLst>
                                      </p:cBhvr>
                                      <p:to>
                                        <p:strVal val="hidden"/>
                                      </p:to>
                                    </p:set>
                                  </p:childTnLst>
                                </p:cTn>
                              </p:par>
                              <p:par>
                                <p:cTn id="128" presetID="2" presetClass="exit" presetSubtype="2" fill="hold" grpId="0" nodeType="withEffect">
                                  <p:stCondLst>
                                    <p:cond delay="0"/>
                                  </p:stCondLst>
                                  <p:childTnLst>
                                    <p:anim calcmode="lin" valueType="num">
                                      <p:cBhvr additive="base">
                                        <p:cTn id="129" dur="5000"/>
                                        <p:tgtEl>
                                          <p:spTgt spid="35"/>
                                        </p:tgtEl>
                                        <p:attrNameLst>
                                          <p:attrName>ppt_x</p:attrName>
                                        </p:attrNameLst>
                                      </p:cBhvr>
                                      <p:tavLst>
                                        <p:tav tm="0">
                                          <p:val>
                                            <p:strVal val="ppt_x"/>
                                          </p:val>
                                        </p:tav>
                                        <p:tav tm="100000">
                                          <p:val>
                                            <p:strVal val="1+ppt_w/2"/>
                                          </p:val>
                                        </p:tav>
                                      </p:tavLst>
                                    </p:anim>
                                    <p:anim calcmode="lin" valueType="num">
                                      <p:cBhvr additive="base">
                                        <p:cTn id="130" dur="5000"/>
                                        <p:tgtEl>
                                          <p:spTgt spid="35"/>
                                        </p:tgtEl>
                                        <p:attrNameLst>
                                          <p:attrName>ppt_y</p:attrName>
                                        </p:attrNameLst>
                                      </p:cBhvr>
                                      <p:tavLst>
                                        <p:tav tm="0">
                                          <p:val>
                                            <p:strVal val="ppt_y"/>
                                          </p:val>
                                        </p:tav>
                                        <p:tav tm="100000">
                                          <p:val>
                                            <p:strVal val="ppt_y"/>
                                          </p:val>
                                        </p:tav>
                                      </p:tavLst>
                                    </p:anim>
                                    <p:set>
                                      <p:cBhvr>
                                        <p:cTn id="131" dur="1" fill="hold">
                                          <p:stCondLst>
                                            <p:cond delay="4999"/>
                                          </p:stCondLst>
                                        </p:cTn>
                                        <p:tgtEl>
                                          <p:spTgt spid="35"/>
                                        </p:tgtEl>
                                        <p:attrNameLst>
                                          <p:attrName>style.visibility</p:attrName>
                                        </p:attrNameLst>
                                      </p:cBhvr>
                                      <p:to>
                                        <p:strVal val="hidden"/>
                                      </p:to>
                                    </p:set>
                                  </p:childTnLst>
                                </p:cTn>
                              </p:par>
                              <p:par>
                                <p:cTn id="132" presetID="2" presetClass="exit" presetSubtype="8" fill="hold" grpId="0" nodeType="withEffect">
                                  <p:stCondLst>
                                    <p:cond delay="0"/>
                                  </p:stCondLst>
                                  <p:childTnLst>
                                    <p:anim calcmode="lin" valueType="num">
                                      <p:cBhvr additive="base">
                                        <p:cTn id="133" dur="5000"/>
                                        <p:tgtEl>
                                          <p:spTgt spid="36"/>
                                        </p:tgtEl>
                                        <p:attrNameLst>
                                          <p:attrName>ppt_x</p:attrName>
                                        </p:attrNameLst>
                                      </p:cBhvr>
                                      <p:tavLst>
                                        <p:tav tm="0">
                                          <p:val>
                                            <p:strVal val="ppt_x"/>
                                          </p:val>
                                        </p:tav>
                                        <p:tav tm="100000">
                                          <p:val>
                                            <p:strVal val="0-ppt_w/2"/>
                                          </p:val>
                                        </p:tav>
                                      </p:tavLst>
                                    </p:anim>
                                    <p:anim calcmode="lin" valueType="num">
                                      <p:cBhvr additive="base">
                                        <p:cTn id="134" dur="5000"/>
                                        <p:tgtEl>
                                          <p:spTgt spid="36"/>
                                        </p:tgtEl>
                                        <p:attrNameLst>
                                          <p:attrName>ppt_y</p:attrName>
                                        </p:attrNameLst>
                                      </p:cBhvr>
                                      <p:tavLst>
                                        <p:tav tm="0">
                                          <p:val>
                                            <p:strVal val="ppt_y"/>
                                          </p:val>
                                        </p:tav>
                                        <p:tav tm="100000">
                                          <p:val>
                                            <p:strVal val="ppt_y"/>
                                          </p:val>
                                        </p:tav>
                                      </p:tavLst>
                                    </p:anim>
                                    <p:set>
                                      <p:cBhvr>
                                        <p:cTn id="135" dur="1" fill="hold">
                                          <p:stCondLst>
                                            <p:cond delay="4999"/>
                                          </p:stCondLst>
                                        </p:cTn>
                                        <p:tgtEl>
                                          <p:spTgt spid="36"/>
                                        </p:tgtEl>
                                        <p:attrNameLst>
                                          <p:attrName>style.visibility</p:attrName>
                                        </p:attrNameLst>
                                      </p:cBhvr>
                                      <p:to>
                                        <p:strVal val="hidden"/>
                                      </p:to>
                                    </p:set>
                                  </p:childTnLst>
                                </p:cTn>
                              </p:par>
                              <p:par>
                                <p:cTn id="136" presetID="2" presetClass="exit" presetSubtype="2" fill="hold" grpId="0" nodeType="withEffect">
                                  <p:stCondLst>
                                    <p:cond delay="0"/>
                                  </p:stCondLst>
                                  <p:childTnLst>
                                    <p:anim calcmode="lin" valueType="num">
                                      <p:cBhvr additive="base">
                                        <p:cTn id="137" dur="5000"/>
                                        <p:tgtEl>
                                          <p:spTgt spid="37"/>
                                        </p:tgtEl>
                                        <p:attrNameLst>
                                          <p:attrName>ppt_x</p:attrName>
                                        </p:attrNameLst>
                                      </p:cBhvr>
                                      <p:tavLst>
                                        <p:tav tm="0">
                                          <p:val>
                                            <p:strVal val="ppt_x"/>
                                          </p:val>
                                        </p:tav>
                                        <p:tav tm="100000">
                                          <p:val>
                                            <p:strVal val="1+ppt_w/2"/>
                                          </p:val>
                                        </p:tav>
                                      </p:tavLst>
                                    </p:anim>
                                    <p:anim calcmode="lin" valueType="num">
                                      <p:cBhvr additive="base">
                                        <p:cTn id="138" dur="5000"/>
                                        <p:tgtEl>
                                          <p:spTgt spid="37"/>
                                        </p:tgtEl>
                                        <p:attrNameLst>
                                          <p:attrName>ppt_y</p:attrName>
                                        </p:attrNameLst>
                                      </p:cBhvr>
                                      <p:tavLst>
                                        <p:tav tm="0">
                                          <p:val>
                                            <p:strVal val="ppt_y"/>
                                          </p:val>
                                        </p:tav>
                                        <p:tav tm="100000">
                                          <p:val>
                                            <p:strVal val="ppt_y"/>
                                          </p:val>
                                        </p:tav>
                                      </p:tavLst>
                                    </p:anim>
                                    <p:set>
                                      <p:cBhvr>
                                        <p:cTn id="139" dur="1" fill="hold">
                                          <p:stCondLst>
                                            <p:cond delay="4999"/>
                                          </p:stCondLst>
                                        </p:cTn>
                                        <p:tgtEl>
                                          <p:spTgt spid="37"/>
                                        </p:tgtEl>
                                        <p:attrNameLst>
                                          <p:attrName>style.visibility</p:attrName>
                                        </p:attrNameLst>
                                      </p:cBhvr>
                                      <p:to>
                                        <p:strVal val="hidden"/>
                                      </p:to>
                                    </p:set>
                                  </p:childTnLst>
                                </p:cTn>
                              </p:par>
                              <p:par>
                                <p:cTn id="140" presetID="2" presetClass="exit" presetSubtype="8" fill="hold" grpId="0" nodeType="withEffect">
                                  <p:stCondLst>
                                    <p:cond delay="0"/>
                                  </p:stCondLst>
                                  <p:childTnLst>
                                    <p:anim calcmode="lin" valueType="num">
                                      <p:cBhvr additive="base">
                                        <p:cTn id="141" dur="5000"/>
                                        <p:tgtEl>
                                          <p:spTgt spid="38"/>
                                        </p:tgtEl>
                                        <p:attrNameLst>
                                          <p:attrName>ppt_x</p:attrName>
                                        </p:attrNameLst>
                                      </p:cBhvr>
                                      <p:tavLst>
                                        <p:tav tm="0">
                                          <p:val>
                                            <p:strVal val="ppt_x"/>
                                          </p:val>
                                        </p:tav>
                                        <p:tav tm="100000">
                                          <p:val>
                                            <p:strVal val="0-ppt_w/2"/>
                                          </p:val>
                                        </p:tav>
                                      </p:tavLst>
                                    </p:anim>
                                    <p:anim calcmode="lin" valueType="num">
                                      <p:cBhvr additive="base">
                                        <p:cTn id="142" dur="5000"/>
                                        <p:tgtEl>
                                          <p:spTgt spid="38"/>
                                        </p:tgtEl>
                                        <p:attrNameLst>
                                          <p:attrName>ppt_y</p:attrName>
                                        </p:attrNameLst>
                                      </p:cBhvr>
                                      <p:tavLst>
                                        <p:tav tm="0">
                                          <p:val>
                                            <p:strVal val="ppt_y"/>
                                          </p:val>
                                        </p:tav>
                                        <p:tav tm="100000">
                                          <p:val>
                                            <p:strVal val="ppt_y"/>
                                          </p:val>
                                        </p:tav>
                                      </p:tavLst>
                                    </p:anim>
                                    <p:set>
                                      <p:cBhvr>
                                        <p:cTn id="143" dur="1" fill="hold">
                                          <p:stCondLst>
                                            <p:cond delay="4999"/>
                                          </p:stCondLst>
                                        </p:cTn>
                                        <p:tgtEl>
                                          <p:spTgt spid="38"/>
                                        </p:tgtEl>
                                        <p:attrNameLst>
                                          <p:attrName>style.visibility</p:attrName>
                                        </p:attrNameLst>
                                      </p:cBhvr>
                                      <p:to>
                                        <p:strVal val="hidden"/>
                                      </p:to>
                                    </p:set>
                                  </p:childTnLst>
                                </p:cTn>
                              </p:par>
                              <p:par>
                                <p:cTn id="144" presetID="23" presetClass="entr" presetSubtype="16" fill="hold" nodeType="withEffect">
                                  <p:stCondLst>
                                    <p:cond delay="0"/>
                                  </p:stCondLst>
                                  <p:childTnLst>
                                    <p:set>
                                      <p:cBhvr>
                                        <p:cTn id="145" dur="1" fill="hold">
                                          <p:stCondLst>
                                            <p:cond delay="0"/>
                                          </p:stCondLst>
                                        </p:cTn>
                                        <p:tgtEl>
                                          <p:spTgt spid="4"/>
                                        </p:tgtEl>
                                        <p:attrNameLst>
                                          <p:attrName>style.visibility</p:attrName>
                                        </p:attrNameLst>
                                      </p:cBhvr>
                                      <p:to>
                                        <p:strVal val="visible"/>
                                      </p:to>
                                    </p:set>
                                    <p:anim calcmode="lin" valueType="num">
                                      <p:cBhvr>
                                        <p:cTn id="146" dur="5000" fill="hold"/>
                                        <p:tgtEl>
                                          <p:spTgt spid="4"/>
                                        </p:tgtEl>
                                        <p:attrNameLst>
                                          <p:attrName>ppt_w</p:attrName>
                                        </p:attrNameLst>
                                      </p:cBhvr>
                                      <p:tavLst>
                                        <p:tav tm="0">
                                          <p:val>
                                            <p:fltVal val="0"/>
                                          </p:val>
                                        </p:tav>
                                        <p:tav tm="100000">
                                          <p:val>
                                            <p:strVal val="#ppt_w"/>
                                          </p:val>
                                        </p:tav>
                                      </p:tavLst>
                                    </p:anim>
                                    <p:anim calcmode="lin" valueType="num">
                                      <p:cBhvr>
                                        <p:cTn id="147" dur="5000" fill="hold"/>
                                        <p:tgtEl>
                                          <p:spTgt spid="4"/>
                                        </p:tgtEl>
                                        <p:attrNameLst>
                                          <p:attrName>ppt_h</p:attrName>
                                        </p:attrNameLst>
                                      </p:cBhvr>
                                      <p:tavLst>
                                        <p:tav tm="0">
                                          <p:val>
                                            <p:fltVal val="0"/>
                                          </p:val>
                                        </p:tav>
                                        <p:tav tm="100000">
                                          <p:val>
                                            <p:strVal val="#ppt_h"/>
                                          </p:val>
                                        </p:tav>
                                      </p:tavLst>
                                    </p:anim>
                                  </p:childTnLst>
                                </p:cTn>
                              </p:par>
                              <p:par>
                                <p:cTn id="148" presetID="4" presetClass="entr" presetSubtype="32" fill="hold" nodeType="withEffect">
                                  <p:stCondLst>
                                    <p:cond delay="0"/>
                                  </p:stCondLst>
                                  <p:childTnLst>
                                    <p:set>
                                      <p:cBhvr>
                                        <p:cTn id="149" dur="1" fill="hold">
                                          <p:stCondLst>
                                            <p:cond delay="0"/>
                                          </p:stCondLst>
                                        </p:cTn>
                                        <p:tgtEl>
                                          <p:spTgt spid="4"/>
                                        </p:tgtEl>
                                        <p:attrNameLst>
                                          <p:attrName>style.visibility</p:attrName>
                                        </p:attrNameLst>
                                      </p:cBhvr>
                                      <p:to>
                                        <p:strVal val="visible"/>
                                      </p:to>
                                    </p:set>
                                    <p:animEffect transition="in" filter="box(out)">
                                      <p:cBhvr>
                                        <p:cTn id="150"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p:spPr>
        <p:txBody>
          <a:bodyPr/>
          <a:lstStyle/>
          <a:p>
            <a:endParaRPr lang="es-ES" dirty="0"/>
          </a:p>
        </p:txBody>
      </p:sp>
      <p:sp>
        <p:nvSpPr>
          <p:cNvPr id="4" name="3 Marco"/>
          <p:cNvSpPr/>
          <p:nvPr/>
        </p:nvSpPr>
        <p:spPr>
          <a:xfrm>
            <a:off x="0" y="0"/>
            <a:ext cx="9144000" cy="6858000"/>
          </a:xfrm>
          <a:prstGeom prst="frame">
            <a:avLst>
              <a:gd name="adj1" fmla="val 3611"/>
            </a:avLst>
          </a:prstGeom>
          <a:blipFill dpi="0" rotWithShape="1">
            <a:blip r:embed="rId2"/>
            <a:srcRect/>
            <a:tile tx="0" ty="0" sx="100000" sy="100000" flip="none" algn="tl"/>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sp3d prstMaterial="powder"/>
          </a:bodyPr>
          <a:lstStyle/>
          <a:p>
            <a:pPr algn="ctr"/>
            <a:endParaRPr lang="es-ES">
              <a:solidFill>
                <a:schemeClr val="tx1"/>
              </a:solidFill>
            </a:endParaRPr>
          </a:p>
        </p:txBody>
      </p:sp>
      <p:sp>
        <p:nvSpPr>
          <p:cNvPr id="5" name="4 Rectángulo"/>
          <p:cNvSpPr/>
          <p:nvPr/>
        </p:nvSpPr>
        <p:spPr>
          <a:xfrm>
            <a:off x="357158" y="285728"/>
            <a:ext cx="8429684" cy="6215106"/>
          </a:xfrm>
          <a:prstGeom prst="rect">
            <a:avLst/>
          </a:prstGeom>
          <a:solidFill>
            <a:srgbClr val="540000"/>
          </a:solidFill>
          <a:ln>
            <a:noFill/>
          </a:ln>
          <a:scene3d>
            <a:camera prst="orthographicFront"/>
            <a:lightRig rig="threePt" dir="t"/>
          </a:scene3d>
          <a:sp3d>
            <a:bevelT w="57150" h="1143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uadroTexto"/>
          <p:cNvSpPr txBox="1"/>
          <p:nvPr/>
        </p:nvSpPr>
        <p:spPr>
          <a:xfrm>
            <a:off x="3357554" y="428604"/>
            <a:ext cx="184731" cy="830997"/>
          </a:xfrm>
          <a:prstGeom prst="rect">
            <a:avLst/>
          </a:prstGeom>
          <a:noFill/>
        </p:spPr>
        <p:txBody>
          <a:bodyPr wrap="none" rtlCol="0">
            <a:spAutoFit/>
            <a:scene3d>
              <a:camera prst="orthographicFront"/>
              <a:lightRig rig="threePt" dir="t"/>
            </a:scene3d>
            <a:sp3d extrusionH="57150" prstMaterial="powder">
              <a:bevelT h="25400" prst="softRound"/>
            </a:sp3d>
          </a:bodyPr>
          <a:lstStyle/>
          <a:p>
            <a:endParaRPr lang="es-ES" sz="4800" b="1" dirty="0">
              <a:blipFill dpi="0" rotWithShape="1">
                <a:blip r:embed="rId2"/>
                <a:srcRect/>
                <a:stretch>
                  <a:fillRect/>
                </a:stretch>
              </a:blipFill>
              <a:latin typeface="Pristina" pitchFamily="66" charset="0"/>
            </a:endParaRPr>
          </a:p>
        </p:txBody>
      </p:sp>
      <p:sp>
        <p:nvSpPr>
          <p:cNvPr id="9" name="8 CuadroTexto"/>
          <p:cNvSpPr txBox="1"/>
          <p:nvPr/>
        </p:nvSpPr>
        <p:spPr>
          <a:xfrm>
            <a:off x="785786" y="642918"/>
            <a:ext cx="7500990" cy="5632311"/>
          </a:xfrm>
          <a:prstGeom prst="rect">
            <a:avLst/>
          </a:prstGeom>
          <a:noFill/>
        </p:spPr>
        <p:txBody>
          <a:bodyPr wrap="square" rtlCol="0">
            <a:spAutoFit/>
          </a:bodyPr>
          <a:lstStyle/>
          <a:p>
            <a:r>
              <a:rPr lang="es-ES" sz="2000" dirty="0" smtClean="0">
                <a:solidFill>
                  <a:srgbClr val="FFFF00"/>
                </a:solidFill>
                <a:effectLst>
                  <a:outerShdw blurRad="38100" dist="38100" dir="2700000" algn="tl">
                    <a:srgbClr val="000000">
                      <a:alpha val="43137"/>
                    </a:srgbClr>
                  </a:outerShdw>
                </a:effectLst>
                <a:latin typeface="Agency FB" pitchFamily="34" charset="0"/>
              </a:rPr>
              <a:t>A finales del siglo XIX y principios del XX, los éxitos en la Primera guerra sino-japonesa, en la guerra ruso-japonesa y en la Primera Guerra Mundial permitieron a Japón expandir su imperio y fortalecer sus fuerzas armadas. La Segunda guerra sino-japonesa que se inició en 1937, acabó formando parte de la Segunda Guerra Mundial desde 1941, conflictos que terminaron tras los bombardeos atómicos sobre Hiroshima y Nagasaki en 1945. Desde la adopción de la constitución revisada en 1947, Japón ha mantenido una monarquía constitucional unitaria con un emperador y un órgano de gobierno democrático llamado Dieta.</a:t>
            </a:r>
          </a:p>
          <a:p>
            <a:r>
              <a:rPr lang="es-ES" sz="2000" dirty="0" smtClean="0">
                <a:solidFill>
                  <a:srgbClr val="FFFF00"/>
                </a:solidFill>
                <a:effectLst>
                  <a:outerShdw blurRad="38100" dist="38100" dir="2700000" algn="tl">
                    <a:srgbClr val="000000">
                      <a:alpha val="43137"/>
                    </a:srgbClr>
                  </a:outerShdw>
                </a:effectLst>
                <a:latin typeface="Agency FB" pitchFamily="34" charset="0"/>
              </a:rPr>
              <a:t>Japón es desde hace varias décadas una de las grandes potencias económicas mundiales y en la actualidad es la tercera mayor economía de acuerdo a su PIB. Asimismo, es el cuarto mayor exportador e importador de mercancías. Aunque Japón renunció oficialmente a su derecho a declarar la guerra tras la Segunda Guerra Mundial, posee unas modernas fuerzas armadas y el quinto mayor presupuesto militar mundial</a:t>
            </a:r>
            <a:r>
              <a:rPr lang="es-ES" sz="2000" baseline="30000" dirty="0" smtClean="0">
                <a:solidFill>
                  <a:srgbClr val="FFFF00"/>
                </a:solidFill>
                <a:effectLst>
                  <a:outerShdw blurRad="38100" dist="38100" dir="2700000" algn="tl">
                    <a:srgbClr val="000000">
                      <a:alpha val="43137"/>
                    </a:srgbClr>
                  </a:outerShdw>
                </a:effectLst>
                <a:latin typeface="Agency FB" pitchFamily="34" charset="0"/>
              </a:rPr>
              <a:t> </a:t>
            </a:r>
            <a:r>
              <a:rPr lang="es-ES" sz="2000" dirty="0" smtClean="0">
                <a:solidFill>
                  <a:srgbClr val="FFFF00"/>
                </a:solidFill>
                <a:effectLst>
                  <a:outerShdw blurRad="38100" dist="38100" dir="2700000" algn="tl">
                    <a:srgbClr val="000000">
                      <a:alpha val="43137"/>
                    </a:srgbClr>
                  </a:outerShdw>
                </a:effectLst>
                <a:latin typeface="Agency FB" pitchFamily="34" charset="0"/>
              </a:rPr>
              <a:t>para su autodefensa y el mantenimiento de la paz.</a:t>
            </a:r>
            <a:r>
              <a:rPr lang="es-ES" sz="2000" dirty="0" smtClean="0">
                <a:solidFill>
                  <a:srgbClr val="FFFF00"/>
                </a:solidFill>
                <a:effectLst>
                  <a:outerShdw blurRad="38100" dist="38100" dir="2700000" algn="tl">
                    <a:srgbClr val="000000">
                      <a:alpha val="43137"/>
                    </a:srgbClr>
                  </a:outerShdw>
                </a:effectLst>
              </a:rPr>
              <a:t> </a:t>
            </a:r>
            <a:r>
              <a:rPr lang="es-ES" sz="2000" dirty="0" smtClean="0">
                <a:solidFill>
                  <a:srgbClr val="FFFF00"/>
                </a:solidFill>
                <a:latin typeface="Agency FB" pitchFamily="34" charset="0"/>
              </a:rPr>
              <a:t>Es miembro de la Organización de las Naciones Unidas, el G8, el G4 y la APEC. Japón es el segundo país con la menor tasa de homicidios, solo por detrás de </a:t>
            </a:r>
            <a:r>
              <a:rPr lang="es-ES" sz="2000" dirty="0" err="1" smtClean="0">
                <a:solidFill>
                  <a:srgbClr val="FFFF00"/>
                </a:solidFill>
                <a:latin typeface="Agency FB" pitchFamily="34" charset="0"/>
              </a:rPr>
              <a:t>Singapur,las</a:t>
            </a:r>
            <a:r>
              <a:rPr lang="es-ES" sz="2000" dirty="0" smtClean="0">
                <a:solidFill>
                  <a:srgbClr val="FFFF00"/>
                </a:solidFill>
                <a:latin typeface="Agency FB" pitchFamily="34" charset="0"/>
              </a:rPr>
              <a:t> mujeres japonesas tienen la segunda mayor esperanza de vida y, según la ONU, el país presenta la tercera menor mortalidad infantil del mundo</a:t>
            </a:r>
          </a:p>
          <a:p>
            <a:endParaRPr lang="es-ES" sz="2000" dirty="0">
              <a:solidFill>
                <a:srgbClr val="FFFF00"/>
              </a:solidFill>
              <a:effectLst>
                <a:outerShdw blurRad="38100" dist="38100" dir="2700000" algn="tl">
                  <a:srgbClr val="000000">
                    <a:alpha val="43137"/>
                  </a:srgbClr>
                </a:outerShdw>
              </a:effectLst>
              <a:latin typeface="Agency FB" pitchFamily="34" charset="0"/>
            </a:endParaRPr>
          </a:p>
        </p:txBody>
      </p:sp>
      <p:sp>
        <p:nvSpPr>
          <p:cNvPr id="8" name="7 Rectángulo"/>
          <p:cNvSpPr/>
          <p:nvPr/>
        </p:nvSpPr>
        <p:spPr>
          <a:xfrm>
            <a:off x="-285784" y="0"/>
            <a:ext cx="9429784" cy="6858000"/>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7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par>
                                <p:cTn id="8" presetID="20" presetClass="entr" presetSubtype="0"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edge">
                                      <p:cBhvr>
                                        <p:cTn id="10"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9af9fa53.jpg"/>
          <p:cNvPicPr>
            <a:picLocks noChangeAspect="1"/>
          </p:cNvPicPr>
          <p:nvPr/>
        </p:nvPicPr>
        <p:blipFill>
          <a:blip r:embed="rId2"/>
          <a:stretch>
            <a:fillRect/>
          </a:stretch>
        </p:blipFill>
        <p:spPr>
          <a:xfrm>
            <a:off x="0" y="0"/>
            <a:ext cx="9144000" cy="6858000"/>
          </a:xfrm>
          <a:prstGeom prst="rect">
            <a:avLst/>
          </a:prstGeom>
        </p:spPr>
      </p:pic>
      <p:sp>
        <p:nvSpPr>
          <p:cNvPr id="6" name="5 Rectángulo"/>
          <p:cNvSpPr/>
          <p:nvPr/>
        </p:nvSpPr>
        <p:spPr>
          <a:xfrm>
            <a:off x="0" y="0"/>
            <a:ext cx="3143208" cy="2285992"/>
          </a:xfrm>
          <a:prstGeom prst="rect">
            <a:avLst/>
          </a:prstGeom>
          <a:solidFill>
            <a:srgbClr val="C000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0" y="2285992"/>
            <a:ext cx="3143240" cy="2286016"/>
          </a:xfrm>
          <a:prstGeom prst="rect">
            <a:avLst/>
          </a:prstGeom>
          <a:solidFill>
            <a:srgbClr val="C000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0" y="4572008"/>
            <a:ext cx="3143240" cy="2285992"/>
          </a:xfrm>
          <a:prstGeom prst="rect">
            <a:avLst/>
          </a:prstGeom>
          <a:solidFill>
            <a:srgbClr val="C000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3143241" y="0"/>
            <a:ext cx="2928958" cy="2285992"/>
          </a:xfrm>
          <a:prstGeom prst="rect">
            <a:avLst/>
          </a:prstGeom>
          <a:solidFill>
            <a:srgbClr val="C000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3143240" y="2285992"/>
            <a:ext cx="3000396" cy="2286016"/>
          </a:xfrm>
          <a:prstGeom prst="rect">
            <a:avLst/>
          </a:prstGeom>
          <a:solidFill>
            <a:srgbClr val="C000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3143240" y="4572008"/>
            <a:ext cx="3000396" cy="2285992"/>
          </a:xfrm>
          <a:prstGeom prst="rect">
            <a:avLst/>
          </a:prstGeom>
          <a:solidFill>
            <a:srgbClr val="C000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6072198" y="0"/>
            <a:ext cx="3071802" cy="2285992"/>
          </a:xfrm>
          <a:prstGeom prst="rect">
            <a:avLst/>
          </a:prstGeom>
          <a:solidFill>
            <a:srgbClr val="C000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6143636" y="2285992"/>
            <a:ext cx="3000364" cy="2286016"/>
          </a:xfrm>
          <a:prstGeom prst="rect">
            <a:avLst/>
          </a:prstGeom>
          <a:solidFill>
            <a:srgbClr val="C000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6143636" y="4572008"/>
            <a:ext cx="3000364" cy="2285992"/>
          </a:xfrm>
          <a:prstGeom prst="rect">
            <a:avLst/>
          </a:prstGeom>
          <a:solidFill>
            <a:srgbClr val="C000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0" y="0"/>
            <a:ext cx="9144000" cy="6858000"/>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1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5"/>
                                        </p:tgtEl>
                                        <p:attrNameLst>
                                          <p:attrName>style.opacity</p:attrName>
                                        </p:attrNameLst>
                                      </p:cBhvr>
                                      <p:to>
                                        <p:strVal val="0"/>
                                      </p:to>
                                    </p:set>
                                    <p:animEffect filter="image" prLst="opacity: 0">
                                      <p:cBhvr rctx="IE">
                                        <p:cTn id="7" dur="indefinite"/>
                                        <p:tgtEl>
                                          <p:spTgt spid="15"/>
                                        </p:tgtEl>
                                      </p:cBhvr>
                                    </p:animEffect>
                                  </p:childTnLst>
                                </p:cTn>
                              </p:par>
                              <p:par>
                                <p:cTn id="8" presetID="23" presetClass="exit" presetSubtype="272" fill="hold" grpId="0" nodeType="withEffect">
                                  <p:stCondLst>
                                    <p:cond delay="0"/>
                                  </p:stCondLst>
                                  <p:childTnLst>
                                    <p:anim calcmode="lin" valueType="num">
                                      <p:cBhvr>
                                        <p:cTn id="9" dur="3000"/>
                                        <p:tgtEl>
                                          <p:spTgt spid="6"/>
                                        </p:tgtEl>
                                        <p:attrNameLst>
                                          <p:attrName>ppt_w</p:attrName>
                                        </p:attrNameLst>
                                      </p:cBhvr>
                                      <p:tavLst>
                                        <p:tav tm="0">
                                          <p:val>
                                            <p:strVal val="ppt_w"/>
                                          </p:val>
                                        </p:tav>
                                        <p:tav tm="100000">
                                          <p:val>
                                            <p:strVal val="4/3*ppt_w"/>
                                          </p:val>
                                        </p:tav>
                                      </p:tavLst>
                                    </p:anim>
                                    <p:anim calcmode="lin" valueType="num">
                                      <p:cBhvr>
                                        <p:cTn id="10" dur="3000"/>
                                        <p:tgtEl>
                                          <p:spTgt spid="6"/>
                                        </p:tgtEl>
                                        <p:attrNameLst>
                                          <p:attrName>ppt_h</p:attrName>
                                        </p:attrNameLst>
                                      </p:cBhvr>
                                      <p:tavLst>
                                        <p:tav tm="0">
                                          <p:val>
                                            <p:strVal val="ppt_h"/>
                                          </p:val>
                                        </p:tav>
                                        <p:tav tm="100000">
                                          <p:val>
                                            <p:strVal val="4/3*ppt_h"/>
                                          </p:val>
                                        </p:tav>
                                      </p:tavLst>
                                    </p:anim>
                                    <p:set>
                                      <p:cBhvr>
                                        <p:cTn id="11" dur="1" fill="hold">
                                          <p:stCondLst>
                                            <p:cond delay="2999"/>
                                          </p:stCondLst>
                                        </p:cTn>
                                        <p:tgtEl>
                                          <p:spTgt spid="6"/>
                                        </p:tgtEl>
                                        <p:attrNameLst>
                                          <p:attrName>style.visibility</p:attrName>
                                        </p:attrNameLst>
                                      </p:cBhvr>
                                      <p:to>
                                        <p:strVal val="hidden"/>
                                      </p:to>
                                    </p:set>
                                  </p:childTnLst>
                                </p:cTn>
                              </p:par>
                              <p:par>
                                <p:cTn id="12" presetID="6" presetClass="exit" presetSubtype="32" fill="hold" grpId="1" nodeType="withEffect">
                                  <p:stCondLst>
                                    <p:cond delay="0"/>
                                  </p:stCondLst>
                                  <p:childTnLst>
                                    <p:animEffect transition="out" filter="circle(out)">
                                      <p:cBhvr>
                                        <p:cTn id="13" dur="3000"/>
                                        <p:tgtEl>
                                          <p:spTgt spid="6"/>
                                        </p:tgtEl>
                                      </p:cBhvr>
                                    </p:animEffect>
                                    <p:set>
                                      <p:cBhvr>
                                        <p:cTn id="14" dur="1" fill="hold">
                                          <p:stCondLst>
                                            <p:cond delay="2999"/>
                                          </p:stCondLst>
                                        </p:cTn>
                                        <p:tgtEl>
                                          <p:spTgt spid="6"/>
                                        </p:tgtEl>
                                        <p:attrNameLst>
                                          <p:attrName>style.visibility</p:attrName>
                                        </p:attrNameLst>
                                      </p:cBhvr>
                                      <p:to>
                                        <p:strVal val="hidden"/>
                                      </p:to>
                                    </p:set>
                                  </p:childTnLst>
                                </p:cTn>
                              </p:par>
                              <p:par>
                                <p:cTn id="15" presetID="23" presetClass="exit" presetSubtype="272" fill="hold" grpId="0" nodeType="withEffect">
                                  <p:stCondLst>
                                    <p:cond delay="0"/>
                                  </p:stCondLst>
                                  <p:childTnLst>
                                    <p:anim calcmode="lin" valueType="num">
                                      <p:cBhvr>
                                        <p:cTn id="16" dur="3000"/>
                                        <p:tgtEl>
                                          <p:spTgt spid="7"/>
                                        </p:tgtEl>
                                        <p:attrNameLst>
                                          <p:attrName>ppt_w</p:attrName>
                                        </p:attrNameLst>
                                      </p:cBhvr>
                                      <p:tavLst>
                                        <p:tav tm="0">
                                          <p:val>
                                            <p:strVal val="ppt_w"/>
                                          </p:val>
                                        </p:tav>
                                        <p:tav tm="100000">
                                          <p:val>
                                            <p:strVal val="4/3*ppt_w"/>
                                          </p:val>
                                        </p:tav>
                                      </p:tavLst>
                                    </p:anim>
                                    <p:anim calcmode="lin" valueType="num">
                                      <p:cBhvr>
                                        <p:cTn id="17" dur="3000"/>
                                        <p:tgtEl>
                                          <p:spTgt spid="7"/>
                                        </p:tgtEl>
                                        <p:attrNameLst>
                                          <p:attrName>ppt_h</p:attrName>
                                        </p:attrNameLst>
                                      </p:cBhvr>
                                      <p:tavLst>
                                        <p:tav tm="0">
                                          <p:val>
                                            <p:strVal val="ppt_h"/>
                                          </p:val>
                                        </p:tav>
                                        <p:tav tm="100000">
                                          <p:val>
                                            <p:strVal val="4/3*ppt_h"/>
                                          </p:val>
                                        </p:tav>
                                      </p:tavLst>
                                    </p:anim>
                                    <p:set>
                                      <p:cBhvr>
                                        <p:cTn id="18" dur="1" fill="hold">
                                          <p:stCondLst>
                                            <p:cond delay="2999"/>
                                          </p:stCondLst>
                                        </p:cTn>
                                        <p:tgtEl>
                                          <p:spTgt spid="7"/>
                                        </p:tgtEl>
                                        <p:attrNameLst>
                                          <p:attrName>style.visibility</p:attrName>
                                        </p:attrNameLst>
                                      </p:cBhvr>
                                      <p:to>
                                        <p:strVal val="hidden"/>
                                      </p:to>
                                    </p:set>
                                  </p:childTnLst>
                                </p:cTn>
                              </p:par>
                              <p:par>
                                <p:cTn id="19" presetID="6" presetClass="exit" presetSubtype="32" fill="hold" grpId="1" nodeType="withEffect">
                                  <p:stCondLst>
                                    <p:cond delay="0"/>
                                  </p:stCondLst>
                                  <p:childTnLst>
                                    <p:animEffect transition="out" filter="circle(out)">
                                      <p:cBhvr>
                                        <p:cTn id="20" dur="3000"/>
                                        <p:tgtEl>
                                          <p:spTgt spid="7"/>
                                        </p:tgtEl>
                                      </p:cBhvr>
                                    </p:animEffect>
                                    <p:set>
                                      <p:cBhvr>
                                        <p:cTn id="21" dur="1" fill="hold">
                                          <p:stCondLst>
                                            <p:cond delay="2999"/>
                                          </p:stCondLst>
                                        </p:cTn>
                                        <p:tgtEl>
                                          <p:spTgt spid="7"/>
                                        </p:tgtEl>
                                        <p:attrNameLst>
                                          <p:attrName>style.visibility</p:attrName>
                                        </p:attrNameLst>
                                      </p:cBhvr>
                                      <p:to>
                                        <p:strVal val="hidden"/>
                                      </p:to>
                                    </p:set>
                                  </p:childTnLst>
                                </p:cTn>
                              </p:par>
                              <p:par>
                                <p:cTn id="22" presetID="23" presetClass="exit" presetSubtype="272" fill="hold" grpId="0" nodeType="withEffect">
                                  <p:stCondLst>
                                    <p:cond delay="0"/>
                                  </p:stCondLst>
                                  <p:childTnLst>
                                    <p:anim calcmode="lin" valueType="num">
                                      <p:cBhvr>
                                        <p:cTn id="23" dur="3000"/>
                                        <p:tgtEl>
                                          <p:spTgt spid="8"/>
                                        </p:tgtEl>
                                        <p:attrNameLst>
                                          <p:attrName>ppt_w</p:attrName>
                                        </p:attrNameLst>
                                      </p:cBhvr>
                                      <p:tavLst>
                                        <p:tav tm="0">
                                          <p:val>
                                            <p:strVal val="ppt_w"/>
                                          </p:val>
                                        </p:tav>
                                        <p:tav tm="100000">
                                          <p:val>
                                            <p:strVal val="4/3*ppt_w"/>
                                          </p:val>
                                        </p:tav>
                                      </p:tavLst>
                                    </p:anim>
                                    <p:anim calcmode="lin" valueType="num">
                                      <p:cBhvr>
                                        <p:cTn id="24" dur="3000"/>
                                        <p:tgtEl>
                                          <p:spTgt spid="8"/>
                                        </p:tgtEl>
                                        <p:attrNameLst>
                                          <p:attrName>ppt_h</p:attrName>
                                        </p:attrNameLst>
                                      </p:cBhvr>
                                      <p:tavLst>
                                        <p:tav tm="0">
                                          <p:val>
                                            <p:strVal val="ppt_h"/>
                                          </p:val>
                                        </p:tav>
                                        <p:tav tm="100000">
                                          <p:val>
                                            <p:strVal val="4/3*ppt_h"/>
                                          </p:val>
                                        </p:tav>
                                      </p:tavLst>
                                    </p:anim>
                                    <p:set>
                                      <p:cBhvr>
                                        <p:cTn id="25" dur="1" fill="hold">
                                          <p:stCondLst>
                                            <p:cond delay="2999"/>
                                          </p:stCondLst>
                                        </p:cTn>
                                        <p:tgtEl>
                                          <p:spTgt spid="8"/>
                                        </p:tgtEl>
                                        <p:attrNameLst>
                                          <p:attrName>style.visibility</p:attrName>
                                        </p:attrNameLst>
                                      </p:cBhvr>
                                      <p:to>
                                        <p:strVal val="hidden"/>
                                      </p:to>
                                    </p:set>
                                  </p:childTnLst>
                                </p:cTn>
                              </p:par>
                              <p:par>
                                <p:cTn id="26" presetID="6" presetClass="exit" presetSubtype="32" fill="hold" grpId="1" nodeType="withEffect">
                                  <p:stCondLst>
                                    <p:cond delay="0"/>
                                  </p:stCondLst>
                                  <p:childTnLst>
                                    <p:animEffect transition="out" filter="circle(out)">
                                      <p:cBhvr>
                                        <p:cTn id="27" dur="3000"/>
                                        <p:tgtEl>
                                          <p:spTgt spid="8"/>
                                        </p:tgtEl>
                                      </p:cBhvr>
                                    </p:animEffect>
                                    <p:set>
                                      <p:cBhvr>
                                        <p:cTn id="28" dur="1" fill="hold">
                                          <p:stCondLst>
                                            <p:cond delay="2999"/>
                                          </p:stCondLst>
                                        </p:cTn>
                                        <p:tgtEl>
                                          <p:spTgt spid="8"/>
                                        </p:tgtEl>
                                        <p:attrNameLst>
                                          <p:attrName>style.visibility</p:attrName>
                                        </p:attrNameLst>
                                      </p:cBhvr>
                                      <p:to>
                                        <p:strVal val="hidden"/>
                                      </p:to>
                                    </p:set>
                                  </p:childTnLst>
                                </p:cTn>
                              </p:par>
                              <p:par>
                                <p:cTn id="29" presetID="23" presetClass="exit" presetSubtype="272" fill="hold" grpId="0" nodeType="withEffect">
                                  <p:stCondLst>
                                    <p:cond delay="0"/>
                                  </p:stCondLst>
                                  <p:childTnLst>
                                    <p:anim calcmode="lin" valueType="num">
                                      <p:cBhvr>
                                        <p:cTn id="30" dur="3000"/>
                                        <p:tgtEl>
                                          <p:spTgt spid="9"/>
                                        </p:tgtEl>
                                        <p:attrNameLst>
                                          <p:attrName>ppt_w</p:attrName>
                                        </p:attrNameLst>
                                      </p:cBhvr>
                                      <p:tavLst>
                                        <p:tav tm="0">
                                          <p:val>
                                            <p:strVal val="ppt_w"/>
                                          </p:val>
                                        </p:tav>
                                        <p:tav tm="100000">
                                          <p:val>
                                            <p:strVal val="4/3*ppt_w"/>
                                          </p:val>
                                        </p:tav>
                                      </p:tavLst>
                                    </p:anim>
                                    <p:anim calcmode="lin" valueType="num">
                                      <p:cBhvr>
                                        <p:cTn id="31" dur="3000"/>
                                        <p:tgtEl>
                                          <p:spTgt spid="9"/>
                                        </p:tgtEl>
                                        <p:attrNameLst>
                                          <p:attrName>ppt_h</p:attrName>
                                        </p:attrNameLst>
                                      </p:cBhvr>
                                      <p:tavLst>
                                        <p:tav tm="0">
                                          <p:val>
                                            <p:strVal val="ppt_h"/>
                                          </p:val>
                                        </p:tav>
                                        <p:tav tm="100000">
                                          <p:val>
                                            <p:strVal val="4/3*ppt_h"/>
                                          </p:val>
                                        </p:tav>
                                      </p:tavLst>
                                    </p:anim>
                                    <p:set>
                                      <p:cBhvr>
                                        <p:cTn id="32" dur="1" fill="hold">
                                          <p:stCondLst>
                                            <p:cond delay="2999"/>
                                          </p:stCondLst>
                                        </p:cTn>
                                        <p:tgtEl>
                                          <p:spTgt spid="9"/>
                                        </p:tgtEl>
                                        <p:attrNameLst>
                                          <p:attrName>style.visibility</p:attrName>
                                        </p:attrNameLst>
                                      </p:cBhvr>
                                      <p:to>
                                        <p:strVal val="hidden"/>
                                      </p:to>
                                    </p:set>
                                  </p:childTnLst>
                                </p:cTn>
                              </p:par>
                              <p:par>
                                <p:cTn id="33" presetID="6" presetClass="exit" presetSubtype="32" fill="hold" grpId="1" nodeType="withEffect">
                                  <p:stCondLst>
                                    <p:cond delay="0"/>
                                  </p:stCondLst>
                                  <p:childTnLst>
                                    <p:animEffect transition="out" filter="circle(out)">
                                      <p:cBhvr>
                                        <p:cTn id="34" dur="3000"/>
                                        <p:tgtEl>
                                          <p:spTgt spid="9"/>
                                        </p:tgtEl>
                                      </p:cBhvr>
                                    </p:animEffect>
                                    <p:set>
                                      <p:cBhvr>
                                        <p:cTn id="35" dur="1" fill="hold">
                                          <p:stCondLst>
                                            <p:cond delay="2999"/>
                                          </p:stCondLst>
                                        </p:cTn>
                                        <p:tgtEl>
                                          <p:spTgt spid="9"/>
                                        </p:tgtEl>
                                        <p:attrNameLst>
                                          <p:attrName>style.visibility</p:attrName>
                                        </p:attrNameLst>
                                      </p:cBhvr>
                                      <p:to>
                                        <p:strVal val="hidden"/>
                                      </p:to>
                                    </p:set>
                                  </p:childTnLst>
                                </p:cTn>
                              </p:par>
                              <p:par>
                                <p:cTn id="36" presetID="23" presetClass="exit" presetSubtype="272" fill="hold" grpId="0" nodeType="withEffect">
                                  <p:stCondLst>
                                    <p:cond delay="0"/>
                                  </p:stCondLst>
                                  <p:childTnLst>
                                    <p:anim calcmode="lin" valueType="num">
                                      <p:cBhvr>
                                        <p:cTn id="37" dur="3000"/>
                                        <p:tgtEl>
                                          <p:spTgt spid="10"/>
                                        </p:tgtEl>
                                        <p:attrNameLst>
                                          <p:attrName>ppt_w</p:attrName>
                                        </p:attrNameLst>
                                      </p:cBhvr>
                                      <p:tavLst>
                                        <p:tav tm="0">
                                          <p:val>
                                            <p:strVal val="ppt_w"/>
                                          </p:val>
                                        </p:tav>
                                        <p:tav tm="100000">
                                          <p:val>
                                            <p:strVal val="4/3*ppt_w"/>
                                          </p:val>
                                        </p:tav>
                                      </p:tavLst>
                                    </p:anim>
                                    <p:anim calcmode="lin" valueType="num">
                                      <p:cBhvr>
                                        <p:cTn id="38" dur="3000"/>
                                        <p:tgtEl>
                                          <p:spTgt spid="10"/>
                                        </p:tgtEl>
                                        <p:attrNameLst>
                                          <p:attrName>ppt_h</p:attrName>
                                        </p:attrNameLst>
                                      </p:cBhvr>
                                      <p:tavLst>
                                        <p:tav tm="0">
                                          <p:val>
                                            <p:strVal val="ppt_h"/>
                                          </p:val>
                                        </p:tav>
                                        <p:tav tm="100000">
                                          <p:val>
                                            <p:strVal val="4/3*ppt_h"/>
                                          </p:val>
                                        </p:tav>
                                      </p:tavLst>
                                    </p:anim>
                                    <p:set>
                                      <p:cBhvr>
                                        <p:cTn id="39" dur="1" fill="hold">
                                          <p:stCondLst>
                                            <p:cond delay="2999"/>
                                          </p:stCondLst>
                                        </p:cTn>
                                        <p:tgtEl>
                                          <p:spTgt spid="10"/>
                                        </p:tgtEl>
                                        <p:attrNameLst>
                                          <p:attrName>style.visibility</p:attrName>
                                        </p:attrNameLst>
                                      </p:cBhvr>
                                      <p:to>
                                        <p:strVal val="hidden"/>
                                      </p:to>
                                    </p:set>
                                  </p:childTnLst>
                                </p:cTn>
                              </p:par>
                              <p:par>
                                <p:cTn id="40" presetID="6" presetClass="exit" presetSubtype="32" fill="hold" grpId="1" nodeType="withEffect">
                                  <p:stCondLst>
                                    <p:cond delay="0"/>
                                  </p:stCondLst>
                                  <p:childTnLst>
                                    <p:animEffect transition="out" filter="circle(out)">
                                      <p:cBhvr>
                                        <p:cTn id="41" dur="3000"/>
                                        <p:tgtEl>
                                          <p:spTgt spid="10"/>
                                        </p:tgtEl>
                                      </p:cBhvr>
                                    </p:animEffect>
                                    <p:set>
                                      <p:cBhvr>
                                        <p:cTn id="42" dur="1" fill="hold">
                                          <p:stCondLst>
                                            <p:cond delay="2999"/>
                                          </p:stCondLst>
                                        </p:cTn>
                                        <p:tgtEl>
                                          <p:spTgt spid="10"/>
                                        </p:tgtEl>
                                        <p:attrNameLst>
                                          <p:attrName>style.visibility</p:attrName>
                                        </p:attrNameLst>
                                      </p:cBhvr>
                                      <p:to>
                                        <p:strVal val="hidden"/>
                                      </p:to>
                                    </p:set>
                                  </p:childTnLst>
                                </p:cTn>
                              </p:par>
                              <p:par>
                                <p:cTn id="43" presetID="23" presetClass="exit" presetSubtype="272" fill="hold" grpId="0" nodeType="withEffect">
                                  <p:stCondLst>
                                    <p:cond delay="0"/>
                                  </p:stCondLst>
                                  <p:childTnLst>
                                    <p:anim calcmode="lin" valueType="num">
                                      <p:cBhvr>
                                        <p:cTn id="44" dur="3000"/>
                                        <p:tgtEl>
                                          <p:spTgt spid="11"/>
                                        </p:tgtEl>
                                        <p:attrNameLst>
                                          <p:attrName>ppt_w</p:attrName>
                                        </p:attrNameLst>
                                      </p:cBhvr>
                                      <p:tavLst>
                                        <p:tav tm="0">
                                          <p:val>
                                            <p:strVal val="ppt_w"/>
                                          </p:val>
                                        </p:tav>
                                        <p:tav tm="100000">
                                          <p:val>
                                            <p:strVal val="4/3*ppt_w"/>
                                          </p:val>
                                        </p:tav>
                                      </p:tavLst>
                                    </p:anim>
                                    <p:anim calcmode="lin" valueType="num">
                                      <p:cBhvr>
                                        <p:cTn id="45" dur="3000"/>
                                        <p:tgtEl>
                                          <p:spTgt spid="11"/>
                                        </p:tgtEl>
                                        <p:attrNameLst>
                                          <p:attrName>ppt_h</p:attrName>
                                        </p:attrNameLst>
                                      </p:cBhvr>
                                      <p:tavLst>
                                        <p:tav tm="0">
                                          <p:val>
                                            <p:strVal val="ppt_h"/>
                                          </p:val>
                                        </p:tav>
                                        <p:tav tm="100000">
                                          <p:val>
                                            <p:strVal val="4/3*ppt_h"/>
                                          </p:val>
                                        </p:tav>
                                      </p:tavLst>
                                    </p:anim>
                                    <p:set>
                                      <p:cBhvr>
                                        <p:cTn id="46" dur="1" fill="hold">
                                          <p:stCondLst>
                                            <p:cond delay="2999"/>
                                          </p:stCondLst>
                                        </p:cTn>
                                        <p:tgtEl>
                                          <p:spTgt spid="11"/>
                                        </p:tgtEl>
                                        <p:attrNameLst>
                                          <p:attrName>style.visibility</p:attrName>
                                        </p:attrNameLst>
                                      </p:cBhvr>
                                      <p:to>
                                        <p:strVal val="hidden"/>
                                      </p:to>
                                    </p:set>
                                  </p:childTnLst>
                                </p:cTn>
                              </p:par>
                              <p:par>
                                <p:cTn id="47" presetID="6" presetClass="exit" presetSubtype="32" fill="hold" grpId="1" nodeType="withEffect">
                                  <p:stCondLst>
                                    <p:cond delay="0"/>
                                  </p:stCondLst>
                                  <p:childTnLst>
                                    <p:animEffect transition="out" filter="circle(out)">
                                      <p:cBhvr>
                                        <p:cTn id="48" dur="3000"/>
                                        <p:tgtEl>
                                          <p:spTgt spid="11"/>
                                        </p:tgtEl>
                                      </p:cBhvr>
                                    </p:animEffect>
                                    <p:set>
                                      <p:cBhvr>
                                        <p:cTn id="49" dur="1" fill="hold">
                                          <p:stCondLst>
                                            <p:cond delay="2999"/>
                                          </p:stCondLst>
                                        </p:cTn>
                                        <p:tgtEl>
                                          <p:spTgt spid="11"/>
                                        </p:tgtEl>
                                        <p:attrNameLst>
                                          <p:attrName>style.visibility</p:attrName>
                                        </p:attrNameLst>
                                      </p:cBhvr>
                                      <p:to>
                                        <p:strVal val="hidden"/>
                                      </p:to>
                                    </p:set>
                                  </p:childTnLst>
                                </p:cTn>
                              </p:par>
                              <p:par>
                                <p:cTn id="50" presetID="23" presetClass="exit" presetSubtype="272" fill="hold" grpId="0" nodeType="withEffect">
                                  <p:stCondLst>
                                    <p:cond delay="0"/>
                                  </p:stCondLst>
                                  <p:childTnLst>
                                    <p:anim calcmode="lin" valueType="num">
                                      <p:cBhvr>
                                        <p:cTn id="51" dur="3000"/>
                                        <p:tgtEl>
                                          <p:spTgt spid="12"/>
                                        </p:tgtEl>
                                        <p:attrNameLst>
                                          <p:attrName>ppt_w</p:attrName>
                                        </p:attrNameLst>
                                      </p:cBhvr>
                                      <p:tavLst>
                                        <p:tav tm="0">
                                          <p:val>
                                            <p:strVal val="ppt_w"/>
                                          </p:val>
                                        </p:tav>
                                        <p:tav tm="100000">
                                          <p:val>
                                            <p:strVal val="4/3*ppt_w"/>
                                          </p:val>
                                        </p:tav>
                                      </p:tavLst>
                                    </p:anim>
                                    <p:anim calcmode="lin" valueType="num">
                                      <p:cBhvr>
                                        <p:cTn id="52" dur="3000"/>
                                        <p:tgtEl>
                                          <p:spTgt spid="12"/>
                                        </p:tgtEl>
                                        <p:attrNameLst>
                                          <p:attrName>ppt_h</p:attrName>
                                        </p:attrNameLst>
                                      </p:cBhvr>
                                      <p:tavLst>
                                        <p:tav tm="0">
                                          <p:val>
                                            <p:strVal val="ppt_h"/>
                                          </p:val>
                                        </p:tav>
                                        <p:tav tm="100000">
                                          <p:val>
                                            <p:strVal val="4/3*ppt_h"/>
                                          </p:val>
                                        </p:tav>
                                      </p:tavLst>
                                    </p:anim>
                                    <p:set>
                                      <p:cBhvr>
                                        <p:cTn id="53" dur="1" fill="hold">
                                          <p:stCondLst>
                                            <p:cond delay="2999"/>
                                          </p:stCondLst>
                                        </p:cTn>
                                        <p:tgtEl>
                                          <p:spTgt spid="12"/>
                                        </p:tgtEl>
                                        <p:attrNameLst>
                                          <p:attrName>style.visibility</p:attrName>
                                        </p:attrNameLst>
                                      </p:cBhvr>
                                      <p:to>
                                        <p:strVal val="hidden"/>
                                      </p:to>
                                    </p:set>
                                  </p:childTnLst>
                                </p:cTn>
                              </p:par>
                              <p:par>
                                <p:cTn id="54" presetID="6" presetClass="exit" presetSubtype="32" fill="hold" grpId="1" nodeType="withEffect">
                                  <p:stCondLst>
                                    <p:cond delay="0"/>
                                  </p:stCondLst>
                                  <p:childTnLst>
                                    <p:animEffect transition="out" filter="circle(out)">
                                      <p:cBhvr>
                                        <p:cTn id="55" dur="3000"/>
                                        <p:tgtEl>
                                          <p:spTgt spid="12"/>
                                        </p:tgtEl>
                                      </p:cBhvr>
                                    </p:animEffect>
                                    <p:set>
                                      <p:cBhvr>
                                        <p:cTn id="56" dur="1" fill="hold">
                                          <p:stCondLst>
                                            <p:cond delay="2999"/>
                                          </p:stCondLst>
                                        </p:cTn>
                                        <p:tgtEl>
                                          <p:spTgt spid="12"/>
                                        </p:tgtEl>
                                        <p:attrNameLst>
                                          <p:attrName>style.visibility</p:attrName>
                                        </p:attrNameLst>
                                      </p:cBhvr>
                                      <p:to>
                                        <p:strVal val="hidden"/>
                                      </p:to>
                                    </p:set>
                                  </p:childTnLst>
                                </p:cTn>
                              </p:par>
                              <p:par>
                                <p:cTn id="57" presetID="23" presetClass="exit" presetSubtype="272" fill="hold" grpId="0" nodeType="withEffect">
                                  <p:stCondLst>
                                    <p:cond delay="0"/>
                                  </p:stCondLst>
                                  <p:childTnLst>
                                    <p:anim calcmode="lin" valueType="num">
                                      <p:cBhvr>
                                        <p:cTn id="58" dur="3000"/>
                                        <p:tgtEl>
                                          <p:spTgt spid="13"/>
                                        </p:tgtEl>
                                        <p:attrNameLst>
                                          <p:attrName>ppt_w</p:attrName>
                                        </p:attrNameLst>
                                      </p:cBhvr>
                                      <p:tavLst>
                                        <p:tav tm="0">
                                          <p:val>
                                            <p:strVal val="ppt_w"/>
                                          </p:val>
                                        </p:tav>
                                        <p:tav tm="100000">
                                          <p:val>
                                            <p:strVal val="4/3*ppt_w"/>
                                          </p:val>
                                        </p:tav>
                                      </p:tavLst>
                                    </p:anim>
                                    <p:anim calcmode="lin" valueType="num">
                                      <p:cBhvr>
                                        <p:cTn id="59" dur="3000"/>
                                        <p:tgtEl>
                                          <p:spTgt spid="13"/>
                                        </p:tgtEl>
                                        <p:attrNameLst>
                                          <p:attrName>ppt_h</p:attrName>
                                        </p:attrNameLst>
                                      </p:cBhvr>
                                      <p:tavLst>
                                        <p:tav tm="0">
                                          <p:val>
                                            <p:strVal val="ppt_h"/>
                                          </p:val>
                                        </p:tav>
                                        <p:tav tm="100000">
                                          <p:val>
                                            <p:strVal val="4/3*ppt_h"/>
                                          </p:val>
                                        </p:tav>
                                      </p:tavLst>
                                    </p:anim>
                                    <p:set>
                                      <p:cBhvr>
                                        <p:cTn id="60" dur="1" fill="hold">
                                          <p:stCondLst>
                                            <p:cond delay="2999"/>
                                          </p:stCondLst>
                                        </p:cTn>
                                        <p:tgtEl>
                                          <p:spTgt spid="13"/>
                                        </p:tgtEl>
                                        <p:attrNameLst>
                                          <p:attrName>style.visibility</p:attrName>
                                        </p:attrNameLst>
                                      </p:cBhvr>
                                      <p:to>
                                        <p:strVal val="hidden"/>
                                      </p:to>
                                    </p:set>
                                  </p:childTnLst>
                                </p:cTn>
                              </p:par>
                              <p:par>
                                <p:cTn id="61" presetID="6" presetClass="exit" presetSubtype="32" fill="hold" grpId="1" nodeType="withEffect">
                                  <p:stCondLst>
                                    <p:cond delay="0"/>
                                  </p:stCondLst>
                                  <p:childTnLst>
                                    <p:animEffect transition="out" filter="circle(out)">
                                      <p:cBhvr>
                                        <p:cTn id="62" dur="3000"/>
                                        <p:tgtEl>
                                          <p:spTgt spid="13"/>
                                        </p:tgtEl>
                                      </p:cBhvr>
                                    </p:animEffect>
                                    <p:set>
                                      <p:cBhvr>
                                        <p:cTn id="63" dur="1" fill="hold">
                                          <p:stCondLst>
                                            <p:cond delay="2999"/>
                                          </p:stCondLst>
                                        </p:cTn>
                                        <p:tgtEl>
                                          <p:spTgt spid="13"/>
                                        </p:tgtEl>
                                        <p:attrNameLst>
                                          <p:attrName>style.visibility</p:attrName>
                                        </p:attrNameLst>
                                      </p:cBhvr>
                                      <p:to>
                                        <p:strVal val="hidden"/>
                                      </p:to>
                                    </p:set>
                                  </p:childTnLst>
                                </p:cTn>
                              </p:par>
                              <p:par>
                                <p:cTn id="64" presetID="23" presetClass="exit" presetSubtype="272" fill="hold" grpId="0" nodeType="withEffect">
                                  <p:stCondLst>
                                    <p:cond delay="0"/>
                                  </p:stCondLst>
                                  <p:childTnLst>
                                    <p:anim calcmode="lin" valueType="num">
                                      <p:cBhvr>
                                        <p:cTn id="65" dur="3000"/>
                                        <p:tgtEl>
                                          <p:spTgt spid="14"/>
                                        </p:tgtEl>
                                        <p:attrNameLst>
                                          <p:attrName>ppt_w</p:attrName>
                                        </p:attrNameLst>
                                      </p:cBhvr>
                                      <p:tavLst>
                                        <p:tav tm="0">
                                          <p:val>
                                            <p:strVal val="ppt_w"/>
                                          </p:val>
                                        </p:tav>
                                        <p:tav tm="100000">
                                          <p:val>
                                            <p:strVal val="4/3*ppt_w"/>
                                          </p:val>
                                        </p:tav>
                                      </p:tavLst>
                                    </p:anim>
                                    <p:anim calcmode="lin" valueType="num">
                                      <p:cBhvr>
                                        <p:cTn id="66" dur="3000"/>
                                        <p:tgtEl>
                                          <p:spTgt spid="14"/>
                                        </p:tgtEl>
                                        <p:attrNameLst>
                                          <p:attrName>ppt_h</p:attrName>
                                        </p:attrNameLst>
                                      </p:cBhvr>
                                      <p:tavLst>
                                        <p:tav tm="0">
                                          <p:val>
                                            <p:strVal val="ppt_h"/>
                                          </p:val>
                                        </p:tav>
                                        <p:tav tm="100000">
                                          <p:val>
                                            <p:strVal val="4/3*ppt_h"/>
                                          </p:val>
                                        </p:tav>
                                      </p:tavLst>
                                    </p:anim>
                                    <p:set>
                                      <p:cBhvr>
                                        <p:cTn id="67" dur="1" fill="hold">
                                          <p:stCondLst>
                                            <p:cond delay="2999"/>
                                          </p:stCondLst>
                                        </p:cTn>
                                        <p:tgtEl>
                                          <p:spTgt spid="14"/>
                                        </p:tgtEl>
                                        <p:attrNameLst>
                                          <p:attrName>style.visibility</p:attrName>
                                        </p:attrNameLst>
                                      </p:cBhvr>
                                      <p:to>
                                        <p:strVal val="hidden"/>
                                      </p:to>
                                    </p:set>
                                  </p:childTnLst>
                                </p:cTn>
                              </p:par>
                              <p:par>
                                <p:cTn id="68" presetID="6" presetClass="exit" presetSubtype="32" fill="hold" grpId="1" nodeType="withEffect">
                                  <p:stCondLst>
                                    <p:cond delay="0"/>
                                  </p:stCondLst>
                                  <p:childTnLst>
                                    <p:animEffect transition="out" filter="circle(out)">
                                      <p:cBhvr>
                                        <p:cTn id="69" dur="3000"/>
                                        <p:tgtEl>
                                          <p:spTgt spid="14"/>
                                        </p:tgtEl>
                                      </p:cBhvr>
                                    </p:animEffect>
                                    <p:set>
                                      <p:cBhvr>
                                        <p:cTn id="70" dur="1" fill="hold">
                                          <p:stCondLst>
                                            <p:cond delay="2999"/>
                                          </p:stCondLst>
                                        </p:cTn>
                                        <p:tgtEl>
                                          <p:spTgt spid="14"/>
                                        </p:tgtEl>
                                        <p:attrNameLst>
                                          <p:attrName>style.visibility</p:attrName>
                                        </p:attrNameLst>
                                      </p:cBhvr>
                                      <p:to>
                                        <p:strVal val="hidden"/>
                                      </p:to>
                                    </p:set>
                                  </p:childTnLst>
                                </p:cTn>
                              </p:par>
                              <p:par>
                                <p:cTn id="71" presetID="23" presetClass="entr" presetSubtype="288" fill="hold" nodeType="withEffect">
                                  <p:stCondLst>
                                    <p:cond delay="0"/>
                                  </p:stCondLst>
                                  <p:childTnLst>
                                    <p:set>
                                      <p:cBhvr>
                                        <p:cTn id="72" dur="1" fill="hold">
                                          <p:stCondLst>
                                            <p:cond delay="0"/>
                                          </p:stCondLst>
                                        </p:cTn>
                                        <p:tgtEl>
                                          <p:spTgt spid="5"/>
                                        </p:tgtEl>
                                        <p:attrNameLst>
                                          <p:attrName>style.visibility</p:attrName>
                                        </p:attrNameLst>
                                      </p:cBhvr>
                                      <p:to>
                                        <p:strVal val="visible"/>
                                      </p:to>
                                    </p:set>
                                    <p:anim calcmode="lin" valueType="num">
                                      <p:cBhvr>
                                        <p:cTn id="73" dur="3000" fill="hold"/>
                                        <p:tgtEl>
                                          <p:spTgt spid="5"/>
                                        </p:tgtEl>
                                        <p:attrNameLst>
                                          <p:attrName>ppt_w</p:attrName>
                                        </p:attrNameLst>
                                      </p:cBhvr>
                                      <p:tavLst>
                                        <p:tav tm="0">
                                          <p:val>
                                            <p:strVal val="4/3*#ppt_w"/>
                                          </p:val>
                                        </p:tav>
                                        <p:tav tm="100000">
                                          <p:val>
                                            <p:strVal val="#ppt_w"/>
                                          </p:val>
                                        </p:tav>
                                      </p:tavLst>
                                    </p:anim>
                                    <p:anim calcmode="lin" valueType="num">
                                      <p:cBhvr>
                                        <p:cTn id="74" dur="3000" fill="hold"/>
                                        <p:tgtEl>
                                          <p:spTgt spid="5"/>
                                        </p:tgtEl>
                                        <p:attrNameLst>
                                          <p:attrName>ppt_h</p:attrName>
                                        </p:attrNameLst>
                                      </p:cBhvr>
                                      <p:tavLst>
                                        <p:tav tm="0">
                                          <p:val>
                                            <p:strVal val="4/3*#ppt_h"/>
                                          </p:val>
                                        </p:tav>
                                        <p:tav tm="100000">
                                          <p:val>
                                            <p:strVal val="#ppt_h"/>
                                          </p:val>
                                        </p:tav>
                                      </p:tavLst>
                                    </p:anim>
                                  </p:childTnLst>
                                </p:cTn>
                              </p:par>
                              <p:par>
                                <p:cTn id="75" presetID="6" presetClass="entr" presetSubtype="32" fill="hold" nodeType="withEffect">
                                  <p:stCondLst>
                                    <p:cond delay="0"/>
                                  </p:stCondLst>
                                  <p:childTnLst>
                                    <p:set>
                                      <p:cBhvr>
                                        <p:cTn id="76" dur="1" fill="hold">
                                          <p:stCondLst>
                                            <p:cond delay="0"/>
                                          </p:stCondLst>
                                        </p:cTn>
                                        <p:tgtEl>
                                          <p:spTgt spid="5"/>
                                        </p:tgtEl>
                                        <p:attrNameLst>
                                          <p:attrName>style.visibility</p:attrName>
                                        </p:attrNameLst>
                                      </p:cBhvr>
                                      <p:to>
                                        <p:strVal val="visible"/>
                                      </p:to>
                                    </p:set>
                                    <p:animEffect transition="in" filter="circle(out)">
                                      <p:cBhvr>
                                        <p:cTn id="77"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6691"/>
            <a:ext cx="9144000" cy="6857999"/>
          </a:xfrm>
        </p:spPr>
        <p:txBody>
          <a:bodyPr/>
          <a:lstStyle/>
          <a:p>
            <a:endParaRPr lang="es-ES" dirty="0"/>
          </a:p>
        </p:txBody>
      </p:sp>
      <p:sp>
        <p:nvSpPr>
          <p:cNvPr id="3" name="2 Subtítulo"/>
          <p:cNvSpPr>
            <a:spLocks noGrp="1"/>
          </p:cNvSpPr>
          <p:nvPr>
            <p:ph type="subTitle" idx="1"/>
          </p:nvPr>
        </p:nvSpPr>
        <p:spPr>
          <a:xfrm>
            <a:off x="0" y="-6691"/>
            <a:ext cx="9144000" cy="6858000"/>
          </a:xfrm>
        </p:spPr>
        <p:txBody>
          <a:bodyPr/>
          <a:lstStyle/>
          <a:p>
            <a:endParaRPr lang="es-ES" dirty="0"/>
          </a:p>
        </p:txBody>
      </p:sp>
      <p:pic>
        <p:nvPicPr>
          <p:cNvPr id="4" name="3 Imagen" descr="1399358946846.jpg"/>
          <p:cNvPicPr>
            <a:picLocks noChangeAspect="1"/>
          </p:cNvPicPr>
          <p:nvPr/>
        </p:nvPicPr>
        <p:blipFill>
          <a:blip r:embed="rId2"/>
          <a:stretch>
            <a:fillRect/>
          </a:stretch>
        </p:blipFill>
        <p:spPr>
          <a:xfrm>
            <a:off x="0" y="0"/>
            <a:ext cx="9144000" cy="6851309"/>
          </a:xfrm>
          <a:prstGeom prst="rect">
            <a:avLst/>
          </a:prstGeom>
        </p:spPr>
      </p:pic>
      <p:pic>
        <p:nvPicPr>
          <p:cNvPr id="5" name="4 Imagen" descr="1399358946846.jpg"/>
          <p:cNvPicPr>
            <a:picLocks noChangeAspect="1"/>
          </p:cNvPicPr>
          <p:nvPr/>
        </p:nvPicPr>
        <p:blipFill>
          <a:blip r:embed="rId2">
            <a:grayscl/>
            <a:lum bright="10000" contrast="10000"/>
          </a:blip>
          <a:stretch>
            <a:fillRect/>
          </a:stretch>
        </p:blipFill>
        <p:spPr>
          <a:xfrm>
            <a:off x="0" y="6691"/>
            <a:ext cx="9144000" cy="6851309"/>
          </a:xfrm>
          <a:prstGeom prst="rect">
            <a:avLst/>
          </a:prstGeom>
        </p:spPr>
      </p:pic>
      <p:sp>
        <p:nvSpPr>
          <p:cNvPr id="6" name="5 Rectángulo"/>
          <p:cNvSpPr/>
          <p:nvPr/>
        </p:nvSpPr>
        <p:spPr>
          <a:xfrm>
            <a:off x="0" y="0"/>
            <a:ext cx="9144000" cy="6858000"/>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1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xit" presetSubtype="272" fill="hold" nodeType="withEffect">
                                  <p:stCondLst>
                                    <p:cond delay="1000"/>
                                  </p:stCondLst>
                                  <p:childTnLst>
                                    <p:anim calcmode="lin" valueType="num">
                                      <p:cBhvr>
                                        <p:cTn id="9" dur="3000"/>
                                        <p:tgtEl>
                                          <p:spTgt spid="5"/>
                                        </p:tgtEl>
                                        <p:attrNameLst>
                                          <p:attrName>ppt_w</p:attrName>
                                        </p:attrNameLst>
                                      </p:cBhvr>
                                      <p:tavLst>
                                        <p:tav tm="0">
                                          <p:val>
                                            <p:strVal val="ppt_w"/>
                                          </p:val>
                                        </p:tav>
                                        <p:tav tm="100000">
                                          <p:val>
                                            <p:strVal val="4/3*ppt_w"/>
                                          </p:val>
                                        </p:tav>
                                      </p:tavLst>
                                    </p:anim>
                                    <p:anim calcmode="lin" valueType="num">
                                      <p:cBhvr>
                                        <p:cTn id="10" dur="3000"/>
                                        <p:tgtEl>
                                          <p:spTgt spid="5"/>
                                        </p:tgtEl>
                                        <p:attrNameLst>
                                          <p:attrName>ppt_h</p:attrName>
                                        </p:attrNameLst>
                                      </p:cBhvr>
                                      <p:tavLst>
                                        <p:tav tm="0">
                                          <p:val>
                                            <p:strVal val="ppt_h"/>
                                          </p:val>
                                        </p:tav>
                                        <p:tav tm="100000">
                                          <p:val>
                                            <p:strVal val="4/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4" presetClass="exit" presetSubtype="32" fill="hold" nodeType="withEffect">
                                  <p:stCondLst>
                                    <p:cond delay="1000"/>
                                  </p:stCondLst>
                                  <p:childTnLst>
                                    <p:animEffect transition="out" filter="box(out)">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288" fill="hold" nodeType="withEffect">
                                  <p:stCondLst>
                                    <p:cond delay="1000"/>
                                  </p:stCondLst>
                                  <p:childTnLst>
                                    <p:set>
                                      <p:cBhvr>
                                        <p:cTn id="16" dur="1" fill="hold">
                                          <p:stCondLst>
                                            <p:cond delay="0"/>
                                          </p:stCondLst>
                                        </p:cTn>
                                        <p:tgtEl>
                                          <p:spTgt spid="4"/>
                                        </p:tgtEl>
                                        <p:attrNameLst>
                                          <p:attrName>style.visibility</p:attrName>
                                        </p:attrNameLst>
                                      </p:cBhvr>
                                      <p:to>
                                        <p:strVal val="visible"/>
                                      </p:to>
                                    </p:set>
                                    <p:anim calcmode="lin" valueType="num">
                                      <p:cBhvr>
                                        <p:cTn id="17" dur="5000" fill="hold"/>
                                        <p:tgtEl>
                                          <p:spTgt spid="4"/>
                                        </p:tgtEl>
                                        <p:attrNameLst>
                                          <p:attrName>ppt_w</p:attrName>
                                        </p:attrNameLst>
                                      </p:cBhvr>
                                      <p:tavLst>
                                        <p:tav tm="0">
                                          <p:val>
                                            <p:strVal val="4/3*#ppt_w"/>
                                          </p:val>
                                        </p:tav>
                                        <p:tav tm="100000">
                                          <p:val>
                                            <p:strVal val="#ppt_w"/>
                                          </p:val>
                                        </p:tav>
                                      </p:tavLst>
                                    </p:anim>
                                    <p:anim calcmode="lin" valueType="num">
                                      <p:cBhvr>
                                        <p:cTn id="18"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9c6d9tcp.jpg"/>
          <p:cNvPicPr>
            <a:picLocks noChangeAspect="1"/>
          </p:cNvPicPr>
          <p:nvPr/>
        </p:nvPicPr>
        <p:blipFill>
          <a:blip r:embed="rId2"/>
          <a:stretch>
            <a:fillRect/>
          </a:stretch>
        </p:blipFill>
        <p:spPr>
          <a:xfrm>
            <a:off x="0" y="0"/>
            <a:ext cx="9144000" cy="6858000"/>
          </a:xfrm>
          <a:prstGeom prst="rect">
            <a:avLst/>
          </a:prstGeom>
        </p:spPr>
      </p:pic>
      <p:sp>
        <p:nvSpPr>
          <p:cNvPr id="5" name="4 Rombo"/>
          <p:cNvSpPr/>
          <p:nvPr/>
        </p:nvSpPr>
        <p:spPr>
          <a:xfrm>
            <a:off x="0" y="0"/>
            <a:ext cx="1142976" cy="6858000"/>
          </a:xfrm>
          <a:prstGeom prst="diamond">
            <a:avLst/>
          </a:prstGeom>
          <a:solidFill>
            <a:schemeClr val="accent2">
              <a:lumMod val="7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ombo"/>
          <p:cNvSpPr/>
          <p:nvPr/>
        </p:nvSpPr>
        <p:spPr>
          <a:xfrm>
            <a:off x="1142976" y="0"/>
            <a:ext cx="1143008" cy="6858000"/>
          </a:xfrm>
          <a:prstGeom prst="diamond">
            <a:avLst/>
          </a:prstGeom>
          <a:solidFill>
            <a:schemeClr val="accent2">
              <a:lumMod val="7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ombo"/>
          <p:cNvSpPr/>
          <p:nvPr/>
        </p:nvSpPr>
        <p:spPr>
          <a:xfrm>
            <a:off x="2285984" y="0"/>
            <a:ext cx="1285884" cy="6858000"/>
          </a:xfrm>
          <a:prstGeom prst="diamond">
            <a:avLst/>
          </a:prstGeom>
          <a:solidFill>
            <a:schemeClr val="accent2">
              <a:lumMod val="7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ombo"/>
          <p:cNvSpPr/>
          <p:nvPr/>
        </p:nvSpPr>
        <p:spPr>
          <a:xfrm>
            <a:off x="3500430" y="0"/>
            <a:ext cx="1214446" cy="6858000"/>
          </a:xfrm>
          <a:prstGeom prst="diamond">
            <a:avLst/>
          </a:prstGeom>
          <a:solidFill>
            <a:schemeClr val="accent2">
              <a:lumMod val="7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ombo"/>
          <p:cNvSpPr/>
          <p:nvPr/>
        </p:nvSpPr>
        <p:spPr>
          <a:xfrm>
            <a:off x="4786346" y="0"/>
            <a:ext cx="1142976" cy="6858000"/>
          </a:xfrm>
          <a:prstGeom prst="diamond">
            <a:avLst/>
          </a:prstGeom>
          <a:solidFill>
            <a:schemeClr val="accent2">
              <a:lumMod val="7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ombo"/>
          <p:cNvSpPr/>
          <p:nvPr/>
        </p:nvSpPr>
        <p:spPr>
          <a:xfrm>
            <a:off x="5929322" y="0"/>
            <a:ext cx="1143008" cy="6858000"/>
          </a:xfrm>
          <a:prstGeom prst="diamond">
            <a:avLst/>
          </a:prstGeom>
          <a:solidFill>
            <a:schemeClr val="accent2">
              <a:lumMod val="7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ombo"/>
          <p:cNvSpPr/>
          <p:nvPr/>
        </p:nvSpPr>
        <p:spPr>
          <a:xfrm>
            <a:off x="7072330" y="0"/>
            <a:ext cx="1285884" cy="6858000"/>
          </a:xfrm>
          <a:prstGeom prst="diamond">
            <a:avLst/>
          </a:prstGeom>
          <a:solidFill>
            <a:schemeClr val="accent2">
              <a:lumMod val="7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ombo"/>
          <p:cNvSpPr/>
          <p:nvPr/>
        </p:nvSpPr>
        <p:spPr>
          <a:xfrm>
            <a:off x="8286776" y="0"/>
            <a:ext cx="1214446" cy="6858000"/>
          </a:xfrm>
          <a:prstGeom prst="diamond">
            <a:avLst/>
          </a:prstGeom>
          <a:solidFill>
            <a:schemeClr val="accent2">
              <a:lumMod val="7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0" y="0"/>
            <a:ext cx="9144000" cy="6858000"/>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1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 presetClass="entr" presetSubtype="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0-#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0-#ppt_w/2"/>
                                          </p:val>
                                        </p:tav>
                                        <p:tav tm="100000">
                                          <p:val>
                                            <p:strVal val="#ppt_x"/>
                                          </p:val>
                                        </p:tav>
                                      </p:tavLst>
                                    </p:anim>
                                    <p:anim calcmode="lin" valueType="num">
                                      <p:cBhvr additive="base">
                                        <p:cTn id="15" dur="3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0-#ppt_w/2"/>
                                          </p:val>
                                        </p:tav>
                                        <p:tav tm="100000">
                                          <p:val>
                                            <p:strVal val="#ppt_x"/>
                                          </p:val>
                                        </p:tav>
                                      </p:tavLst>
                                    </p:anim>
                                    <p:anim calcmode="lin" valueType="num">
                                      <p:cBhvr additive="base">
                                        <p:cTn id="19" dur="3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0-#ppt_w/2"/>
                                          </p:val>
                                        </p:tav>
                                        <p:tav tm="100000">
                                          <p:val>
                                            <p:strVal val="#ppt_x"/>
                                          </p:val>
                                        </p:tav>
                                      </p:tavLst>
                                    </p:anim>
                                    <p:anim calcmode="lin" valueType="num">
                                      <p:cBhvr additive="base">
                                        <p:cTn id="23" dur="3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19"/>
                                        </p:tgtEl>
                                        <p:attrNameLst>
                                          <p:attrName>style.visibility</p:attrName>
                                        </p:attrNameLst>
                                      </p:cBhvr>
                                      <p:to>
                                        <p:strVal val="visible"/>
                                      </p:to>
                                    </p:set>
                                    <p:anim calcmode="lin" valueType="num">
                                      <p:cBhvr additive="base">
                                        <p:cTn id="26" dur="3000" fill="hold"/>
                                        <p:tgtEl>
                                          <p:spTgt spid="19"/>
                                        </p:tgtEl>
                                        <p:attrNameLst>
                                          <p:attrName>ppt_x</p:attrName>
                                        </p:attrNameLst>
                                      </p:cBhvr>
                                      <p:tavLst>
                                        <p:tav tm="0">
                                          <p:val>
                                            <p:strVal val="1+#ppt_w/2"/>
                                          </p:val>
                                        </p:tav>
                                        <p:tav tm="100000">
                                          <p:val>
                                            <p:strVal val="#ppt_x"/>
                                          </p:val>
                                        </p:tav>
                                      </p:tavLst>
                                    </p:anim>
                                    <p:anim calcmode="lin" valueType="num">
                                      <p:cBhvr additive="base">
                                        <p:cTn id="27" dur="3000" fill="hold"/>
                                        <p:tgtEl>
                                          <p:spTgt spid="19"/>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0"/>
                                  </p:stCondLst>
                                  <p:childTnLst>
                                    <p:set>
                                      <p:cBhvr>
                                        <p:cTn id="29" dur="1" fill="hold">
                                          <p:stCondLst>
                                            <p:cond delay="0"/>
                                          </p:stCondLst>
                                        </p:cTn>
                                        <p:tgtEl>
                                          <p:spTgt spid="20"/>
                                        </p:tgtEl>
                                        <p:attrNameLst>
                                          <p:attrName>style.visibility</p:attrName>
                                        </p:attrNameLst>
                                      </p:cBhvr>
                                      <p:to>
                                        <p:strVal val="visible"/>
                                      </p:to>
                                    </p:set>
                                    <p:anim calcmode="lin" valueType="num">
                                      <p:cBhvr additive="base">
                                        <p:cTn id="30" dur="3000" fill="hold"/>
                                        <p:tgtEl>
                                          <p:spTgt spid="20"/>
                                        </p:tgtEl>
                                        <p:attrNameLst>
                                          <p:attrName>ppt_x</p:attrName>
                                        </p:attrNameLst>
                                      </p:cBhvr>
                                      <p:tavLst>
                                        <p:tav tm="0">
                                          <p:val>
                                            <p:strVal val="1+#ppt_w/2"/>
                                          </p:val>
                                        </p:tav>
                                        <p:tav tm="100000">
                                          <p:val>
                                            <p:strVal val="#ppt_x"/>
                                          </p:val>
                                        </p:tav>
                                      </p:tavLst>
                                    </p:anim>
                                    <p:anim calcmode="lin" valueType="num">
                                      <p:cBhvr additive="base">
                                        <p:cTn id="31" dur="3000" fill="hold"/>
                                        <p:tgtEl>
                                          <p:spTgt spid="20"/>
                                        </p:tgtEl>
                                        <p:attrNameLst>
                                          <p:attrName>ppt_y</p:attrName>
                                        </p:attrNameLst>
                                      </p:cBhvr>
                                      <p:tavLst>
                                        <p:tav tm="0">
                                          <p:val>
                                            <p:strVal val="#ppt_y"/>
                                          </p:val>
                                        </p:tav>
                                        <p:tav tm="100000">
                                          <p:val>
                                            <p:strVal val="#ppt_y"/>
                                          </p:val>
                                        </p:tav>
                                      </p:tavLst>
                                    </p:anim>
                                  </p:childTnLst>
                                </p:cTn>
                              </p:par>
                              <p:par>
                                <p:cTn id="32" presetID="2" presetClass="entr" presetSubtype="2" fill="hold" grpId="0" nodeType="withEffect">
                                  <p:stCondLst>
                                    <p:cond delay="0"/>
                                  </p:stCondLst>
                                  <p:childTnLst>
                                    <p:set>
                                      <p:cBhvr>
                                        <p:cTn id="33" dur="1" fill="hold">
                                          <p:stCondLst>
                                            <p:cond delay="0"/>
                                          </p:stCondLst>
                                        </p:cTn>
                                        <p:tgtEl>
                                          <p:spTgt spid="21"/>
                                        </p:tgtEl>
                                        <p:attrNameLst>
                                          <p:attrName>style.visibility</p:attrName>
                                        </p:attrNameLst>
                                      </p:cBhvr>
                                      <p:to>
                                        <p:strVal val="visible"/>
                                      </p:to>
                                    </p:set>
                                    <p:anim calcmode="lin" valueType="num">
                                      <p:cBhvr additive="base">
                                        <p:cTn id="34" dur="3000" fill="hold"/>
                                        <p:tgtEl>
                                          <p:spTgt spid="21"/>
                                        </p:tgtEl>
                                        <p:attrNameLst>
                                          <p:attrName>ppt_x</p:attrName>
                                        </p:attrNameLst>
                                      </p:cBhvr>
                                      <p:tavLst>
                                        <p:tav tm="0">
                                          <p:val>
                                            <p:strVal val="1+#ppt_w/2"/>
                                          </p:val>
                                        </p:tav>
                                        <p:tav tm="100000">
                                          <p:val>
                                            <p:strVal val="#ppt_x"/>
                                          </p:val>
                                        </p:tav>
                                      </p:tavLst>
                                    </p:anim>
                                    <p:anim calcmode="lin" valueType="num">
                                      <p:cBhvr additive="base">
                                        <p:cTn id="35" dur="3000" fill="hold"/>
                                        <p:tgtEl>
                                          <p:spTgt spid="21"/>
                                        </p:tgtEl>
                                        <p:attrNameLst>
                                          <p:attrName>ppt_y</p:attrName>
                                        </p:attrNameLst>
                                      </p:cBhvr>
                                      <p:tavLst>
                                        <p:tav tm="0">
                                          <p:val>
                                            <p:strVal val="#ppt_y"/>
                                          </p:val>
                                        </p:tav>
                                        <p:tav tm="100000">
                                          <p:val>
                                            <p:strVal val="#ppt_y"/>
                                          </p:val>
                                        </p:tav>
                                      </p:tavLst>
                                    </p:anim>
                                  </p:childTnLst>
                                </p:cTn>
                              </p:par>
                              <p:par>
                                <p:cTn id="36" presetID="2" presetClass="entr" presetSubtype="2" fill="hold" grpId="0" nodeType="withEffect">
                                  <p:stCondLst>
                                    <p:cond delay="0"/>
                                  </p:stCondLst>
                                  <p:childTnLst>
                                    <p:set>
                                      <p:cBhvr>
                                        <p:cTn id="37" dur="1" fill="hold">
                                          <p:stCondLst>
                                            <p:cond delay="0"/>
                                          </p:stCondLst>
                                        </p:cTn>
                                        <p:tgtEl>
                                          <p:spTgt spid="22"/>
                                        </p:tgtEl>
                                        <p:attrNameLst>
                                          <p:attrName>style.visibility</p:attrName>
                                        </p:attrNameLst>
                                      </p:cBhvr>
                                      <p:to>
                                        <p:strVal val="visible"/>
                                      </p:to>
                                    </p:set>
                                    <p:anim calcmode="lin" valueType="num">
                                      <p:cBhvr additive="base">
                                        <p:cTn id="38" dur="3000" fill="hold"/>
                                        <p:tgtEl>
                                          <p:spTgt spid="22"/>
                                        </p:tgtEl>
                                        <p:attrNameLst>
                                          <p:attrName>ppt_x</p:attrName>
                                        </p:attrNameLst>
                                      </p:cBhvr>
                                      <p:tavLst>
                                        <p:tav tm="0">
                                          <p:val>
                                            <p:strVal val="1+#ppt_w/2"/>
                                          </p:val>
                                        </p:tav>
                                        <p:tav tm="100000">
                                          <p:val>
                                            <p:strVal val="#ppt_x"/>
                                          </p:val>
                                        </p:tav>
                                      </p:tavLst>
                                    </p:anim>
                                    <p:anim calcmode="lin" valueType="num">
                                      <p:cBhvr additive="base">
                                        <p:cTn id="39" dur="3000" fill="hold"/>
                                        <p:tgtEl>
                                          <p:spTgt spid="22"/>
                                        </p:tgtEl>
                                        <p:attrNameLst>
                                          <p:attrName>ppt_y</p:attrName>
                                        </p:attrNameLst>
                                      </p:cBhvr>
                                      <p:tavLst>
                                        <p:tav tm="0">
                                          <p:val>
                                            <p:strVal val="#ppt_y"/>
                                          </p:val>
                                        </p:tav>
                                        <p:tav tm="100000">
                                          <p:val>
                                            <p:strVal val="#ppt_y"/>
                                          </p:val>
                                        </p:tav>
                                      </p:tavLst>
                                    </p:anim>
                                  </p:childTnLst>
                                </p:cTn>
                              </p:par>
                              <p:par>
                                <p:cTn id="40" presetID="19" presetClass="entr" presetSubtype="10" fill="hold" grpId="1" nodeType="withEffect">
                                  <p:stCondLst>
                                    <p:cond delay="0"/>
                                  </p:stCondLst>
                                  <p:childTnLst>
                                    <p:set>
                                      <p:cBhvr>
                                        <p:cTn id="41" dur="1" fill="hold">
                                          <p:stCondLst>
                                            <p:cond delay="0"/>
                                          </p:stCondLst>
                                        </p:cTn>
                                        <p:tgtEl>
                                          <p:spTgt spid="5"/>
                                        </p:tgtEl>
                                        <p:attrNameLst>
                                          <p:attrName>style.visibility</p:attrName>
                                        </p:attrNameLst>
                                      </p:cBhvr>
                                      <p:to>
                                        <p:strVal val="visible"/>
                                      </p:to>
                                    </p:set>
                                    <p:anim calcmode="lin" valueType="num">
                                      <p:cBhvr>
                                        <p:cTn id="42" dur="3000" fill="hold"/>
                                        <p:tgtEl>
                                          <p:spTgt spid="5"/>
                                        </p:tgtEl>
                                        <p:attrNameLst>
                                          <p:attrName>ppt_w</p:attrName>
                                        </p:attrNameLst>
                                      </p:cBhvr>
                                      <p:tavLst>
                                        <p:tav tm="0" fmla="#ppt_w*sin(2.5*pi*$)">
                                          <p:val>
                                            <p:fltVal val="0"/>
                                          </p:val>
                                        </p:tav>
                                        <p:tav tm="100000">
                                          <p:val>
                                            <p:fltVal val="1"/>
                                          </p:val>
                                        </p:tav>
                                      </p:tavLst>
                                    </p:anim>
                                    <p:anim calcmode="lin" valueType="num">
                                      <p:cBhvr>
                                        <p:cTn id="43" dur="3000" fill="hold"/>
                                        <p:tgtEl>
                                          <p:spTgt spid="5"/>
                                        </p:tgtEl>
                                        <p:attrNameLst>
                                          <p:attrName>ppt_h</p:attrName>
                                        </p:attrNameLst>
                                      </p:cBhvr>
                                      <p:tavLst>
                                        <p:tav tm="0">
                                          <p:val>
                                            <p:strVal val="#ppt_h"/>
                                          </p:val>
                                        </p:tav>
                                        <p:tav tm="100000">
                                          <p:val>
                                            <p:strVal val="#ppt_h"/>
                                          </p:val>
                                        </p:tav>
                                      </p:tavLst>
                                    </p:anim>
                                  </p:childTnLst>
                                </p:cTn>
                              </p:par>
                              <p:par>
                                <p:cTn id="44" presetID="19" presetClass="entr" presetSubtype="10" fill="hold" grpId="1" nodeType="withEffect">
                                  <p:stCondLst>
                                    <p:cond delay="0"/>
                                  </p:stCondLst>
                                  <p:childTnLst>
                                    <p:set>
                                      <p:cBhvr>
                                        <p:cTn id="45" dur="1" fill="hold">
                                          <p:stCondLst>
                                            <p:cond delay="0"/>
                                          </p:stCondLst>
                                        </p:cTn>
                                        <p:tgtEl>
                                          <p:spTgt spid="6"/>
                                        </p:tgtEl>
                                        <p:attrNameLst>
                                          <p:attrName>style.visibility</p:attrName>
                                        </p:attrNameLst>
                                      </p:cBhvr>
                                      <p:to>
                                        <p:strVal val="visible"/>
                                      </p:to>
                                    </p:set>
                                    <p:anim calcmode="lin" valueType="num">
                                      <p:cBhvr>
                                        <p:cTn id="46" dur="3000" fill="hold"/>
                                        <p:tgtEl>
                                          <p:spTgt spid="6"/>
                                        </p:tgtEl>
                                        <p:attrNameLst>
                                          <p:attrName>ppt_w</p:attrName>
                                        </p:attrNameLst>
                                      </p:cBhvr>
                                      <p:tavLst>
                                        <p:tav tm="0" fmla="#ppt_w*sin(2.5*pi*$)">
                                          <p:val>
                                            <p:fltVal val="0"/>
                                          </p:val>
                                        </p:tav>
                                        <p:tav tm="100000">
                                          <p:val>
                                            <p:fltVal val="1"/>
                                          </p:val>
                                        </p:tav>
                                      </p:tavLst>
                                    </p:anim>
                                    <p:anim calcmode="lin" valueType="num">
                                      <p:cBhvr>
                                        <p:cTn id="47" dur="3000" fill="hold"/>
                                        <p:tgtEl>
                                          <p:spTgt spid="6"/>
                                        </p:tgtEl>
                                        <p:attrNameLst>
                                          <p:attrName>ppt_h</p:attrName>
                                        </p:attrNameLst>
                                      </p:cBhvr>
                                      <p:tavLst>
                                        <p:tav tm="0">
                                          <p:val>
                                            <p:strVal val="#ppt_h"/>
                                          </p:val>
                                        </p:tav>
                                        <p:tav tm="100000">
                                          <p:val>
                                            <p:strVal val="#ppt_h"/>
                                          </p:val>
                                        </p:tav>
                                      </p:tavLst>
                                    </p:anim>
                                  </p:childTnLst>
                                </p:cTn>
                              </p:par>
                              <p:par>
                                <p:cTn id="48" presetID="19" presetClass="entr" presetSubtype="10" fill="hold" grpId="1" nodeType="withEffect">
                                  <p:stCondLst>
                                    <p:cond delay="0"/>
                                  </p:stCondLst>
                                  <p:childTnLst>
                                    <p:set>
                                      <p:cBhvr>
                                        <p:cTn id="49" dur="1" fill="hold">
                                          <p:stCondLst>
                                            <p:cond delay="0"/>
                                          </p:stCondLst>
                                        </p:cTn>
                                        <p:tgtEl>
                                          <p:spTgt spid="7"/>
                                        </p:tgtEl>
                                        <p:attrNameLst>
                                          <p:attrName>style.visibility</p:attrName>
                                        </p:attrNameLst>
                                      </p:cBhvr>
                                      <p:to>
                                        <p:strVal val="visible"/>
                                      </p:to>
                                    </p:set>
                                    <p:anim calcmode="lin" valueType="num">
                                      <p:cBhvr>
                                        <p:cTn id="50" dur="3000" fill="hold"/>
                                        <p:tgtEl>
                                          <p:spTgt spid="7"/>
                                        </p:tgtEl>
                                        <p:attrNameLst>
                                          <p:attrName>ppt_w</p:attrName>
                                        </p:attrNameLst>
                                      </p:cBhvr>
                                      <p:tavLst>
                                        <p:tav tm="0" fmla="#ppt_w*sin(2.5*pi*$)">
                                          <p:val>
                                            <p:fltVal val="0"/>
                                          </p:val>
                                        </p:tav>
                                        <p:tav tm="100000">
                                          <p:val>
                                            <p:fltVal val="1"/>
                                          </p:val>
                                        </p:tav>
                                      </p:tavLst>
                                    </p:anim>
                                    <p:anim calcmode="lin" valueType="num">
                                      <p:cBhvr>
                                        <p:cTn id="51" dur="3000" fill="hold"/>
                                        <p:tgtEl>
                                          <p:spTgt spid="7"/>
                                        </p:tgtEl>
                                        <p:attrNameLst>
                                          <p:attrName>ppt_h</p:attrName>
                                        </p:attrNameLst>
                                      </p:cBhvr>
                                      <p:tavLst>
                                        <p:tav tm="0">
                                          <p:val>
                                            <p:strVal val="#ppt_h"/>
                                          </p:val>
                                        </p:tav>
                                        <p:tav tm="100000">
                                          <p:val>
                                            <p:strVal val="#ppt_h"/>
                                          </p:val>
                                        </p:tav>
                                      </p:tavLst>
                                    </p:anim>
                                  </p:childTnLst>
                                </p:cTn>
                              </p:par>
                              <p:par>
                                <p:cTn id="52" presetID="19" presetClass="entr" presetSubtype="10" fill="hold" grpId="1" nodeType="withEffect">
                                  <p:stCondLst>
                                    <p:cond delay="0"/>
                                  </p:stCondLst>
                                  <p:childTnLst>
                                    <p:set>
                                      <p:cBhvr>
                                        <p:cTn id="53" dur="1" fill="hold">
                                          <p:stCondLst>
                                            <p:cond delay="0"/>
                                          </p:stCondLst>
                                        </p:cTn>
                                        <p:tgtEl>
                                          <p:spTgt spid="8"/>
                                        </p:tgtEl>
                                        <p:attrNameLst>
                                          <p:attrName>style.visibility</p:attrName>
                                        </p:attrNameLst>
                                      </p:cBhvr>
                                      <p:to>
                                        <p:strVal val="visible"/>
                                      </p:to>
                                    </p:set>
                                    <p:anim calcmode="lin" valueType="num">
                                      <p:cBhvr>
                                        <p:cTn id="54" dur="3000" fill="hold"/>
                                        <p:tgtEl>
                                          <p:spTgt spid="8"/>
                                        </p:tgtEl>
                                        <p:attrNameLst>
                                          <p:attrName>ppt_w</p:attrName>
                                        </p:attrNameLst>
                                      </p:cBhvr>
                                      <p:tavLst>
                                        <p:tav tm="0" fmla="#ppt_w*sin(2.5*pi*$)">
                                          <p:val>
                                            <p:fltVal val="0"/>
                                          </p:val>
                                        </p:tav>
                                        <p:tav tm="100000">
                                          <p:val>
                                            <p:fltVal val="1"/>
                                          </p:val>
                                        </p:tav>
                                      </p:tavLst>
                                    </p:anim>
                                    <p:anim calcmode="lin" valueType="num">
                                      <p:cBhvr>
                                        <p:cTn id="55" dur="3000" fill="hold"/>
                                        <p:tgtEl>
                                          <p:spTgt spid="8"/>
                                        </p:tgtEl>
                                        <p:attrNameLst>
                                          <p:attrName>ppt_h</p:attrName>
                                        </p:attrNameLst>
                                      </p:cBhvr>
                                      <p:tavLst>
                                        <p:tav tm="0">
                                          <p:val>
                                            <p:strVal val="#ppt_h"/>
                                          </p:val>
                                        </p:tav>
                                        <p:tav tm="100000">
                                          <p:val>
                                            <p:strVal val="#ppt_h"/>
                                          </p:val>
                                        </p:tav>
                                      </p:tavLst>
                                    </p:anim>
                                  </p:childTnLst>
                                </p:cTn>
                              </p:par>
                              <p:par>
                                <p:cTn id="56" presetID="19" presetClass="entr" presetSubtype="10" fill="hold" grpId="1" nodeType="withEffect">
                                  <p:stCondLst>
                                    <p:cond delay="0"/>
                                  </p:stCondLst>
                                  <p:childTnLst>
                                    <p:set>
                                      <p:cBhvr>
                                        <p:cTn id="57" dur="1" fill="hold">
                                          <p:stCondLst>
                                            <p:cond delay="0"/>
                                          </p:stCondLst>
                                        </p:cTn>
                                        <p:tgtEl>
                                          <p:spTgt spid="19"/>
                                        </p:tgtEl>
                                        <p:attrNameLst>
                                          <p:attrName>style.visibility</p:attrName>
                                        </p:attrNameLst>
                                      </p:cBhvr>
                                      <p:to>
                                        <p:strVal val="visible"/>
                                      </p:to>
                                    </p:set>
                                    <p:anim calcmode="lin" valueType="num">
                                      <p:cBhvr>
                                        <p:cTn id="58" dur="3000" fill="hold"/>
                                        <p:tgtEl>
                                          <p:spTgt spid="19"/>
                                        </p:tgtEl>
                                        <p:attrNameLst>
                                          <p:attrName>ppt_w</p:attrName>
                                        </p:attrNameLst>
                                      </p:cBhvr>
                                      <p:tavLst>
                                        <p:tav tm="0" fmla="#ppt_w*sin(2.5*pi*$)">
                                          <p:val>
                                            <p:fltVal val="0"/>
                                          </p:val>
                                        </p:tav>
                                        <p:tav tm="100000">
                                          <p:val>
                                            <p:fltVal val="1"/>
                                          </p:val>
                                        </p:tav>
                                      </p:tavLst>
                                    </p:anim>
                                    <p:anim calcmode="lin" valueType="num">
                                      <p:cBhvr>
                                        <p:cTn id="59" dur="3000" fill="hold"/>
                                        <p:tgtEl>
                                          <p:spTgt spid="19"/>
                                        </p:tgtEl>
                                        <p:attrNameLst>
                                          <p:attrName>ppt_h</p:attrName>
                                        </p:attrNameLst>
                                      </p:cBhvr>
                                      <p:tavLst>
                                        <p:tav tm="0">
                                          <p:val>
                                            <p:strVal val="#ppt_h"/>
                                          </p:val>
                                        </p:tav>
                                        <p:tav tm="100000">
                                          <p:val>
                                            <p:strVal val="#ppt_h"/>
                                          </p:val>
                                        </p:tav>
                                      </p:tavLst>
                                    </p:anim>
                                  </p:childTnLst>
                                </p:cTn>
                              </p:par>
                              <p:par>
                                <p:cTn id="60" presetID="19" presetClass="entr" presetSubtype="10" fill="hold" grpId="1" nodeType="withEffect">
                                  <p:stCondLst>
                                    <p:cond delay="0"/>
                                  </p:stCondLst>
                                  <p:childTnLst>
                                    <p:set>
                                      <p:cBhvr>
                                        <p:cTn id="61" dur="1" fill="hold">
                                          <p:stCondLst>
                                            <p:cond delay="0"/>
                                          </p:stCondLst>
                                        </p:cTn>
                                        <p:tgtEl>
                                          <p:spTgt spid="20"/>
                                        </p:tgtEl>
                                        <p:attrNameLst>
                                          <p:attrName>style.visibility</p:attrName>
                                        </p:attrNameLst>
                                      </p:cBhvr>
                                      <p:to>
                                        <p:strVal val="visible"/>
                                      </p:to>
                                    </p:set>
                                    <p:anim calcmode="lin" valueType="num">
                                      <p:cBhvr>
                                        <p:cTn id="62" dur="3000" fill="hold"/>
                                        <p:tgtEl>
                                          <p:spTgt spid="20"/>
                                        </p:tgtEl>
                                        <p:attrNameLst>
                                          <p:attrName>ppt_w</p:attrName>
                                        </p:attrNameLst>
                                      </p:cBhvr>
                                      <p:tavLst>
                                        <p:tav tm="0" fmla="#ppt_w*sin(2.5*pi*$)">
                                          <p:val>
                                            <p:fltVal val="0"/>
                                          </p:val>
                                        </p:tav>
                                        <p:tav tm="100000">
                                          <p:val>
                                            <p:fltVal val="1"/>
                                          </p:val>
                                        </p:tav>
                                      </p:tavLst>
                                    </p:anim>
                                    <p:anim calcmode="lin" valueType="num">
                                      <p:cBhvr>
                                        <p:cTn id="63" dur="3000" fill="hold"/>
                                        <p:tgtEl>
                                          <p:spTgt spid="20"/>
                                        </p:tgtEl>
                                        <p:attrNameLst>
                                          <p:attrName>ppt_h</p:attrName>
                                        </p:attrNameLst>
                                      </p:cBhvr>
                                      <p:tavLst>
                                        <p:tav tm="0">
                                          <p:val>
                                            <p:strVal val="#ppt_h"/>
                                          </p:val>
                                        </p:tav>
                                        <p:tav tm="100000">
                                          <p:val>
                                            <p:strVal val="#ppt_h"/>
                                          </p:val>
                                        </p:tav>
                                      </p:tavLst>
                                    </p:anim>
                                  </p:childTnLst>
                                </p:cTn>
                              </p:par>
                              <p:par>
                                <p:cTn id="64" presetID="19" presetClass="entr" presetSubtype="10" fill="hold" grpId="1" nodeType="withEffect">
                                  <p:stCondLst>
                                    <p:cond delay="0"/>
                                  </p:stCondLst>
                                  <p:childTnLst>
                                    <p:set>
                                      <p:cBhvr>
                                        <p:cTn id="65" dur="1" fill="hold">
                                          <p:stCondLst>
                                            <p:cond delay="0"/>
                                          </p:stCondLst>
                                        </p:cTn>
                                        <p:tgtEl>
                                          <p:spTgt spid="21"/>
                                        </p:tgtEl>
                                        <p:attrNameLst>
                                          <p:attrName>style.visibility</p:attrName>
                                        </p:attrNameLst>
                                      </p:cBhvr>
                                      <p:to>
                                        <p:strVal val="visible"/>
                                      </p:to>
                                    </p:set>
                                    <p:anim calcmode="lin" valueType="num">
                                      <p:cBhvr>
                                        <p:cTn id="66" dur="3000" fill="hold"/>
                                        <p:tgtEl>
                                          <p:spTgt spid="21"/>
                                        </p:tgtEl>
                                        <p:attrNameLst>
                                          <p:attrName>ppt_w</p:attrName>
                                        </p:attrNameLst>
                                      </p:cBhvr>
                                      <p:tavLst>
                                        <p:tav tm="0" fmla="#ppt_w*sin(2.5*pi*$)">
                                          <p:val>
                                            <p:fltVal val="0"/>
                                          </p:val>
                                        </p:tav>
                                        <p:tav tm="100000">
                                          <p:val>
                                            <p:fltVal val="1"/>
                                          </p:val>
                                        </p:tav>
                                      </p:tavLst>
                                    </p:anim>
                                    <p:anim calcmode="lin" valueType="num">
                                      <p:cBhvr>
                                        <p:cTn id="67" dur="3000" fill="hold"/>
                                        <p:tgtEl>
                                          <p:spTgt spid="21"/>
                                        </p:tgtEl>
                                        <p:attrNameLst>
                                          <p:attrName>ppt_h</p:attrName>
                                        </p:attrNameLst>
                                      </p:cBhvr>
                                      <p:tavLst>
                                        <p:tav tm="0">
                                          <p:val>
                                            <p:strVal val="#ppt_h"/>
                                          </p:val>
                                        </p:tav>
                                        <p:tav tm="100000">
                                          <p:val>
                                            <p:strVal val="#ppt_h"/>
                                          </p:val>
                                        </p:tav>
                                      </p:tavLst>
                                    </p:anim>
                                  </p:childTnLst>
                                </p:cTn>
                              </p:par>
                              <p:par>
                                <p:cTn id="68" presetID="19" presetClass="entr" presetSubtype="10" fill="hold" grpId="1" nodeType="withEffect">
                                  <p:stCondLst>
                                    <p:cond delay="0"/>
                                  </p:stCondLst>
                                  <p:childTnLst>
                                    <p:set>
                                      <p:cBhvr>
                                        <p:cTn id="69" dur="1" fill="hold">
                                          <p:stCondLst>
                                            <p:cond delay="0"/>
                                          </p:stCondLst>
                                        </p:cTn>
                                        <p:tgtEl>
                                          <p:spTgt spid="22"/>
                                        </p:tgtEl>
                                        <p:attrNameLst>
                                          <p:attrName>style.visibility</p:attrName>
                                        </p:attrNameLst>
                                      </p:cBhvr>
                                      <p:to>
                                        <p:strVal val="visible"/>
                                      </p:to>
                                    </p:set>
                                    <p:anim calcmode="lin" valueType="num">
                                      <p:cBhvr>
                                        <p:cTn id="70" dur="3000" fill="hold"/>
                                        <p:tgtEl>
                                          <p:spTgt spid="22"/>
                                        </p:tgtEl>
                                        <p:attrNameLst>
                                          <p:attrName>ppt_w</p:attrName>
                                        </p:attrNameLst>
                                      </p:cBhvr>
                                      <p:tavLst>
                                        <p:tav tm="0" fmla="#ppt_w*sin(2.5*pi*$)">
                                          <p:val>
                                            <p:fltVal val="0"/>
                                          </p:val>
                                        </p:tav>
                                        <p:tav tm="100000">
                                          <p:val>
                                            <p:fltVal val="1"/>
                                          </p:val>
                                        </p:tav>
                                      </p:tavLst>
                                    </p:anim>
                                    <p:anim calcmode="lin" valueType="num">
                                      <p:cBhvr>
                                        <p:cTn id="71" dur="3000" fill="hold"/>
                                        <p:tgtEl>
                                          <p:spTgt spid="22"/>
                                        </p:tgtEl>
                                        <p:attrNameLst>
                                          <p:attrName>ppt_h</p:attrName>
                                        </p:attrNameLst>
                                      </p:cBhvr>
                                      <p:tavLst>
                                        <p:tav tm="0">
                                          <p:val>
                                            <p:strVal val="#ppt_h"/>
                                          </p:val>
                                        </p:tav>
                                        <p:tav tm="100000">
                                          <p:val>
                                            <p:strVal val="#ppt_h"/>
                                          </p:val>
                                        </p:tav>
                                      </p:tavLst>
                                    </p:anim>
                                  </p:childTnLst>
                                </p:cTn>
                              </p:par>
                              <p:par>
                                <p:cTn id="72" presetID="2" presetClass="exit" presetSubtype="2" fill="hold" grpId="2" nodeType="withEffect">
                                  <p:stCondLst>
                                    <p:cond delay="0"/>
                                  </p:stCondLst>
                                  <p:childTnLst>
                                    <p:anim calcmode="lin" valueType="num">
                                      <p:cBhvr additive="base">
                                        <p:cTn id="73" dur="3000"/>
                                        <p:tgtEl>
                                          <p:spTgt spid="5"/>
                                        </p:tgtEl>
                                        <p:attrNameLst>
                                          <p:attrName>ppt_x</p:attrName>
                                        </p:attrNameLst>
                                      </p:cBhvr>
                                      <p:tavLst>
                                        <p:tav tm="0">
                                          <p:val>
                                            <p:strVal val="ppt_x"/>
                                          </p:val>
                                        </p:tav>
                                        <p:tav tm="100000">
                                          <p:val>
                                            <p:strVal val="1+ppt_w/2"/>
                                          </p:val>
                                        </p:tav>
                                      </p:tavLst>
                                    </p:anim>
                                    <p:anim calcmode="lin" valueType="num">
                                      <p:cBhvr additive="base">
                                        <p:cTn id="74" dur="3000"/>
                                        <p:tgtEl>
                                          <p:spTgt spid="5"/>
                                        </p:tgtEl>
                                        <p:attrNameLst>
                                          <p:attrName>ppt_y</p:attrName>
                                        </p:attrNameLst>
                                      </p:cBhvr>
                                      <p:tavLst>
                                        <p:tav tm="0">
                                          <p:val>
                                            <p:strVal val="ppt_y"/>
                                          </p:val>
                                        </p:tav>
                                        <p:tav tm="100000">
                                          <p:val>
                                            <p:strVal val="ppt_y"/>
                                          </p:val>
                                        </p:tav>
                                      </p:tavLst>
                                    </p:anim>
                                    <p:set>
                                      <p:cBhvr>
                                        <p:cTn id="75" dur="1" fill="hold">
                                          <p:stCondLst>
                                            <p:cond delay="2999"/>
                                          </p:stCondLst>
                                        </p:cTn>
                                        <p:tgtEl>
                                          <p:spTgt spid="5"/>
                                        </p:tgtEl>
                                        <p:attrNameLst>
                                          <p:attrName>style.visibility</p:attrName>
                                        </p:attrNameLst>
                                      </p:cBhvr>
                                      <p:to>
                                        <p:strVal val="hidden"/>
                                      </p:to>
                                    </p:set>
                                  </p:childTnLst>
                                </p:cTn>
                              </p:par>
                              <p:par>
                                <p:cTn id="76" presetID="2" presetClass="exit" presetSubtype="2" fill="hold" grpId="2" nodeType="withEffect">
                                  <p:stCondLst>
                                    <p:cond delay="0"/>
                                  </p:stCondLst>
                                  <p:childTnLst>
                                    <p:anim calcmode="lin" valueType="num">
                                      <p:cBhvr additive="base">
                                        <p:cTn id="77" dur="3000"/>
                                        <p:tgtEl>
                                          <p:spTgt spid="6"/>
                                        </p:tgtEl>
                                        <p:attrNameLst>
                                          <p:attrName>ppt_x</p:attrName>
                                        </p:attrNameLst>
                                      </p:cBhvr>
                                      <p:tavLst>
                                        <p:tav tm="0">
                                          <p:val>
                                            <p:strVal val="ppt_x"/>
                                          </p:val>
                                        </p:tav>
                                        <p:tav tm="100000">
                                          <p:val>
                                            <p:strVal val="1+ppt_w/2"/>
                                          </p:val>
                                        </p:tav>
                                      </p:tavLst>
                                    </p:anim>
                                    <p:anim calcmode="lin" valueType="num">
                                      <p:cBhvr additive="base">
                                        <p:cTn id="78" dur="3000"/>
                                        <p:tgtEl>
                                          <p:spTgt spid="6"/>
                                        </p:tgtEl>
                                        <p:attrNameLst>
                                          <p:attrName>ppt_y</p:attrName>
                                        </p:attrNameLst>
                                      </p:cBhvr>
                                      <p:tavLst>
                                        <p:tav tm="0">
                                          <p:val>
                                            <p:strVal val="ppt_y"/>
                                          </p:val>
                                        </p:tav>
                                        <p:tav tm="100000">
                                          <p:val>
                                            <p:strVal val="ppt_y"/>
                                          </p:val>
                                        </p:tav>
                                      </p:tavLst>
                                    </p:anim>
                                    <p:set>
                                      <p:cBhvr>
                                        <p:cTn id="79" dur="1" fill="hold">
                                          <p:stCondLst>
                                            <p:cond delay="2999"/>
                                          </p:stCondLst>
                                        </p:cTn>
                                        <p:tgtEl>
                                          <p:spTgt spid="6"/>
                                        </p:tgtEl>
                                        <p:attrNameLst>
                                          <p:attrName>style.visibility</p:attrName>
                                        </p:attrNameLst>
                                      </p:cBhvr>
                                      <p:to>
                                        <p:strVal val="hidden"/>
                                      </p:to>
                                    </p:set>
                                  </p:childTnLst>
                                </p:cTn>
                              </p:par>
                              <p:par>
                                <p:cTn id="80" presetID="2" presetClass="exit" presetSubtype="2" fill="hold" grpId="2" nodeType="withEffect">
                                  <p:stCondLst>
                                    <p:cond delay="0"/>
                                  </p:stCondLst>
                                  <p:childTnLst>
                                    <p:anim calcmode="lin" valueType="num">
                                      <p:cBhvr additive="base">
                                        <p:cTn id="81" dur="3000"/>
                                        <p:tgtEl>
                                          <p:spTgt spid="7"/>
                                        </p:tgtEl>
                                        <p:attrNameLst>
                                          <p:attrName>ppt_x</p:attrName>
                                        </p:attrNameLst>
                                      </p:cBhvr>
                                      <p:tavLst>
                                        <p:tav tm="0">
                                          <p:val>
                                            <p:strVal val="ppt_x"/>
                                          </p:val>
                                        </p:tav>
                                        <p:tav tm="100000">
                                          <p:val>
                                            <p:strVal val="1+ppt_w/2"/>
                                          </p:val>
                                        </p:tav>
                                      </p:tavLst>
                                    </p:anim>
                                    <p:anim calcmode="lin" valueType="num">
                                      <p:cBhvr additive="base">
                                        <p:cTn id="82" dur="3000"/>
                                        <p:tgtEl>
                                          <p:spTgt spid="7"/>
                                        </p:tgtEl>
                                        <p:attrNameLst>
                                          <p:attrName>ppt_y</p:attrName>
                                        </p:attrNameLst>
                                      </p:cBhvr>
                                      <p:tavLst>
                                        <p:tav tm="0">
                                          <p:val>
                                            <p:strVal val="ppt_y"/>
                                          </p:val>
                                        </p:tav>
                                        <p:tav tm="100000">
                                          <p:val>
                                            <p:strVal val="ppt_y"/>
                                          </p:val>
                                        </p:tav>
                                      </p:tavLst>
                                    </p:anim>
                                    <p:set>
                                      <p:cBhvr>
                                        <p:cTn id="83" dur="1" fill="hold">
                                          <p:stCondLst>
                                            <p:cond delay="2999"/>
                                          </p:stCondLst>
                                        </p:cTn>
                                        <p:tgtEl>
                                          <p:spTgt spid="7"/>
                                        </p:tgtEl>
                                        <p:attrNameLst>
                                          <p:attrName>style.visibility</p:attrName>
                                        </p:attrNameLst>
                                      </p:cBhvr>
                                      <p:to>
                                        <p:strVal val="hidden"/>
                                      </p:to>
                                    </p:set>
                                  </p:childTnLst>
                                </p:cTn>
                              </p:par>
                              <p:par>
                                <p:cTn id="84" presetID="2" presetClass="exit" presetSubtype="2" fill="hold" grpId="2" nodeType="withEffect">
                                  <p:stCondLst>
                                    <p:cond delay="0"/>
                                  </p:stCondLst>
                                  <p:childTnLst>
                                    <p:anim calcmode="lin" valueType="num">
                                      <p:cBhvr additive="base">
                                        <p:cTn id="85" dur="3000"/>
                                        <p:tgtEl>
                                          <p:spTgt spid="8"/>
                                        </p:tgtEl>
                                        <p:attrNameLst>
                                          <p:attrName>ppt_x</p:attrName>
                                        </p:attrNameLst>
                                      </p:cBhvr>
                                      <p:tavLst>
                                        <p:tav tm="0">
                                          <p:val>
                                            <p:strVal val="ppt_x"/>
                                          </p:val>
                                        </p:tav>
                                        <p:tav tm="100000">
                                          <p:val>
                                            <p:strVal val="1+ppt_w/2"/>
                                          </p:val>
                                        </p:tav>
                                      </p:tavLst>
                                    </p:anim>
                                    <p:anim calcmode="lin" valueType="num">
                                      <p:cBhvr additive="base">
                                        <p:cTn id="86" dur="3000"/>
                                        <p:tgtEl>
                                          <p:spTgt spid="8"/>
                                        </p:tgtEl>
                                        <p:attrNameLst>
                                          <p:attrName>ppt_y</p:attrName>
                                        </p:attrNameLst>
                                      </p:cBhvr>
                                      <p:tavLst>
                                        <p:tav tm="0">
                                          <p:val>
                                            <p:strVal val="ppt_y"/>
                                          </p:val>
                                        </p:tav>
                                        <p:tav tm="100000">
                                          <p:val>
                                            <p:strVal val="ppt_y"/>
                                          </p:val>
                                        </p:tav>
                                      </p:tavLst>
                                    </p:anim>
                                    <p:set>
                                      <p:cBhvr>
                                        <p:cTn id="87" dur="1" fill="hold">
                                          <p:stCondLst>
                                            <p:cond delay="2999"/>
                                          </p:stCondLst>
                                        </p:cTn>
                                        <p:tgtEl>
                                          <p:spTgt spid="8"/>
                                        </p:tgtEl>
                                        <p:attrNameLst>
                                          <p:attrName>style.visibility</p:attrName>
                                        </p:attrNameLst>
                                      </p:cBhvr>
                                      <p:to>
                                        <p:strVal val="hidden"/>
                                      </p:to>
                                    </p:set>
                                  </p:childTnLst>
                                </p:cTn>
                              </p:par>
                              <p:par>
                                <p:cTn id="88" presetID="2" presetClass="exit" presetSubtype="8" fill="hold" grpId="2" nodeType="withEffect">
                                  <p:stCondLst>
                                    <p:cond delay="0"/>
                                  </p:stCondLst>
                                  <p:childTnLst>
                                    <p:anim calcmode="lin" valueType="num">
                                      <p:cBhvr additive="base">
                                        <p:cTn id="89" dur="3000"/>
                                        <p:tgtEl>
                                          <p:spTgt spid="19"/>
                                        </p:tgtEl>
                                        <p:attrNameLst>
                                          <p:attrName>ppt_x</p:attrName>
                                        </p:attrNameLst>
                                      </p:cBhvr>
                                      <p:tavLst>
                                        <p:tav tm="0">
                                          <p:val>
                                            <p:strVal val="ppt_x"/>
                                          </p:val>
                                        </p:tav>
                                        <p:tav tm="100000">
                                          <p:val>
                                            <p:strVal val="0-ppt_w/2"/>
                                          </p:val>
                                        </p:tav>
                                      </p:tavLst>
                                    </p:anim>
                                    <p:anim calcmode="lin" valueType="num">
                                      <p:cBhvr additive="base">
                                        <p:cTn id="90" dur="3000"/>
                                        <p:tgtEl>
                                          <p:spTgt spid="19"/>
                                        </p:tgtEl>
                                        <p:attrNameLst>
                                          <p:attrName>ppt_y</p:attrName>
                                        </p:attrNameLst>
                                      </p:cBhvr>
                                      <p:tavLst>
                                        <p:tav tm="0">
                                          <p:val>
                                            <p:strVal val="ppt_y"/>
                                          </p:val>
                                        </p:tav>
                                        <p:tav tm="100000">
                                          <p:val>
                                            <p:strVal val="ppt_y"/>
                                          </p:val>
                                        </p:tav>
                                      </p:tavLst>
                                    </p:anim>
                                    <p:set>
                                      <p:cBhvr>
                                        <p:cTn id="91" dur="1" fill="hold">
                                          <p:stCondLst>
                                            <p:cond delay="2999"/>
                                          </p:stCondLst>
                                        </p:cTn>
                                        <p:tgtEl>
                                          <p:spTgt spid="19"/>
                                        </p:tgtEl>
                                        <p:attrNameLst>
                                          <p:attrName>style.visibility</p:attrName>
                                        </p:attrNameLst>
                                      </p:cBhvr>
                                      <p:to>
                                        <p:strVal val="hidden"/>
                                      </p:to>
                                    </p:set>
                                  </p:childTnLst>
                                </p:cTn>
                              </p:par>
                              <p:par>
                                <p:cTn id="92" presetID="2" presetClass="exit" presetSubtype="8" fill="hold" grpId="2" nodeType="withEffect">
                                  <p:stCondLst>
                                    <p:cond delay="0"/>
                                  </p:stCondLst>
                                  <p:childTnLst>
                                    <p:anim calcmode="lin" valueType="num">
                                      <p:cBhvr additive="base">
                                        <p:cTn id="93" dur="3000"/>
                                        <p:tgtEl>
                                          <p:spTgt spid="20"/>
                                        </p:tgtEl>
                                        <p:attrNameLst>
                                          <p:attrName>ppt_x</p:attrName>
                                        </p:attrNameLst>
                                      </p:cBhvr>
                                      <p:tavLst>
                                        <p:tav tm="0">
                                          <p:val>
                                            <p:strVal val="ppt_x"/>
                                          </p:val>
                                        </p:tav>
                                        <p:tav tm="100000">
                                          <p:val>
                                            <p:strVal val="0-ppt_w/2"/>
                                          </p:val>
                                        </p:tav>
                                      </p:tavLst>
                                    </p:anim>
                                    <p:anim calcmode="lin" valueType="num">
                                      <p:cBhvr additive="base">
                                        <p:cTn id="94" dur="3000"/>
                                        <p:tgtEl>
                                          <p:spTgt spid="20"/>
                                        </p:tgtEl>
                                        <p:attrNameLst>
                                          <p:attrName>ppt_y</p:attrName>
                                        </p:attrNameLst>
                                      </p:cBhvr>
                                      <p:tavLst>
                                        <p:tav tm="0">
                                          <p:val>
                                            <p:strVal val="ppt_y"/>
                                          </p:val>
                                        </p:tav>
                                        <p:tav tm="100000">
                                          <p:val>
                                            <p:strVal val="ppt_y"/>
                                          </p:val>
                                        </p:tav>
                                      </p:tavLst>
                                    </p:anim>
                                    <p:set>
                                      <p:cBhvr>
                                        <p:cTn id="95" dur="1" fill="hold">
                                          <p:stCondLst>
                                            <p:cond delay="2999"/>
                                          </p:stCondLst>
                                        </p:cTn>
                                        <p:tgtEl>
                                          <p:spTgt spid="20"/>
                                        </p:tgtEl>
                                        <p:attrNameLst>
                                          <p:attrName>style.visibility</p:attrName>
                                        </p:attrNameLst>
                                      </p:cBhvr>
                                      <p:to>
                                        <p:strVal val="hidden"/>
                                      </p:to>
                                    </p:set>
                                  </p:childTnLst>
                                </p:cTn>
                              </p:par>
                              <p:par>
                                <p:cTn id="96" presetID="2" presetClass="exit" presetSubtype="8" fill="hold" grpId="2" nodeType="withEffect">
                                  <p:stCondLst>
                                    <p:cond delay="0"/>
                                  </p:stCondLst>
                                  <p:childTnLst>
                                    <p:anim calcmode="lin" valueType="num">
                                      <p:cBhvr additive="base">
                                        <p:cTn id="97" dur="3000"/>
                                        <p:tgtEl>
                                          <p:spTgt spid="21"/>
                                        </p:tgtEl>
                                        <p:attrNameLst>
                                          <p:attrName>ppt_x</p:attrName>
                                        </p:attrNameLst>
                                      </p:cBhvr>
                                      <p:tavLst>
                                        <p:tav tm="0">
                                          <p:val>
                                            <p:strVal val="ppt_x"/>
                                          </p:val>
                                        </p:tav>
                                        <p:tav tm="100000">
                                          <p:val>
                                            <p:strVal val="0-ppt_w/2"/>
                                          </p:val>
                                        </p:tav>
                                      </p:tavLst>
                                    </p:anim>
                                    <p:anim calcmode="lin" valueType="num">
                                      <p:cBhvr additive="base">
                                        <p:cTn id="98" dur="3000"/>
                                        <p:tgtEl>
                                          <p:spTgt spid="21"/>
                                        </p:tgtEl>
                                        <p:attrNameLst>
                                          <p:attrName>ppt_y</p:attrName>
                                        </p:attrNameLst>
                                      </p:cBhvr>
                                      <p:tavLst>
                                        <p:tav tm="0">
                                          <p:val>
                                            <p:strVal val="ppt_y"/>
                                          </p:val>
                                        </p:tav>
                                        <p:tav tm="100000">
                                          <p:val>
                                            <p:strVal val="ppt_y"/>
                                          </p:val>
                                        </p:tav>
                                      </p:tavLst>
                                    </p:anim>
                                    <p:set>
                                      <p:cBhvr>
                                        <p:cTn id="99" dur="1" fill="hold">
                                          <p:stCondLst>
                                            <p:cond delay="2999"/>
                                          </p:stCondLst>
                                        </p:cTn>
                                        <p:tgtEl>
                                          <p:spTgt spid="21"/>
                                        </p:tgtEl>
                                        <p:attrNameLst>
                                          <p:attrName>style.visibility</p:attrName>
                                        </p:attrNameLst>
                                      </p:cBhvr>
                                      <p:to>
                                        <p:strVal val="hidden"/>
                                      </p:to>
                                    </p:set>
                                  </p:childTnLst>
                                </p:cTn>
                              </p:par>
                              <p:par>
                                <p:cTn id="100" presetID="2" presetClass="exit" presetSubtype="8" fill="hold" grpId="2" nodeType="withEffect">
                                  <p:stCondLst>
                                    <p:cond delay="0"/>
                                  </p:stCondLst>
                                  <p:childTnLst>
                                    <p:anim calcmode="lin" valueType="num">
                                      <p:cBhvr additive="base">
                                        <p:cTn id="101" dur="3000"/>
                                        <p:tgtEl>
                                          <p:spTgt spid="22"/>
                                        </p:tgtEl>
                                        <p:attrNameLst>
                                          <p:attrName>ppt_x</p:attrName>
                                        </p:attrNameLst>
                                      </p:cBhvr>
                                      <p:tavLst>
                                        <p:tav tm="0">
                                          <p:val>
                                            <p:strVal val="ppt_x"/>
                                          </p:val>
                                        </p:tav>
                                        <p:tav tm="100000">
                                          <p:val>
                                            <p:strVal val="0-ppt_w/2"/>
                                          </p:val>
                                        </p:tav>
                                      </p:tavLst>
                                    </p:anim>
                                    <p:anim calcmode="lin" valueType="num">
                                      <p:cBhvr additive="base">
                                        <p:cTn id="102" dur="3000"/>
                                        <p:tgtEl>
                                          <p:spTgt spid="22"/>
                                        </p:tgtEl>
                                        <p:attrNameLst>
                                          <p:attrName>ppt_y</p:attrName>
                                        </p:attrNameLst>
                                      </p:cBhvr>
                                      <p:tavLst>
                                        <p:tav tm="0">
                                          <p:val>
                                            <p:strVal val="ppt_y"/>
                                          </p:val>
                                        </p:tav>
                                        <p:tav tm="100000">
                                          <p:val>
                                            <p:strVal val="ppt_y"/>
                                          </p:val>
                                        </p:tav>
                                      </p:tavLst>
                                    </p:anim>
                                    <p:set>
                                      <p:cBhvr>
                                        <p:cTn id="103" dur="1" fill="hold">
                                          <p:stCondLst>
                                            <p:cond delay="2999"/>
                                          </p:stCondLst>
                                        </p:cTn>
                                        <p:tgtEl>
                                          <p:spTgt spid="22"/>
                                        </p:tgtEl>
                                        <p:attrNameLst>
                                          <p:attrName>style.visibility</p:attrName>
                                        </p:attrNameLst>
                                      </p:cBhvr>
                                      <p:to>
                                        <p:strVal val="hidden"/>
                                      </p:to>
                                    </p:set>
                                  </p:childTnLst>
                                </p:cTn>
                              </p:par>
                              <p:par>
                                <p:cTn id="104" presetID="23" presetClass="entr" presetSubtype="272" fill="hold" nodeType="withEffect">
                                  <p:stCondLst>
                                    <p:cond delay="0"/>
                                  </p:stCondLst>
                                  <p:childTnLst>
                                    <p:set>
                                      <p:cBhvr>
                                        <p:cTn id="105" dur="1" fill="hold">
                                          <p:stCondLst>
                                            <p:cond delay="0"/>
                                          </p:stCondLst>
                                        </p:cTn>
                                        <p:tgtEl>
                                          <p:spTgt spid="4"/>
                                        </p:tgtEl>
                                        <p:attrNameLst>
                                          <p:attrName>style.visibility</p:attrName>
                                        </p:attrNameLst>
                                      </p:cBhvr>
                                      <p:to>
                                        <p:strVal val="visible"/>
                                      </p:to>
                                    </p:set>
                                    <p:anim calcmode="lin" valueType="num">
                                      <p:cBhvr>
                                        <p:cTn id="106" dur="3000" fill="hold"/>
                                        <p:tgtEl>
                                          <p:spTgt spid="4"/>
                                        </p:tgtEl>
                                        <p:attrNameLst>
                                          <p:attrName>ppt_w</p:attrName>
                                        </p:attrNameLst>
                                      </p:cBhvr>
                                      <p:tavLst>
                                        <p:tav tm="0">
                                          <p:val>
                                            <p:strVal val="2/3*#ppt_w"/>
                                          </p:val>
                                        </p:tav>
                                        <p:tav tm="100000">
                                          <p:val>
                                            <p:strVal val="#ppt_w"/>
                                          </p:val>
                                        </p:tav>
                                      </p:tavLst>
                                    </p:anim>
                                    <p:anim calcmode="lin" valueType="num">
                                      <p:cBhvr>
                                        <p:cTn id="107" dur="3000" fill="hold"/>
                                        <p:tgtEl>
                                          <p:spTgt spid="4"/>
                                        </p:tgtEl>
                                        <p:attrNameLst>
                                          <p:attrName>ppt_h</p:attrName>
                                        </p:attrNameLst>
                                      </p:cBhvr>
                                      <p:tavLst>
                                        <p:tav tm="0">
                                          <p:val>
                                            <p:strVal val="2/3*#ppt_h"/>
                                          </p:val>
                                        </p:tav>
                                        <p:tav tm="100000">
                                          <p:val>
                                            <p:strVal val="#ppt_h"/>
                                          </p:val>
                                        </p:tav>
                                      </p:tavLst>
                                    </p:anim>
                                  </p:childTnLst>
                                </p:cTn>
                              </p:par>
                              <p:par>
                                <p:cTn id="108" presetID="16" presetClass="entr" presetSubtype="37" fill="hold" nodeType="withEffect">
                                  <p:stCondLst>
                                    <p:cond delay="0"/>
                                  </p:stCondLst>
                                  <p:childTnLst>
                                    <p:set>
                                      <p:cBhvr>
                                        <p:cTn id="109" dur="1" fill="hold">
                                          <p:stCondLst>
                                            <p:cond delay="0"/>
                                          </p:stCondLst>
                                        </p:cTn>
                                        <p:tgtEl>
                                          <p:spTgt spid="4"/>
                                        </p:tgtEl>
                                        <p:attrNameLst>
                                          <p:attrName>style.visibility</p:attrName>
                                        </p:attrNameLst>
                                      </p:cBhvr>
                                      <p:to>
                                        <p:strVal val="visible"/>
                                      </p:to>
                                    </p:set>
                                    <p:animEffect transition="in" filter="barn(outVertical)">
                                      <p:cBhvr>
                                        <p:cTn id="110"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13"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sakusa.JPG"/>
          <p:cNvPicPr>
            <a:picLocks noChangeAspect="1"/>
          </p:cNvPicPr>
          <p:nvPr/>
        </p:nvPicPr>
        <p:blipFill>
          <a:blip r:embed="rId2"/>
          <a:stretch>
            <a:fillRect/>
          </a:stretch>
        </p:blipFill>
        <p:spPr>
          <a:xfrm>
            <a:off x="0" y="3345"/>
            <a:ext cx="9144000" cy="6851309"/>
          </a:xfrm>
          <a:prstGeom prst="rect">
            <a:avLst/>
          </a:prstGeom>
        </p:spPr>
      </p:pic>
      <p:pic>
        <p:nvPicPr>
          <p:cNvPr id="5" name="4 Imagen" descr="Asakusa.JPG"/>
          <p:cNvPicPr>
            <a:picLocks noChangeAspect="1"/>
          </p:cNvPicPr>
          <p:nvPr/>
        </p:nvPicPr>
        <p:blipFill>
          <a:blip r:embed="rId2"/>
          <a:stretch>
            <a:fillRect/>
          </a:stretch>
        </p:blipFill>
        <p:spPr>
          <a:xfrm>
            <a:off x="0" y="6691"/>
            <a:ext cx="9144000" cy="6851309"/>
          </a:xfrm>
          <a:prstGeom prst="rect">
            <a:avLst/>
          </a:prstGeom>
        </p:spPr>
      </p:pic>
      <p:pic>
        <p:nvPicPr>
          <p:cNvPr id="6" name="5 Imagen" descr="Asakusa.JPG"/>
          <p:cNvPicPr>
            <a:picLocks noChangeAspect="1"/>
          </p:cNvPicPr>
          <p:nvPr/>
        </p:nvPicPr>
        <p:blipFill>
          <a:blip r:embed="rId2"/>
          <a:stretch>
            <a:fillRect/>
          </a:stretch>
        </p:blipFill>
        <p:spPr>
          <a:xfrm>
            <a:off x="0" y="0"/>
            <a:ext cx="9144000" cy="6851309"/>
          </a:xfrm>
          <a:prstGeom prst="rect">
            <a:avLst/>
          </a:prstGeom>
        </p:spPr>
      </p:pic>
      <p:sp>
        <p:nvSpPr>
          <p:cNvPr id="7" name="6 Rectángulo"/>
          <p:cNvSpPr/>
          <p:nvPr/>
        </p:nvSpPr>
        <p:spPr>
          <a:xfrm>
            <a:off x="0" y="0"/>
            <a:ext cx="9144000" cy="6858000"/>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1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23" presetClass="exit" presetSubtype="272" fill="hold"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4/3*ppt_w"/>
                                          </p:val>
                                        </p:tav>
                                      </p:tavLst>
                                    </p:anim>
                                    <p:anim calcmode="lin" valueType="num">
                                      <p:cBhvr>
                                        <p:cTn id="10" dur="3000"/>
                                        <p:tgtEl>
                                          <p:spTgt spid="5"/>
                                        </p:tgtEl>
                                        <p:attrNameLst>
                                          <p:attrName>ppt_h</p:attrName>
                                        </p:attrNameLst>
                                      </p:cBhvr>
                                      <p:tavLst>
                                        <p:tav tm="0">
                                          <p:val>
                                            <p:strVal val="ppt_h"/>
                                          </p:val>
                                        </p:tav>
                                        <p:tav tm="100000">
                                          <p:val>
                                            <p:strVal val="4/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23" presetClass="exit" presetSubtype="272" fill="hold" nodeType="withEffect">
                                  <p:stCondLst>
                                    <p:cond delay="0"/>
                                  </p:stCondLst>
                                  <p:childTnLst>
                                    <p:anim calcmode="lin" valueType="num">
                                      <p:cBhvr>
                                        <p:cTn id="13" dur="3000"/>
                                        <p:tgtEl>
                                          <p:spTgt spid="6"/>
                                        </p:tgtEl>
                                        <p:attrNameLst>
                                          <p:attrName>ppt_w</p:attrName>
                                        </p:attrNameLst>
                                      </p:cBhvr>
                                      <p:tavLst>
                                        <p:tav tm="0">
                                          <p:val>
                                            <p:strVal val="ppt_w"/>
                                          </p:val>
                                        </p:tav>
                                        <p:tav tm="100000">
                                          <p:val>
                                            <p:strVal val="4/3*ppt_w"/>
                                          </p:val>
                                        </p:tav>
                                      </p:tavLst>
                                    </p:anim>
                                    <p:anim calcmode="lin" valueType="num">
                                      <p:cBhvr>
                                        <p:cTn id="14" dur="3000"/>
                                        <p:tgtEl>
                                          <p:spTgt spid="6"/>
                                        </p:tgtEl>
                                        <p:attrNameLst>
                                          <p:attrName>ppt_h</p:attrName>
                                        </p:attrNameLst>
                                      </p:cBhvr>
                                      <p:tavLst>
                                        <p:tav tm="0">
                                          <p:val>
                                            <p:strVal val="ppt_h"/>
                                          </p:val>
                                        </p:tav>
                                        <p:tav tm="100000">
                                          <p:val>
                                            <p:strVal val="4/3*ppt_h"/>
                                          </p:val>
                                        </p:tav>
                                      </p:tavLst>
                                    </p:anim>
                                    <p:set>
                                      <p:cBhvr>
                                        <p:cTn id="15" dur="1" fill="hold">
                                          <p:stCondLst>
                                            <p:cond delay="2999"/>
                                          </p:stCondLst>
                                        </p:cTn>
                                        <p:tgtEl>
                                          <p:spTgt spid="6"/>
                                        </p:tgtEl>
                                        <p:attrNameLst>
                                          <p:attrName>style.visibility</p:attrName>
                                        </p:attrNameLst>
                                      </p:cBhvr>
                                      <p:to>
                                        <p:strVal val="hidden"/>
                                      </p:to>
                                    </p:set>
                                  </p:childTnLst>
                                </p:cTn>
                              </p:par>
                              <p:par>
                                <p:cTn id="16" presetID="18" presetClass="exit" presetSubtype="12" fill="hold" nodeType="withEffect">
                                  <p:stCondLst>
                                    <p:cond delay="0"/>
                                  </p:stCondLst>
                                  <p:childTnLst>
                                    <p:animEffect transition="out" filter="strips(downLeft)">
                                      <p:cBhvr>
                                        <p:cTn id="17" dur="3000"/>
                                        <p:tgtEl>
                                          <p:spTgt spid="5"/>
                                        </p:tgtEl>
                                      </p:cBhvr>
                                    </p:animEffect>
                                    <p:set>
                                      <p:cBhvr>
                                        <p:cTn id="18" dur="1" fill="hold">
                                          <p:stCondLst>
                                            <p:cond delay="2999"/>
                                          </p:stCondLst>
                                        </p:cTn>
                                        <p:tgtEl>
                                          <p:spTgt spid="5"/>
                                        </p:tgtEl>
                                        <p:attrNameLst>
                                          <p:attrName>style.visibility</p:attrName>
                                        </p:attrNameLst>
                                      </p:cBhvr>
                                      <p:to>
                                        <p:strVal val="hidden"/>
                                      </p:to>
                                    </p:set>
                                  </p:childTnLst>
                                </p:cTn>
                              </p:par>
                              <p:par>
                                <p:cTn id="19" presetID="18" presetClass="exit" presetSubtype="6" fill="hold" nodeType="withEffect">
                                  <p:stCondLst>
                                    <p:cond delay="0"/>
                                  </p:stCondLst>
                                  <p:childTnLst>
                                    <p:animEffect transition="out" filter="strips(downRight)">
                                      <p:cBhvr>
                                        <p:cTn id="20" dur="3000"/>
                                        <p:tgtEl>
                                          <p:spTgt spid="6"/>
                                        </p:tgtEl>
                                      </p:cBhvr>
                                    </p:animEffect>
                                    <p:set>
                                      <p:cBhvr>
                                        <p:cTn id="21" dur="1" fill="hold">
                                          <p:stCondLst>
                                            <p:cond delay="2999"/>
                                          </p:stCondLst>
                                        </p:cTn>
                                        <p:tgtEl>
                                          <p:spTgt spid="6"/>
                                        </p:tgtEl>
                                        <p:attrNameLst>
                                          <p:attrName>style.visibility</p:attrName>
                                        </p:attrNameLst>
                                      </p:cBhvr>
                                      <p:to>
                                        <p:strVal val="hidden"/>
                                      </p:to>
                                    </p:set>
                                  </p:childTnLst>
                                </p:cTn>
                              </p:par>
                              <p:par>
                                <p:cTn id="22" presetID="23" presetClass="entr" presetSubtype="272" fill="hold"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3000" fill="hold"/>
                                        <p:tgtEl>
                                          <p:spTgt spid="4"/>
                                        </p:tgtEl>
                                        <p:attrNameLst>
                                          <p:attrName>ppt_w</p:attrName>
                                        </p:attrNameLst>
                                      </p:cBhvr>
                                      <p:tavLst>
                                        <p:tav tm="0">
                                          <p:val>
                                            <p:strVal val="2/3*#ppt_w"/>
                                          </p:val>
                                        </p:tav>
                                        <p:tav tm="100000">
                                          <p:val>
                                            <p:strVal val="#ppt_w"/>
                                          </p:val>
                                        </p:tav>
                                      </p:tavLst>
                                    </p:anim>
                                    <p:anim calcmode="lin" valueType="num">
                                      <p:cBhvr>
                                        <p:cTn id="25" dur="3000" fill="hold"/>
                                        <p:tgtEl>
                                          <p:spTgt spid="4"/>
                                        </p:tgtEl>
                                        <p:attrNameLst>
                                          <p:attrName>ppt_h</p:attrName>
                                        </p:attrNameLst>
                                      </p:cBhvr>
                                      <p:tavLst>
                                        <p:tav tm="0">
                                          <p:val>
                                            <p:strVal val="2/3*#ppt_h"/>
                                          </p:val>
                                        </p:tav>
                                        <p:tav tm="100000">
                                          <p:val>
                                            <p:strVal val="#ppt_h"/>
                                          </p:val>
                                        </p:tav>
                                      </p:tavLst>
                                    </p:anim>
                                  </p:childTnLst>
                                </p:cTn>
                              </p:par>
                              <p:par>
                                <p:cTn id="26" presetID="8" presetClass="entr" presetSubtype="32" fill="hold" nodeType="with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diamond(out)">
                                      <p:cBhvr>
                                        <p:cTn id="2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a:ln>
            <a:noFill/>
          </a:ln>
        </p:spPr>
        <p:txBody>
          <a:bodyPr/>
          <a:lstStyle/>
          <a:p>
            <a:endParaRPr lang="es-ES" dirty="0"/>
          </a:p>
        </p:txBody>
      </p:sp>
      <p:sp>
        <p:nvSpPr>
          <p:cNvPr id="3" name="2 Subtítulo"/>
          <p:cNvSpPr>
            <a:spLocks noGrp="1"/>
          </p:cNvSpPr>
          <p:nvPr>
            <p:ph type="subTitle" idx="1"/>
          </p:nvPr>
        </p:nvSpPr>
        <p:spPr>
          <a:xfrm>
            <a:off x="0" y="0"/>
            <a:ext cx="9144000" cy="6858000"/>
          </a:xfrm>
          <a:ln>
            <a:noFill/>
          </a:ln>
        </p:spPr>
        <p:txBody>
          <a:bodyPr/>
          <a:lstStyle/>
          <a:p>
            <a:endParaRPr lang="es-ES" dirty="0"/>
          </a:p>
        </p:txBody>
      </p:sp>
      <p:pic>
        <p:nvPicPr>
          <p:cNvPr id="4" name="3 Imagen" descr="767.jpg"/>
          <p:cNvPicPr>
            <a:picLocks noChangeAspect="1"/>
          </p:cNvPicPr>
          <p:nvPr/>
        </p:nvPicPr>
        <p:blipFill>
          <a:blip r:embed="rId2"/>
          <a:stretch>
            <a:fillRect/>
          </a:stretch>
        </p:blipFill>
        <p:spPr>
          <a:xfrm>
            <a:off x="0" y="0"/>
            <a:ext cx="9144000" cy="6858000"/>
          </a:xfrm>
          <a:prstGeom prst="rect">
            <a:avLst/>
          </a:prstGeom>
          <a:ln>
            <a:noFill/>
          </a:ln>
        </p:spPr>
      </p:pic>
      <p:sp>
        <p:nvSpPr>
          <p:cNvPr id="5" name="4 Operación manual"/>
          <p:cNvSpPr/>
          <p:nvPr/>
        </p:nvSpPr>
        <p:spPr>
          <a:xfrm>
            <a:off x="0" y="0"/>
            <a:ext cx="9144000" cy="2786058"/>
          </a:xfrm>
          <a:prstGeom prst="flowChartManualOperation">
            <a:avLst/>
          </a:prstGeom>
          <a:solidFill>
            <a:srgbClr val="C000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Operación manual"/>
          <p:cNvSpPr/>
          <p:nvPr/>
        </p:nvSpPr>
        <p:spPr>
          <a:xfrm flipV="1">
            <a:off x="0" y="4071942"/>
            <a:ext cx="9144000" cy="2786058"/>
          </a:xfrm>
          <a:prstGeom prst="flowChartManualOperation">
            <a:avLst/>
          </a:prstGeom>
          <a:solidFill>
            <a:srgbClr val="C000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apecio"/>
          <p:cNvSpPr/>
          <p:nvPr/>
        </p:nvSpPr>
        <p:spPr>
          <a:xfrm rot="5400000">
            <a:off x="-2536041" y="2536041"/>
            <a:ext cx="6858000" cy="1785918"/>
          </a:xfrm>
          <a:prstGeom prst="trapezoid">
            <a:avLst>
              <a:gd name="adj" fmla="val 150477"/>
            </a:avLst>
          </a:prstGeom>
          <a:solidFill>
            <a:srgbClr val="C000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apecio"/>
          <p:cNvSpPr/>
          <p:nvPr/>
        </p:nvSpPr>
        <p:spPr>
          <a:xfrm rot="5400000" flipV="1">
            <a:off x="4822009" y="2536009"/>
            <a:ext cx="6858000" cy="1785982"/>
          </a:xfrm>
          <a:prstGeom prst="trapezoid">
            <a:avLst>
              <a:gd name="adj" fmla="val 150477"/>
            </a:avLst>
          </a:prstGeom>
          <a:solidFill>
            <a:srgbClr val="C000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0" y="0"/>
            <a:ext cx="9144000" cy="6858000"/>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1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0"/>
                                        </p:tgtEl>
                                        <p:attrNameLst>
                                          <p:attrName>style.opacity</p:attrName>
                                        </p:attrNameLst>
                                      </p:cBhvr>
                                      <p:to>
                                        <p:strVal val="0"/>
                                      </p:to>
                                    </p:set>
                                    <p:animEffect filter="image" prLst="opacity: 0">
                                      <p:cBhvr rctx="IE">
                                        <p:cTn id="7" dur="indefinite"/>
                                        <p:tgtEl>
                                          <p:spTgt spid="10"/>
                                        </p:tgtEl>
                                      </p:cBhvr>
                                    </p:animEffect>
                                  </p:childTnLst>
                                </p:cTn>
                              </p:par>
                              <p:par>
                                <p:cTn id="8" presetID="17" presetClass="exit" presetSubtype="1" fill="hold" grpId="0" nodeType="withEffect">
                                  <p:stCondLst>
                                    <p:cond delay="0"/>
                                  </p:stCondLst>
                                  <p:childTnLst>
                                    <p:anim calcmode="lin" valueType="num">
                                      <p:cBhvr>
                                        <p:cTn id="9" dur="3000"/>
                                        <p:tgtEl>
                                          <p:spTgt spid="5"/>
                                        </p:tgtEl>
                                        <p:attrNameLst>
                                          <p:attrName>ppt_x</p:attrName>
                                        </p:attrNameLst>
                                      </p:cBhvr>
                                      <p:tavLst>
                                        <p:tav tm="0">
                                          <p:val>
                                            <p:strVal val="ppt_x"/>
                                          </p:val>
                                        </p:tav>
                                        <p:tav tm="100000">
                                          <p:val>
                                            <p:strVal val="ppt_x"/>
                                          </p:val>
                                        </p:tav>
                                      </p:tavLst>
                                    </p:anim>
                                    <p:anim calcmode="lin" valueType="num">
                                      <p:cBhvr>
                                        <p:cTn id="10" dur="3000"/>
                                        <p:tgtEl>
                                          <p:spTgt spid="5"/>
                                        </p:tgtEl>
                                        <p:attrNameLst>
                                          <p:attrName>ppt_y</p:attrName>
                                        </p:attrNameLst>
                                      </p:cBhvr>
                                      <p:tavLst>
                                        <p:tav tm="0">
                                          <p:val>
                                            <p:strVal val="ppt_y"/>
                                          </p:val>
                                        </p:tav>
                                        <p:tav tm="100000">
                                          <p:val>
                                            <p:strVal val="ppt_y-ppt_h/2"/>
                                          </p:val>
                                        </p:tav>
                                      </p:tavLst>
                                    </p:anim>
                                    <p:anim calcmode="lin" valueType="num">
                                      <p:cBhvr>
                                        <p:cTn id="11" dur="3000"/>
                                        <p:tgtEl>
                                          <p:spTgt spid="5"/>
                                        </p:tgtEl>
                                        <p:attrNameLst>
                                          <p:attrName>ppt_w</p:attrName>
                                        </p:attrNameLst>
                                      </p:cBhvr>
                                      <p:tavLst>
                                        <p:tav tm="0">
                                          <p:val>
                                            <p:strVal val="ppt_w"/>
                                          </p:val>
                                        </p:tav>
                                        <p:tav tm="100000">
                                          <p:val>
                                            <p:strVal val="ppt_w"/>
                                          </p:val>
                                        </p:tav>
                                      </p:tavLst>
                                    </p:anim>
                                    <p:anim calcmode="lin" valueType="num">
                                      <p:cBhvr>
                                        <p:cTn id="12" dur="3000"/>
                                        <p:tgtEl>
                                          <p:spTgt spid="5"/>
                                        </p:tgtEl>
                                        <p:attrNameLst>
                                          <p:attrName>ppt_h</p:attrName>
                                        </p:attrNameLst>
                                      </p:cBhvr>
                                      <p:tavLst>
                                        <p:tav tm="0">
                                          <p:val>
                                            <p:strVal val="ppt_h"/>
                                          </p:val>
                                        </p:tav>
                                        <p:tav tm="100000">
                                          <p:val>
                                            <p:fltVal val="0"/>
                                          </p:val>
                                        </p:tav>
                                      </p:tavLst>
                                    </p:anim>
                                    <p:set>
                                      <p:cBhvr>
                                        <p:cTn id="13" dur="1" fill="hold">
                                          <p:stCondLst>
                                            <p:cond delay="2999"/>
                                          </p:stCondLst>
                                        </p:cTn>
                                        <p:tgtEl>
                                          <p:spTgt spid="5"/>
                                        </p:tgtEl>
                                        <p:attrNameLst>
                                          <p:attrName>style.visibility</p:attrName>
                                        </p:attrNameLst>
                                      </p:cBhvr>
                                      <p:to>
                                        <p:strVal val="hidden"/>
                                      </p:to>
                                    </p:set>
                                  </p:childTnLst>
                                </p:cTn>
                              </p:par>
                              <p:par>
                                <p:cTn id="14" presetID="3" presetClass="exit" presetSubtype="10" fill="hold" grpId="1" nodeType="withEffect">
                                  <p:stCondLst>
                                    <p:cond delay="0"/>
                                  </p:stCondLst>
                                  <p:childTnLst>
                                    <p:animEffect transition="out" filter="blinds(horizontal)">
                                      <p:cBhvr>
                                        <p:cTn id="15" dur="3000"/>
                                        <p:tgtEl>
                                          <p:spTgt spid="5"/>
                                        </p:tgtEl>
                                      </p:cBhvr>
                                    </p:animEffect>
                                    <p:set>
                                      <p:cBhvr>
                                        <p:cTn id="16" dur="1" fill="hold">
                                          <p:stCondLst>
                                            <p:cond delay="2999"/>
                                          </p:stCondLst>
                                        </p:cTn>
                                        <p:tgtEl>
                                          <p:spTgt spid="5"/>
                                        </p:tgtEl>
                                        <p:attrNameLst>
                                          <p:attrName>style.visibility</p:attrName>
                                        </p:attrNameLst>
                                      </p:cBhvr>
                                      <p:to>
                                        <p:strVal val="hidden"/>
                                      </p:to>
                                    </p:set>
                                  </p:childTnLst>
                                </p:cTn>
                              </p:par>
                              <p:par>
                                <p:cTn id="17" presetID="17" presetClass="exit" presetSubtype="4" fill="hold" grpId="0" nodeType="withEffect">
                                  <p:stCondLst>
                                    <p:cond delay="0"/>
                                  </p:stCondLst>
                                  <p:childTnLst>
                                    <p:anim calcmode="lin" valueType="num">
                                      <p:cBhvr>
                                        <p:cTn id="18" dur="3000"/>
                                        <p:tgtEl>
                                          <p:spTgt spid="6"/>
                                        </p:tgtEl>
                                        <p:attrNameLst>
                                          <p:attrName>ppt_x</p:attrName>
                                        </p:attrNameLst>
                                      </p:cBhvr>
                                      <p:tavLst>
                                        <p:tav tm="0">
                                          <p:val>
                                            <p:strVal val="ppt_x"/>
                                          </p:val>
                                        </p:tav>
                                        <p:tav tm="100000">
                                          <p:val>
                                            <p:strVal val="ppt_x"/>
                                          </p:val>
                                        </p:tav>
                                      </p:tavLst>
                                    </p:anim>
                                    <p:anim calcmode="lin" valueType="num">
                                      <p:cBhvr>
                                        <p:cTn id="19" dur="3000"/>
                                        <p:tgtEl>
                                          <p:spTgt spid="6"/>
                                        </p:tgtEl>
                                        <p:attrNameLst>
                                          <p:attrName>ppt_y</p:attrName>
                                        </p:attrNameLst>
                                      </p:cBhvr>
                                      <p:tavLst>
                                        <p:tav tm="0">
                                          <p:val>
                                            <p:strVal val="ppt_y"/>
                                          </p:val>
                                        </p:tav>
                                        <p:tav tm="100000">
                                          <p:val>
                                            <p:strVal val="ppt_y+ppt_h/2"/>
                                          </p:val>
                                        </p:tav>
                                      </p:tavLst>
                                    </p:anim>
                                    <p:anim calcmode="lin" valueType="num">
                                      <p:cBhvr>
                                        <p:cTn id="20" dur="3000"/>
                                        <p:tgtEl>
                                          <p:spTgt spid="6"/>
                                        </p:tgtEl>
                                        <p:attrNameLst>
                                          <p:attrName>ppt_w</p:attrName>
                                        </p:attrNameLst>
                                      </p:cBhvr>
                                      <p:tavLst>
                                        <p:tav tm="0">
                                          <p:val>
                                            <p:strVal val="ppt_w"/>
                                          </p:val>
                                        </p:tav>
                                        <p:tav tm="100000">
                                          <p:val>
                                            <p:strVal val="ppt_w"/>
                                          </p:val>
                                        </p:tav>
                                      </p:tavLst>
                                    </p:anim>
                                    <p:anim calcmode="lin" valueType="num">
                                      <p:cBhvr>
                                        <p:cTn id="21" dur="3000"/>
                                        <p:tgtEl>
                                          <p:spTgt spid="6"/>
                                        </p:tgtEl>
                                        <p:attrNameLst>
                                          <p:attrName>ppt_h</p:attrName>
                                        </p:attrNameLst>
                                      </p:cBhvr>
                                      <p:tavLst>
                                        <p:tav tm="0">
                                          <p:val>
                                            <p:strVal val="ppt_h"/>
                                          </p:val>
                                        </p:tav>
                                        <p:tav tm="100000">
                                          <p:val>
                                            <p:fltVal val="0"/>
                                          </p:val>
                                        </p:tav>
                                      </p:tavLst>
                                    </p:anim>
                                    <p:set>
                                      <p:cBhvr>
                                        <p:cTn id="22" dur="1" fill="hold">
                                          <p:stCondLst>
                                            <p:cond delay="2999"/>
                                          </p:stCondLst>
                                        </p:cTn>
                                        <p:tgtEl>
                                          <p:spTgt spid="6"/>
                                        </p:tgtEl>
                                        <p:attrNameLst>
                                          <p:attrName>style.visibility</p:attrName>
                                        </p:attrNameLst>
                                      </p:cBhvr>
                                      <p:to>
                                        <p:strVal val="hidden"/>
                                      </p:to>
                                    </p:set>
                                  </p:childTnLst>
                                </p:cTn>
                              </p:par>
                              <p:par>
                                <p:cTn id="23" presetID="3" presetClass="exit" presetSubtype="10" fill="hold" grpId="1" nodeType="withEffect">
                                  <p:stCondLst>
                                    <p:cond delay="0"/>
                                  </p:stCondLst>
                                  <p:childTnLst>
                                    <p:animEffect transition="out" filter="blinds(horizontal)">
                                      <p:cBhvr>
                                        <p:cTn id="24" dur="3000"/>
                                        <p:tgtEl>
                                          <p:spTgt spid="6"/>
                                        </p:tgtEl>
                                      </p:cBhvr>
                                    </p:animEffect>
                                    <p:set>
                                      <p:cBhvr>
                                        <p:cTn id="25" dur="1" fill="hold">
                                          <p:stCondLst>
                                            <p:cond delay="2999"/>
                                          </p:stCondLst>
                                        </p:cTn>
                                        <p:tgtEl>
                                          <p:spTgt spid="6"/>
                                        </p:tgtEl>
                                        <p:attrNameLst>
                                          <p:attrName>style.visibility</p:attrName>
                                        </p:attrNameLst>
                                      </p:cBhvr>
                                      <p:to>
                                        <p:strVal val="hidden"/>
                                      </p:to>
                                    </p:set>
                                  </p:childTnLst>
                                </p:cTn>
                              </p:par>
                              <p:par>
                                <p:cTn id="26" presetID="17" presetClass="exit" presetSubtype="2" fill="hold" grpId="0" nodeType="withEffect">
                                  <p:stCondLst>
                                    <p:cond delay="0"/>
                                  </p:stCondLst>
                                  <p:childTnLst>
                                    <p:anim calcmode="lin" valueType="num">
                                      <p:cBhvr>
                                        <p:cTn id="27" dur="3000"/>
                                        <p:tgtEl>
                                          <p:spTgt spid="9"/>
                                        </p:tgtEl>
                                        <p:attrNameLst>
                                          <p:attrName>ppt_x</p:attrName>
                                        </p:attrNameLst>
                                      </p:cBhvr>
                                      <p:tavLst>
                                        <p:tav tm="0">
                                          <p:val>
                                            <p:strVal val="ppt_x"/>
                                          </p:val>
                                        </p:tav>
                                        <p:tav tm="100000">
                                          <p:val>
                                            <p:strVal val="ppt_x+ppt_w/2"/>
                                          </p:val>
                                        </p:tav>
                                      </p:tavLst>
                                    </p:anim>
                                    <p:anim calcmode="lin" valueType="num">
                                      <p:cBhvr>
                                        <p:cTn id="28" dur="3000"/>
                                        <p:tgtEl>
                                          <p:spTgt spid="9"/>
                                        </p:tgtEl>
                                        <p:attrNameLst>
                                          <p:attrName>ppt_y</p:attrName>
                                        </p:attrNameLst>
                                      </p:cBhvr>
                                      <p:tavLst>
                                        <p:tav tm="0">
                                          <p:val>
                                            <p:strVal val="ppt_y"/>
                                          </p:val>
                                        </p:tav>
                                        <p:tav tm="100000">
                                          <p:val>
                                            <p:strVal val="ppt_y"/>
                                          </p:val>
                                        </p:tav>
                                      </p:tavLst>
                                    </p:anim>
                                    <p:anim calcmode="lin" valueType="num">
                                      <p:cBhvr>
                                        <p:cTn id="29" dur="3000"/>
                                        <p:tgtEl>
                                          <p:spTgt spid="9"/>
                                        </p:tgtEl>
                                        <p:attrNameLst>
                                          <p:attrName>ppt_w</p:attrName>
                                        </p:attrNameLst>
                                      </p:cBhvr>
                                      <p:tavLst>
                                        <p:tav tm="0">
                                          <p:val>
                                            <p:strVal val="ppt_w"/>
                                          </p:val>
                                        </p:tav>
                                        <p:tav tm="100000">
                                          <p:val>
                                            <p:fltVal val="0"/>
                                          </p:val>
                                        </p:tav>
                                      </p:tavLst>
                                    </p:anim>
                                    <p:anim calcmode="lin" valueType="num">
                                      <p:cBhvr>
                                        <p:cTn id="30" dur="3000"/>
                                        <p:tgtEl>
                                          <p:spTgt spid="9"/>
                                        </p:tgtEl>
                                        <p:attrNameLst>
                                          <p:attrName>ppt_h</p:attrName>
                                        </p:attrNameLst>
                                      </p:cBhvr>
                                      <p:tavLst>
                                        <p:tav tm="0">
                                          <p:val>
                                            <p:strVal val="ppt_h"/>
                                          </p:val>
                                        </p:tav>
                                        <p:tav tm="100000">
                                          <p:val>
                                            <p:strVal val="ppt_h"/>
                                          </p:val>
                                        </p:tav>
                                      </p:tavLst>
                                    </p:anim>
                                    <p:set>
                                      <p:cBhvr>
                                        <p:cTn id="31" dur="1" fill="hold">
                                          <p:stCondLst>
                                            <p:cond delay="2999"/>
                                          </p:stCondLst>
                                        </p:cTn>
                                        <p:tgtEl>
                                          <p:spTgt spid="9"/>
                                        </p:tgtEl>
                                        <p:attrNameLst>
                                          <p:attrName>style.visibility</p:attrName>
                                        </p:attrNameLst>
                                      </p:cBhvr>
                                      <p:to>
                                        <p:strVal val="hidden"/>
                                      </p:to>
                                    </p:set>
                                  </p:childTnLst>
                                </p:cTn>
                              </p:par>
                              <p:par>
                                <p:cTn id="32" presetID="3" presetClass="exit" presetSubtype="5" fill="hold" grpId="1" nodeType="withEffect">
                                  <p:stCondLst>
                                    <p:cond delay="0"/>
                                  </p:stCondLst>
                                  <p:childTnLst>
                                    <p:animEffect transition="out" filter="blinds(vertical)">
                                      <p:cBhvr>
                                        <p:cTn id="33" dur="3000"/>
                                        <p:tgtEl>
                                          <p:spTgt spid="9"/>
                                        </p:tgtEl>
                                      </p:cBhvr>
                                    </p:animEffect>
                                    <p:set>
                                      <p:cBhvr>
                                        <p:cTn id="34" dur="1" fill="hold">
                                          <p:stCondLst>
                                            <p:cond delay="2999"/>
                                          </p:stCondLst>
                                        </p:cTn>
                                        <p:tgtEl>
                                          <p:spTgt spid="9"/>
                                        </p:tgtEl>
                                        <p:attrNameLst>
                                          <p:attrName>style.visibility</p:attrName>
                                        </p:attrNameLst>
                                      </p:cBhvr>
                                      <p:to>
                                        <p:strVal val="hidden"/>
                                      </p:to>
                                    </p:set>
                                  </p:childTnLst>
                                </p:cTn>
                              </p:par>
                              <p:par>
                                <p:cTn id="35" presetID="17" presetClass="exit" presetSubtype="8" fill="hold" grpId="0" nodeType="withEffect">
                                  <p:stCondLst>
                                    <p:cond delay="0"/>
                                  </p:stCondLst>
                                  <p:childTnLst>
                                    <p:anim calcmode="lin" valueType="num">
                                      <p:cBhvr>
                                        <p:cTn id="36" dur="3000"/>
                                        <p:tgtEl>
                                          <p:spTgt spid="8"/>
                                        </p:tgtEl>
                                        <p:attrNameLst>
                                          <p:attrName>ppt_x</p:attrName>
                                        </p:attrNameLst>
                                      </p:cBhvr>
                                      <p:tavLst>
                                        <p:tav tm="0">
                                          <p:val>
                                            <p:strVal val="ppt_x"/>
                                          </p:val>
                                        </p:tav>
                                        <p:tav tm="100000">
                                          <p:val>
                                            <p:strVal val="ppt_x-ppt_w/2"/>
                                          </p:val>
                                        </p:tav>
                                      </p:tavLst>
                                    </p:anim>
                                    <p:anim calcmode="lin" valueType="num">
                                      <p:cBhvr>
                                        <p:cTn id="37" dur="3000"/>
                                        <p:tgtEl>
                                          <p:spTgt spid="8"/>
                                        </p:tgtEl>
                                        <p:attrNameLst>
                                          <p:attrName>ppt_y</p:attrName>
                                        </p:attrNameLst>
                                      </p:cBhvr>
                                      <p:tavLst>
                                        <p:tav tm="0">
                                          <p:val>
                                            <p:strVal val="ppt_y"/>
                                          </p:val>
                                        </p:tav>
                                        <p:tav tm="100000">
                                          <p:val>
                                            <p:strVal val="ppt_y"/>
                                          </p:val>
                                        </p:tav>
                                      </p:tavLst>
                                    </p:anim>
                                    <p:anim calcmode="lin" valueType="num">
                                      <p:cBhvr>
                                        <p:cTn id="38" dur="3000"/>
                                        <p:tgtEl>
                                          <p:spTgt spid="8"/>
                                        </p:tgtEl>
                                        <p:attrNameLst>
                                          <p:attrName>ppt_w</p:attrName>
                                        </p:attrNameLst>
                                      </p:cBhvr>
                                      <p:tavLst>
                                        <p:tav tm="0">
                                          <p:val>
                                            <p:strVal val="ppt_w"/>
                                          </p:val>
                                        </p:tav>
                                        <p:tav tm="100000">
                                          <p:val>
                                            <p:fltVal val="0"/>
                                          </p:val>
                                        </p:tav>
                                      </p:tavLst>
                                    </p:anim>
                                    <p:anim calcmode="lin" valueType="num">
                                      <p:cBhvr>
                                        <p:cTn id="39" dur="3000"/>
                                        <p:tgtEl>
                                          <p:spTgt spid="8"/>
                                        </p:tgtEl>
                                        <p:attrNameLst>
                                          <p:attrName>ppt_h</p:attrName>
                                        </p:attrNameLst>
                                      </p:cBhvr>
                                      <p:tavLst>
                                        <p:tav tm="0">
                                          <p:val>
                                            <p:strVal val="ppt_h"/>
                                          </p:val>
                                        </p:tav>
                                        <p:tav tm="100000">
                                          <p:val>
                                            <p:strVal val="ppt_h"/>
                                          </p:val>
                                        </p:tav>
                                      </p:tavLst>
                                    </p:anim>
                                    <p:set>
                                      <p:cBhvr>
                                        <p:cTn id="40" dur="1" fill="hold">
                                          <p:stCondLst>
                                            <p:cond delay="2999"/>
                                          </p:stCondLst>
                                        </p:cTn>
                                        <p:tgtEl>
                                          <p:spTgt spid="8"/>
                                        </p:tgtEl>
                                        <p:attrNameLst>
                                          <p:attrName>style.visibility</p:attrName>
                                        </p:attrNameLst>
                                      </p:cBhvr>
                                      <p:to>
                                        <p:strVal val="hidden"/>
                                      </p:to>
                                    </p:set>
                                  </p:childTnLst>
                                </p:cTn>
                              </p:par>
                              <p:par>
                                <p:cTn id="41" presetID="3" presetClass="exit" presetSubtype="5" fill="hold" grpId="1" nodeType="withEffect">
                                  <p:stCondLst>
                                    <p:cond delay="0"/>
                                  </p:stCondLst>
                                  <p:childTnLst>
                                    <p:animEffect transition="out" filter="blinds(vertical)">
                                      <p:cBhvr>
                                        <p:cTn id="42" dur="3000"/>
                                        <p:tgtEl>
                                          <p:spTgt spid="8"/>
                                        </p:tgtEl>
                                      </p:cBhvr>
                                    </p:animEffect>
                                    <p:set>
                                      <p:cBhvr>
                                        <p:cTn id="43" dur="1" fill="hold">
                                          <p:stCondLst>
                                            <p:cond delay="2999"/>
                                          </p:stCondLst>
                                        </p:cTn>
                                        <p:tgtEl>
                                          <p:spTgt spid="8"/>
                                        </p:tgtEl>
                                        <p:attrNameLst>
                                          <p:attrName>style.visibility</p:attrName>
                                        </p:attrNameLst>
                                      </p:cBhvr>
                                      <p:to>
                                        <p:strVal val="hidden"/>
                                      </p:to>
                                    </p:set>
                                  </p:childTnLst>
                                </p:cTn>
                              </p:par>
                              <p:par>
                                <p:cTn id="44" presetID="23" presetClass="entr" presetSubtype="272" fill="hold" nodeType="withEffect">
                                  <p:stCondLst>
                                    <p:cond delay="0"/>
                                  </p:stCondLst>
                                  <p:childTnLst>
                                    <p:set>
                                      <p:cBhvr>
                                        <p:cTn id="45" dur="1" fill="hold">
                                          <p:stCondLst>
                                            <p:cond delay="0"/>
                                          </p:stCondLst>
                                        </p:cTn>
                                        <p:tgtEl>
                                          <p:spTgt spid="4"/>
                                        </p:tgtEl>
                                        <p:attrNameLst>
                                          <p:attrName>style.visibility</p:attrName>
                                        </p:attrNameLst>
                                      </p:cBhvr>
                                      <p:to>
                                        <p:strVal val="visible"/>
                                      </p:to>
                                    </p:set>
                                    <p:anim calcmode="lin" valueType="num">
                                      <p:cBhvr>
                                        <p:cTn id="46" dur="3000" fill="hold"/>
                                        <p:tgtEl>
                                          <p:spTgt spid="4"/>
                                        </p:tgtEl>
                                        <p:attrNameLst>
                                          <p:attrName>ppt_w</p:attrName>
                                        </p:attrNameLst>
                                      </p:cBhvr>
                                      <p:tavLst>
                                        <p:tav tm="0">
                                          <p:val>
                                            <p:strVal val="2/3*#ppt_w"/>
                                          </p:val>
                                        </p:tav>
                                        <p:tav tm="100000">
                                          <p:val>
                                            <p:strVal val="#ppt_w"/>
                                          </p:val>
                                        </p:tav>
                                      </p:tavLst>
                                    </p:anim>
                                    <p:anim calcmode="lin" valueType="num">
                                      <p:cBhvr>
                                        <p:cTn id="47" dur="3000" fill="hold"/>
                                        <p:tgtEl>
                                          <p:spTgt spid="4"/>
                                        </p:tgtEl>
                                        <p:attrNameLst>
                                          <p:attrName>ppt_h</p:attrName>
                                        </p:attrNameLst>
                                      </p:cBhvr>
                                      <p:tavLst>
                                        <p:tav tm="0">
                                          <p:val>
                                            <p:strVal val="2/3*#ppt_h"/>
                                          </p:val>
                                        </p:tav>
                                        <p:tav tm="100000">
                                          <p:val>
                                            <p:strVal val="#ppt_h"/>
                                          </p:val>
                                        </p:tav>
                                      </p:tavLst>
                                    </p:anim>
                                  </p:childTnLst>
                                </p:cTn>
                              </p:par>
                              <p:par>
                                <p:cTn id="48" presetID="4" presetClass="entr" presetSubtype="32" fill="hold" nodeType="withEffect">
                                  <p:stCondLst>
                                    <p:cond delay="0"/>
                                  </p:stCondLst>
                                  <p:childTnLst>
                                    <p:set>
                                      <p:cBhvr>
                                        <p:cTn id="49" dur="1" fill="hold">
                                          <p:stCondLst>
                                            <p:cond delay="0"/>
                                          </p:stCondLst>
                                        </p:cTn>
                                        <p:tgtEl>
                                          <p:spTgt spid="4"/>
                                        </p:tgtEl>
                                        <p:attrNameLst>
                                          <p:attrName>style.visibility</p:attrName>
                                        </p:attrNameLst>
                                      </p:cBhvr>
                                      <p:to>
                                        <p:strVal val="visible"/>
                                      </p:to>
                                    </p:set>
                                    <p:animEffect transition="in" filter="box(out)">
                                      <p:cBhvr>
                                        <p:cTn id="50"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8" grpId="0" animBg="1"/>
      <p:bldP spid="8" grpId="1" animBg="1"/>
      <p:bldP spid="9" grpId="0" animBg="1"/>
      <p:bldP spid="9" grpId="1" animBg="1"/>
      <p:bldP spid="10"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9de5886c.JPG"/>
          <p:cNvPicPr>
            <a:picLocks noGrp="1" noChangeAspect="1"/>
          </p:cNvPicPr>
          <p:nvPr>
            <p:ph idx="1"/>
          </p:nvPr>
        </p:nvPicPr>
        <p:blipFill>
          <a:blip r:embed="rId2"/>
          <a:stretch>
            <a:fillRect/>
          </a:stretch>
        </p:blipFill>
        <p:spPr>
          <a:xfrm>
            <a:off x="0" y="0"/>
            <a:ext cx="9144000" cy="6858000"/>
          </a:xfrm>
        </p:spPr>
      </p:pic>
      <p:pic>
        <p:nvPicPr>
          <p:cNvPr id="5" name="3 Marcador de contenido" descr="9de5886c.JPG"/>
          <p:cNvPicPr>
            <a:picLocks noChangeAspect="1"/>
          </p:cNvPicPr>
          <p:nvPr/>
        </p:nvPicPr>
        <p:blipFill>
          <a:blip r:embed="rId2">
            <a:grayscl/>
            <a:lum bright="10000" contrast="10000"/>
          </a:blip>
          <a:stretch>
            <a:fillRect/>
          </a:stretch>
        </p:blipFill>
        <p:spPr>
          <a:xfrm>
            <a:off x="0" y="0"/>
            <a:ext cx="9144000" cy="6858000"/>
          </a:xfrm>
          <a:prstGeom prst="rect">
            <a:avLst/>
          </a:prstGeom>
        </p:spPr>
      </p:pic>
      <p:sp>
        <p:nvSpPr>
          <p:cNvPr id="6" name="5 Rectángulo"/>
          <p:cNvSpPr/>
          <p:nvPr/>
        </p:nvSpPr>
        <p:spPr>
          <a:xfrm>
            <a:off x="0" y="0"/>
            <a:ext cx="9144000" cy="6858000"/>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1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xit" presetSubtype="272" fill="hold" nodeType="withEffect">
                                  <p:stCondLst>
                                    <p:cond delay="1500"/>
                                  </p:stCondLst>
                                  <p:childTnLst>
                                    <p:anim calcmode="lin" valueType="num">
                                      <p:cBhvr>
                                        <p:cTn id="9" dur="3000"/>
                                        <p:tgtEl>
                                          <p:spTgt spid="5"/>
                                        </p:tgtEl>
                                        <p:attrNameLst>
                                          <p:attrName>ppt_w</p:attrName>
                                        </p:attrNameLst>
                                      </p:cBhvr>
                                      <p:tavLst>
                                        <p:tav tm="0">
                                          <p:val>
                                            <p:strVal val="ppt_w"/>
                                          </p:val>
                                        </p:tav>
                                        <p:tav tm="100000">
                                          <p:val>
                                            <p:strVal val="4/3*ppt_w"/>
                                          </p:val>
                                        </p:tav>
                                      </p:tavLst>
                                    </p:anim>
                                    <p:anim calcmode="lin" valueType="num">
                                      <p:cBhvr>
                                        <p:cTn id="10" dur="3000"/>
                                        <p:tgtEl>
                                          <p:spTgt spid="5"/>
                                        </p:tgtEl>
                                        <p:attrNameLst>
                                          <p:attrName>ppt_h</p:attrName>
                                        </p:attrNameLst>
                                      </p:cBhvr>
                                      <p:tavLst>
                                        <p:tav tm="0">
                                          <p:val>
                                            <p:strVal val="ppt_h"/>
                                          </p:val>
                                        </p:tav>
                                        <p:tav tm="100000">
                                          <p:val>
                                            <p:strVal val="4/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5" presetClass="exit" presetSubtype="10" fill="hold" nodeType="withEffect">
                                  <p:stCondLst>
                                    <p:cond delay="1500"/>
                                  </p:stCondLst>
                                  <p:childTnLst>
                                    <p:animEffect transition="out" filter="checkerboard(across)">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288" fill="hold" nodeType="withEffect">
                                  <p:stCondLst>
                                    <p:cond delay="150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4/3*#ppt_w"/>
                                          </p:val>
                                        </p:tav>
                                        <p:tav tm="100000">
                                          <p:val>
                                            <p:strVal val="#ppt_w"/>
                                          </p:val>
                                        </p:tav>
                                      </p:tavLst>
                                    </p:anim>
                                    <p:anim calcmode="lin" valueType="num">
                                      <p:cBhvr>
                                        <p:cTn id="18" dur="3000" fill="hold"/>
                                        <p:tgtEl>
                                          <p:spTgt spid="4"/>
                                        </p:tgtEl>
                                        <p:attrNameLst>
                                          <p:attrName>ppt_h</p:attrName>
                                        </p:attrNameLst>
                                      </p:cBhvr>
                                      <p:tavLst>
                                        <p:tav tm="0">
                                          <p:val>
                                            <p:strVal val="4/3*#ppt_h"/>
                                          </p:val>
                                        </p:tav>
                                        <p:tav tm="100000">
                                          <p:val>
                                            <p:strVal val="#ppt_h"/>
                                          </p:val>
                                        </p:tav>
                                      </p:tavLst>
                                    </p:anim>
                                  </p:childTnLst>
                                </p:cTn>
                              </p:par>
                              <p:par>
                                <p:cTn id="19" presetID="5" presetClass="entr" presetSubtype="10" fill="hold" nodeType="withEffect">
                                  <p:stCondLst>
                                    <p:cond delay="1500"/>
                                  </p:stCondLst>
                                  <p:childTnLst>
                                    <p:set>
                                      <p:cBhvr>
                                        <p:cTn id="20" dur="1" fill="hold">
                                          <p:stCondLst>
                                            <p:cond delay="0"/>
                                          </p:stCondLst>
                                        </p:cTn>
                                        <p:tgtEl>
                                          <p:spTgt spid="4"/>
                                        </p:tgtEl>
                                        <p:attrNameLst>
                                          <p:attrName>style.visibility</p:attrName>
                                        </p:attrNameLst>
                                      </p:cBhvr>
                                      <p:to>
                                        <p:strVal val="visible"/>
                                      </p:to>
                                    </p:set>
                                    <p:animEffect transition="in" filter="checkerboard(across)">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a:ln>
            <a:noFill/>
          </a:ln>
        </p:spPr>
        <p:txBody>
          <a:bodyPr/>
          <a:lstStyle/>
          <a:p>
            <a:endParaRPr lang="es-ES" dirty="0"/>
          </a:p>
        </p:txBody>
      </p:sp>
      <p:sp>
        <p:nvSpPr>
          <p:cNvPr id="3" name="2 Subtítulo"/>
          <p:cNvSpPr>
            <a:spLocks noGrp="1"/>
          </p:cNvSpPr>
          <p:nvPr>
            <p:ph type="subTitle" idx="1"/>
          </p:nvPr>
        </p:nvSpPr>
        <p:spPr>
          <a:xfrm>
            <a:off x="0" y="0"/>
            <a:ext cx="9144000" cy="6858000"/>
          </a:xfrm>
          <a:solidFill>
            <a:schemeClr val="bg1"/>
          </a:solidFill>
          <a:ln>
            <a:noFill/>
          </a:ln>
        </p:spPr>
        <p:txBody>
          <a:bodyPr/>
          <a:lstStyle/>
          <a:p>
            <a:endParaRPr lang="es-ES" dirty="0"/>
          </a:p>
        </p:txBody>
      </p:sp>
      <p:pic>
        <p:nvPicPr>
          <p:cNvPr id="4" name="3 Imagen" descr="1280px-Byodo-in_Uji03bs2640.jpg"/>
          <p:cNvPicPr>
            <a:picLocks noChangeAspect="1"/>
          </p:cNvPicPr>
          <p:nvPr/>
        </p:nvPicPr>
        <p:blipFill>
          <a:blip r:embed="rId2"/>
          <a:stretch>
            <a:fillRect/>
          </a:stretch>
        </p:blipFill>
        <p:spPr>
          <a:xfrm>
            <a:off x="0" y="0"/>
            <a:ext cx="9144000" cy="6858000"/>
          </a:xfrm>
          <a:prstGeom prst="rect">
            <a:avLst/>
          </a:prstGeom>
          <a:ln>
            <a:noFill/>
          </a:ln>
        </p:spPr>
      </p:pic>
      <p:sp>
        <p:nvSpPr>
          <p:cNvPr id="5" name="4 Triángulo rectángulo"/>
          <p:cNvSpPr/>
          <p:nvPr/>
        </p:nvSpPr>
        <p:spPr>
          <a:xfrm>
            <a:off x="0" y="0"/>
            <a:ext cx="4714876" cy="6858000"/>
          </a:xfrm>
          <a:prstGeom prst="rtTriangle">
            <a:avLst/>
          </a:prstGeom>
          <a:solidFill>
            <a:schemeClr val="accent3">
              <a:lumMod val="5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iángulo rectángulo"/>
          <p:cNvSpPr/>
          <p:nvPr/>
        </p:nvSpPr>
        <p:spPr>
          <a:xfrm flipH="1">
            <a:off x="4643438" y="0"/>
            <a:ext cx="4500562" cy="6858000"/>
          </a:xfrm>
          <a:prstGeom prst="rtTriangle">
            <a:avLst/>
          </a:prstGeom>
          <a:solidFill>
            <a:schemeClr val="accent3">
              <a:lumMod val="7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0" y="0"/>
            <a:ext cx="9144000" cy="6858000"/>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1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17" presetClass="exit" presetSubtype="8" fill="hold" grpId="0" nodeType="withEffect">
                                  <p:stCondLst>
                                    <p:cond delay="0"/>
                                  </p:stCondLst>
                                  <p:childTnLst>
                                    <p:anim calcmode="lin" valueType="num">
                                      <p:cBhvr>
                                        <p:cTn id="9" dur="5000"/>
                                        <p:tgtEl>
                                          <p:spTgt spid="5"/>
                                        </p:tgtEl>
                                        <p:attrNameLst>
                                          <p:attrName>ppt_x</p:attrName>
                                        </p:attrNameLst>
                                      </p:cBhvr>
                                      <p:tavLst>
                                        <p:tav tm="0">
                                          <p:val>
                                            <p:strVal val="ppt_x"/>
                                          </p:val>
                                        </p:tav>
                                        <p:tav tm="100000">
                                          <p:val>
                                            <p:strVal val="ppt_x-ppt_w/2"/>
                                          </p:val>
                                        </p:tav>
                                      </p:tavLst>
                                    </p:anim>
                                    <p:anim calcmode="lin" valueType="num">
                                      <p:cBhvr>
                                        <p:cTn id="10" dur="5000"/>
                                        <p:tgtEl>
                                          <p:spTgt spid="5"/>
                                        </p:tgtEl>
                                        <p:attrNameLst>
                                          <p:attrName>ppt_y</p:attrName>
                                        </p:attrNameLst>
                                      </p:cBhvr>
                                      <p:tavLst>
                                        <p:tav tm="0">
                                          <p:val>
                                            <p:strVal val="ppt_y"/>
                                          </p:val>
                                        </p:tav>
                                        <p:tav tm="100000">
                                          <p:val>
                                            <p:strVal val="ppt_y"/>
                                          </p:val>
                                        </p:tav>
                                      </p:tavLst>
                                    </p:anim>
                                    <p:anim calcmode="lin" valueType="num">
                                      <p:cBhvr>
                                        <p:cTn id="11" dur="5000"/>
                                        <p:tgtEl>
                                          <p:spTgt spid="5"/>
                                        </p:tgtEl>
                                        <p:attrNameLst>
                                          <p:attrName>ppt_w</p:attrName>
                                        </p:attrNameLst>
                                      </p:cBhvr>
                                      <p:tavLst>
                                        <p:tav tm="0">
                                          <p:val>
                                            <p:strVal val="ppt_w"/>
                                          </p:val>
                                        </p:tav>
                                        <p:tav tm="100000">
                                          <p:val>
                                            <p:fltVal val="0"/>
                                          </p:val>
                                        </p:tav>
                                      </p:tavLst>
                                    </p:anim>
                                    <p:anim calcmode="lin" valueType="num">
                                      <p:cBhvr>
                                        <p:cTn id="12" dur="5000"/>
                                        <p:tgtEl>
                                          <p:spTgt spid="5"/>
                                        </p:tgtEl>
                                        <p:attrNameLst>
                                          <p:attrName>ppt_h</p:attrName>
                                        </p:attrNameLst>
                                      </p:cBhvr>
                                      <p:tavLst>
                                        <p:tav tm="0">
                                          <p:val>
                                            <p:strVal val="ppt_h"/>
                                          </p:val>
                                        </p:tav>
                                        <p:tav tm="100000">
                                          <p:val>
                                            <p:strVal val="ppt_h"/>
                                          </p:val>
                                        </p:tav>
                                      </p:tavLst>
                                    </p:anim>
                                    <p:set>
                                      <p:cBhvr>
                                        <p:cTn id="13" dur="1" fill="hold">
                                          <p:stCondLst>
                                            <p:cond delay="4999"/>
                                          </p:stCondLst>
                                        </p:cTn>
                                        <p:tgtEl>
                                          <p:spTgt spid="5"/>
                                        </p:tgtEl>
                                        <p:attrNameLst>
                                          <p:attrName>style.visibility</p:attrName>
                                        </p:attrNameLst>
                                      </p:cBhvr>
                                      <p:to>
                                        <p:strVal val="hidden"/>
                                      </p:to>
                                    </p:set>
                                  </p:childTnLst>
                                </p:cTn>
                              </p:par>
                              <p:par>
                                <p:cTn id="14" presetID="17" presetClass="exit" presetSubtype="2" fill="hold" grpId="0" nodeType="withEffect">
                                  <p:stCondLst>
                                    <p:cond delay="0"/>
                                  </p:stCondLst>
                                  <p:childTnLst>
                                    <p:anim calcmode="lin" valueType="num">
                                      <p:cBhvr>
                                        <p:cTn id="15" dur="5000"/>
                                        <p:tgtEl>
                                          <p:spTgt spid="6"/>
                                        </p:tgtEl>
                                        <p:attrNameLst>
                                          <p:attrName>ppt_x</p:attrName>
                                        </p:attrNameLst>
                                      </p:cBhvr>
                                      <p:tavLst>
                                        <p:tav tm="0">
                                          <p:val>
                                            <p:strVal val="ppt_x"/>
                                          </p:val>
                                        </p:tav>
                                        <p:tav tm="100000">
                                          <p:val>
                                            <p:strVal val="ppt_x+ppt_w/2"/>
                                          </p:val>
                                        </p:tav>
                                      </p:tavLst>
                                    </p:anim>
                                    <p:anim calcmode="lin" valueType="num">
                                      <p:cBhvr>
                                        <p:cTn id="16" dur="5000"/>
                                        <p:tgtEl>
                                          <p:spTgt spid="6"/>
                                        </p:tgtEl>
                                        <p:attrNameLst>
                                          <p:attrName>ppt_y</p:attrName>
                                        </p:attrNameLst>
                                      </p:cBhvr>
                                      <p:tavLst>
                                        <p:tav tm="0">
                                          <p:val>
                                            <p:strVal val="ppt_y"/>
                                          </p:val>
                                        </p:tav>
                                        <p:tav tm="100000">
                                          <p:val>
                                            <p:strVal val="ppt_y"/>
                                          </p:val>
                                        </p:tav>
                                      </p:tavLst>
                                    </p:anim>
                                    <p:anim calcmode="lin" valueType="num">
                                      <p:cBhvr>
                                        <p:cTn id="17" dur="5000"/>
                                        <p:tgtEl>
                                          <p:spTgt spid="6"/>
                                        </p:tgtEl>
                                        <p:attrNameLst>
                                          <p:attrName>ppt_w</p:attrName>
                                        </p:attrNameLst>
                                      </p:cBhvr>
                                      <p:tavLst>
                                        <p:tav tm="0">
                                          <p:val>
                                            <p:strVal val="ppt_w"/>
                                          </p:val>
                                        </p:tav>
                                        <p:tav tm="100000">
                                          <p:val>
                                            <p:fltVal val="0"/>
                                          </p:val>
                                        </p:tav>
                                      </p:tavLst>
                                    </p:anim>
                                    <p:anim calcmode="lin" valueType="num">
                                      <p:cBhvr>
                                        <p:cTn id="18" dur="5000"/>
                                        <p:tgtEl>
                                          <p:spTgt spid="6"/>
                                        </p:tgtEl>
                                        <p:attrNameLst>
                                          <p:attrName>ppt_h</p:attrName>
                                        </p:attrNameLst>
                                      </p:cBhvr>
                                      <p:tavLst>
                                        <p:tav tm="0">
                                          <p:val>
                                            <p:strVal val="ppt_h"/>
                                          </p:val>
                                        </p:tav>
                                        <p:tav tm="100000">
                                          <p:val>
                                            <p:strVal val="ppt_h"/>
                                          </p:val>
                                        </p:tav>
                                      </p:tavLst>
                                    </p:anim>
                                    <p:set>
                                      <p:cBhvr>
                                        <p:cTn id="19" dur="1" fill="hold">
                                          <p:stCondLst>
                                            <p:cond delay="4999"/>
                                          </p:stCondLst>
                                        </p:cTn>
                                        <p:tgtEl>
                                          <p:spTgt spid="6"/>
                                        </p:tgtEl>
                                        <p:attrNameLst>
                                          <p:attrName>style.visibility</p:attrName>
                                        </p:attrNameLst>
                                      </p:cBhvr>
                                      <p:to>
                                        <p:strVal val="hidden"/>
                                      </p:to>
                                    </p:set>
                                  </p:childTnLst>
                                </p:cTn>
                              </p:par>
                              <p:par>
                                <p:cTn id="20" presetID="3" presetClass="exit" presetSubtype="5" fill="hold" grpId="1" nodeType="withEffect">
                                  <p:stCondLst>
                                    <p:cond delay="0"/>
                                  </p:stCondLst>
                                  <p:childTnLst>
                                    <p:animEffect transition="out" filter="blinds(vertical)">
                                      <p:cBhvr>
                                        <p:cTn id="21" dur="5000"/>
                                        <p:tgtEl>
                                          <p:spTgt spid="5"/>
                                        </p:tgtEl>
                                      </p:cBhvr>
                                    </p:animEffect>
                                    <p:set>
                                      <p:cBhvr>
                                        <p:cTn id="22" dur="1" fill="hold">
                                          <p:stCondLst>
                                            <p:cond delay="4999"/>
                                          </p:stCondLst>
                                        </p:cTn>
                                        <p:tgtEl>
                                          <p:spTgt spid="5"/>
                                        </p:tgtEl>
                                        <p:attrNameLst>
                                          <p:attrName>style.visibility</p:attrName>
                                        </p:attrNameLst>
                                      </p:cBhvr>
                                      <p:to>
                                        <p:strVal val="hidden"/>
                                      </p:to>
                                    </p:set>
                                  </p:childTnLst>
                                </p:cTn>
                              </p:par>
                              <p:par>
                                <p:cTn id="23" presetID="3" presetClass="exit" presetSubtype="5" fill="hold" grpId="1" nodeType="withEffect">
                                  <p:stCondLst>
                                    <p:cond delay="0"/>
                                  </p:stCondLst>
                                  <p:childTnLst>
                                    <p:animEffect transition="out" filter="blinds(vertical)">
                                      <p:cBhvr>
                                        <p:cTn id="24" dur="5000"/>
                                        <p:tgtEl>
                                          <p:spTgt spid="6"/>
                                        </p:tgtEl>
                                      </p:cBhvr>
                                    </p:animEffect>
                                    <p:set>
                                      <p:cBhvr>
                                        <p:cTn id="25" dur="1" fill="hold">
                                          <p:stCondLst>
                                            <p:cond delay="4999"/>
                                          </p:stCondLst>
                                        </p:cTn>
                                        <p:tgtEl>
                                          <p:spTgt spid="6"/>
                                        </p:tgtEl>
                                        <p:attrNameLst>
                                          <p:attrName>style.visibility</p:attrName>
                                        </p:attrNameLst>
                                      </p:cBhvr>
                                      <p:to>
                                        <p:strVal val="hidden"/>
                                      </p:to>
                                    </p:set>
                                  </p:childTnLst>
                                </p:cTn>
                              </p:par>
                              <p:par>
                                <p:cTn id="26" presetID="23" presetClass="entr" presetSubtype="288" fill="hold" nodeType="withEffect">
                                  <p:stCondLst>
                                    <p:cond delay="0"/>
                                  </p:stCondLst>
                                  <p:childTnLst>
                                    <p:set>
                                      <p:cBhvr>
                                        <p:cTn id="27" dur="1" fill="hold">
                                          <p:stCondLst>
                                            <p:cond delay="0"/>
                                          </p:stCondLst>
                                        </p:cTn>
                                        <p:tgtEl>
                                          <p:spTgt spid="4"/>
                                        </p:tgtEl>
                                        <p:attrNameLst>
                                          <p:attrName>style.visibility</p:attrName>
                                        </p:attrNameLst>
                                      </p:cBhvr>
                                      <p:to>
                                        <p:strVal val="visible"/>
                                      </p:to>
                                    </p:set>
                                    <p:anim calcmode="lin" valueType="num">
                                      <p:cBhvr>
                                        <p:cTn id="28" dur="5000" fill="hold"/>
                                        <p:tgtEl>
                                          <p:spTgt spid="4"/>
                                        </p:tgtEl>
                                        <p:attrNameLst>
                                          <p:attrName>ppt_w</p:attrName>
                                        </p:attrNameLst>
                                      </p:cBhvr>
                                      <p:tavLst>
                                        <p:tav tm="0">
                                          <p:val>
                                            <p:strVal val="4/3*#ppt_w"/>
                                          </p:val>
                                        </p:tav>
                                        <p:tav tm="100000">
                                          <p:val>
                                            <p:strVal val="#ppt_w"/>
                                          </p:val>
                                        </p:tav>
                                      </p:tavLst>
                                    </p:anim>
                                    <p:anim calcmode="lin" valueType="num">
                                      <p:cBhvr>
                                        <p:cTn id="29" dur="5000" fill="hold"/>
                                        <p:tgtEl>
                                          <p:spTgt spid="4"/>
                                        </p:tgtEl>
                                        <p:attrNameLst>
                                          <p:attrName>ppt_h</p:attrName>
                                        </p:attrNameLst>
                                      </p:cBhvr>
                                      <p:tavLst>
                                        <p:tav tm="0">
                                          <p:val>
                                            <p:strVal val="4/3*#ppt_h"/>
                                          </p:val>
                                        </p:tav>
                                        <p:tav tm="100000">
                                          <p:val>
                                            <p:strVal val="#ppt_h"/>
                                          </p:val>
                                        </p:tav>
                                      </p:tavLst>
                                    </p:anim>
                                  </p:childTnLst>
                                </p:cTn>
                              </p:par>
                              <p:par>
                                <p:cTn id="30" presetID="16" presetClass="entr" presetSubtype="37" fill="hold" nodeType="withEffect">
                                  <p:stCondLst>
                                    <p:cond delay="0"/>
                                  </p:stCondLst>
                                  <p:childTnLst>
                                    <p:set>
                                      <p:cBhvr>
                                        <p:cTn id="31" dur="1" fill="hold">
                                          <p:stCondLst>
                                            <p:cond delay="0"/>
                                          </p:stCondLst>
                                        </p:cTn>
                                        <p:tgtEl>
                                          <p:spTgt spid="4"/>
                                        </p:tgtEl>
                                        <p:attrNameLst>
                                          <p:attrName>style.visibility</p:attrName>
                                        </p:attrNameLst>
                                      </p:cBhvr>
                                      <p:to>
                                        <p:strVal val="visible"/>
                                      </p:to>
                                    </p:set>
                                    <p:animEffect transition="in" filter="barn(outVertical)">
                                      <p:cBhvr>
                                        <p:cTn id="32"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07010315.CIMG0566.jpg"/>
          <p:cNvPicPr>
            <a:picLocks noGrp="1" noChangeAspect="1"/>
          </p:cNvPicPr>
          <p:nvPr>
            <p:ph idx="1"/>
          </p:nvPr>
        </p:nvPicPr>
        <p:blipFill>
          <a:blip r:embed="rId2"/>
          <a:stretch>
            <a:fillRect/>
          </a:stretch>
        </p:blipFill>
        <p:spPr>
          <a:xfrm>
            <a:off x="0" y="0"/>
            <a:ext cx="9144000" cy="6858000"/>
          </a:xfrm>
        </p:spPr>
      </p:pic>
      <p:pic>
        <p:nvPicPr>
          <p:cNvPr id="5" name="3 Marcador de contenido" descr="07010315.CIMG0566.jpg"/>
          <p:cNvPicPr>
            <a:picLocks noChangeAspect="1"/>
          </p:cNvPicPr>
          <p:nvPr/>
        </p:nvPicPr>
        <p:blipFill>
          <a:blip r:embed="rId2"/>
          <a:stretch>
            <a:fillRect/>
          </a:stretch>
        </p:blipFill>
        <p:spPr>
          <a:xfrm>
            <a:off x="0" y="0"/>
            <a:ext cx="9144000" cy="6858000"/>
          </a:xfrm>
          <a:prstGeom prst="rect">
            <a:avLst/>
          </a:prstGeom>
        </p:spPr>
      </p:pic>
      <p:sp>
        <p:nvSpPr>
          <p:cNvPr id="6" name="5 Rectángulo"/>
          <p:cNvSpPr/>
          <p:nvPr/>
        </p:nvSpPr>
        <p:spPr>
          <a:xfrm>
            <a:off x="0" y="0"/>
            <a:ext cx="9144000" cy="6858000"/>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1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ntr" presetSubtype="288"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strVal val="4/3*#ppt_w"/>
                                          </p:val>
                                        </p:tav>
                                        <p:tav tm="100000">
                                          <p:val>
                                            <p:strVal val="#ppt_w"/>
                                          </p:val>
                                        </p:tav>
                                      </p:tavLst>
                                    </p:anim>
                                    <p:anim calcmode="lin" valueType="num">
                                      <p:cBhvr>
                                        <p:cTn id="11" dur="3000" fill="hold"/>
                                        <p:tgtEl>
                                          <p:spTgt spid="5"/>
                                        </p:tgtEl>
                                        <p:attrNameLst>
                                          <p:attrName>ppt_h</p:attrName>
                                        </p:attrNameLst>
                                      </p:cBhvr>
                                      <p:tavLst>
                                        <p:tav tm="0">
                                          <p:val>
                                            <p:strVal val="4/3*#ppt_h"/>
                                          </p:val>
                                        </p:tav>
                                        <p:tav tm="100000">
                                          <p:val>
                                            <p:strVal val="#ppt_h"/>
                                          </p:val>
                                        </p:tav>
                                      </p:tavLst>
                                    </p:anim>
                                  </p:childTnLst>
                                </p:cTn>
                              </p:par>
                              <p:par>
                                <p:cTn id="12" presetID="8" presetClass="entr" presetSubtype="16"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diamond(in)">
                                      <p:cBhvr>
                                        <p:cTn id="14" dur="3000"/>
                                        <p:tgtEl>
                                          <p:spTgt spid="5"/>
                                        </p:tgtEl>
                                      </p:cBhvr>
                                    </p:animEffec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4/3*#ppt_w"/>
                                          </p:val>
                                        </p:tav>
                                        <p:tav tm="100000">
                                          <p:val>
                                            <p:strVal val="#ppt_w"/>
                                          </p:val>
                                        </p:tav>
                                      </p:tavLst>
                                    </p:anim>
                                    <p:anim calcmode="lin" valueType="num">
                                      <p:cBhvr>
                                        <p:cTn id="18" dur="3000" fill="hold"/>
                                        <p:tgtEl>
                                          <p:spTgt spid="4"/>
                                        </p:tgtEl>
                                        <p:attrNameLst>
                                          <p:attrName>ppt_h</p:attrName>
                                        </p:attrNameLst>
                                      </p:cBhvr>
                                      <p:tavLst>
                                        <p:tav tm="0">
                                          <p:val>
                                            <p:strVal val="4/3*#ppt_h"/>
                                          </p:val>
                                        </p:tav>
                                        <p:tav tm="100000">
                                          <p:val>
                                            <p:strVal val="#ppt_h"/>
                                          </p:val>
                                        </p:tav>
                                      </p:tavLst>
                                    </p:anim>
                                  </p:childTnLst>
                                </p:cTn>
                              </p:par>
                              <p:par>
                                <p:cTn id="19" presetID="16" presetClass="entr" presetSubtype="37"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arn(outVertical)">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a:ln>
            <a:noFill/>
          </a:ln>
        </p:spPr>
        <p:txBody>
          <a:bodyPr/>
          <a:lstStyle/>
          <a:p>
            <a:endParaRPr lang="es-ES" dirty="0"/>
          </a:p>
        </p:txBody>
      </p:sp>
      <p:sp>
        <p:nvSpPr>
          <p:cNvPr id="3" name="2 Subtítulo"/>
          <p:cNvSpPr>
            <a:spLocks noGrp="1"/>
          </p:cNvSpPr>
          <p:nvPr>
            <p:ph type="subTitle" idx="1"/>
          </p:nvPr>
        </p:nvSpPr>
        <p:spPr>
          <a:xfrm>
            <a:off x="0" y="0"/>
            <a:ext cx="9144000" cy="6858000"/>
          </a:xfrm>
          <a:ln>
            <a:noFill/>
          </a:ln>
        </p:spPr>
        <p:txBody>
          <a:bodyPr/>
          <a:lstStyle/>
          <a:p>
            <a:endParaRPr lang="es-ES" dirty="0"/>
          </a:p>
        </p:txBody>
      </p:sp>
      <p:pic>
        <p:nvPicPr>
          <p:cNvPr id="4" name="3 Imagen" descr="303354-svetik.jpg"/>
          <p:cNvPicPr>
            <a:picLocks noChangeAspect="1"/>
          </p:cNvPicPr>
          <p:nvPr/>
        </p:nvPicPr>
        <p:blipFill>
          <a:blip r:embed="rId2"/>
          <a:stretch>
            <a:fillRect/>
          </a:stretch>
        </p:blipFill>
        <p:spPr>
          <a:xfrm>
            <a:off x="0" y="0"/>
            <a:ext cx="9144000" cy="6858000"/>
          </a:xfrm>
          <a:prstGeom prst="rect">
            <a:avLst/>
          </a:prstGeom>
          <a:ln>
            <a:noFill/>
          </a:ln>
        </p:spPr>
      </p:pic>
      <p:sp>
        <p:nvSpPr>
          <p:cNvPr id="5" name="4 Triángulo rectángulo"/>
          <p:cNvSpPr/>
          <p:nvPr/>
        </p:nvSpPr>
        <p:spPr>
          <a:xfrm>
            <a:off x="0" y="0"/>
            <a:ext cx="9144000" cy="6858000"/>
          </a:xfrm>
          <a:prstGeom prst="rtTriangle">
            <a:avLst/>
          </a:prstGeom>
          <a:solidFill>
            <a:srgbClr val="007434">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iángulo rectángulo"/>
          <p:cNvSpPr/>
          <p:nvPr/>
        </p:nvSpPr>
        <p:spPr>
          <a:xfrm flipH="1" flipV="1">
            <a:off x="0" y="0"/>
            <a:ext cx="9144000" cy="6858000"/>
          </a:xfrm>
          <a:prstGeom prst="rtTriangle">
            <a:avLst/>
          </a:prstGeom>
          <a:solidFill>
            <a:schemeClr val="accent4">
              <a:lumMod val="7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0" y="0"/>
            <a:ext cx="9144000" cy="6858000"/>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1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par>
                                <p:cTn id="8" presetID="2" presetClass="exit" presetSubtype="6" fill="hold" grpId="0" nodeType="withEffect">
                                  <p:stCondLst>
                                    <p:cond delay="0"/>
                                  </p:stCondLst>
                                  <p:childTnLst>
                                    <p:anim calcmode="lin" valueType="num">
                                      <p:cBhvr additive="base">
                                        <p:cTn id="9" dur="3000"/>
                                        <p:tgtEl>
                                          <p:spTgt spid="5"/>
                                        </p:tgtEl>
                                        <p:attrNameLst>
                                          <p:attrName>ppt_x</p:attrName>
                                        </p:attrNameLst>
                                      </p:cBhvr>
                                      <p:tavLst>
                                        <p:tav tm="0">
                                          <p:val>
                                            <p:strVal val="ppt_x"/>
                                          </p:val>
                                        </p:tav>
                                        <p:tav tm="100000">
                                          <p:val>
                                            <p:strVal val="1+ppt_w/2"/>
                                          </p:val>
                                        </p:tav>
                                      </p:tavLst>
                                    </p:anim>
                                    <p:anim calcmode="lin" valueType="num">
                                      <p:cBhvr additive="base">
                                        <p:cTn id="10" dur="3000"/>
                                        <p:tgtEl>
                                          <p:spTgt spid="5"/>
                                        </p:tgtEl>
                                        <p:attrNameLst>
                                          <p:attrName>ppt_y</p:attrName>
                                        </p:attrNameLst>
                                      </p:cBhvr>
                                      <p:tavLst>
                                        <p:tav tm="0">
                                          <p:val>
                                            <p:strVal val="ppt_y"/>
                                          </p:val>
                                        </p:tav>
                                        <p:tav tm="100000">
                                          <p:val>
                                            <p:strVal val="1+ppt_h/2"/>
                                          </p:val>
                                        </p:tav>
                                      </p:tavLst>
                                    </p:anim>
                                    <p:set>
                                      <p:cBhvr>
                                        <p:cTn id="11" dur="1" fill="hold">
                                          <p:stCondLst>
                                            <p:cond delay="2999"/>
                                          </p:stCondLst>
                                        </p:cTn>
                                        <p:tgtEl>
                                          <p:spTgt spid="5"/>
                                        </p:tgtEl>
                                        <p:attrNameLst>
                                          <p:attrName>style.visibility</p:attrName>
                                        </p:attrNameLst>
                                      </p:cBhvr>
                                      <p:to>
                                        <p:strVal val="hidden"/>
                                      </p:to>
                                    </p:set>
                                  </p:childTnLst>
                                </p:cTn>
                              </p:par>
                              <p:par>
                                <p:cTn id="12" presetID="2" presetClass="exit" presetSubtype="9" fill="hold" grpId="0" nodeType="withEffect">
                                  <p:stCondLst>
                                    <p:cond delay="0"/>
                                  </p:stCondLst>
                                  <p:childTnLst>
                                    <p:anim calcmode="lin" valueType="num">
                                      <p:cBhvr additive="base">
                                        <p:cTn id="13" dur="3000"/>
                                        <p:tgtEl>
                                          <p:spTgt spid="6"/>
                                        </p:tgtEl>
                                        <p:attrNameLst>
                                          <p:attrName>ppt_x</p:attrName>
                                        </p:attrNameLst>
                                      </p:cBhvr>
                                      <p:tavLst>
                                        <p:tav tm="0">
                                          <p:val>
                                            <p:strVal val="ppt_x"/>
                                          </p:val>
                                        </p:tav>
                                        <p:tav tm="100000">
                                          <p:val>
                                            <p:strVal val="0-ppt_w/2"/>
                                          </p:val>
                                        </p:tav>
                                      </p:tavLst>
                                    </p:anim>
                                    <p:anim calcmode="lin" valueType="num">
                                      <p:cBhvr additive="base">
                                        <p:cTn id="14" dur="3000"/>
                                        <p:tgtEl>
                                          <p:spTgt spid="6"/>
                                        </p:tgtEl>
                                        <p:attrNameLst>
                                          <p:attrName>ppt_y</p:attrName>
                                        </p:attrNameLst>
                                      </p:cBhvr>
                                      <p:tavLst>
                                        <p:tav tm="0">
                                          <p:val>
                                            <p:strVal val="ppt_y"/>
                                          </p:val>
                                        </p:tav>
                                        <p:tav tm="100000">
                                          <p:val>
                                            <p:strVal val="0-ppt_h/2"/>
                                          </p:val>
                                        </p:tav>
                                      </p:tavLst>
                                    </p:anim>
                                    <p:set>
                                      <p:cBhvr>
                                        <p:cTn id="15" dur="1" fill="hold">
                                          <p:stCondLst>
                                            <p:cond delay="2999"/>
                                          </p:stCondLst>
                                        </p:cTn>
                                        <p:tgtEl>
                                          <p:spTgt spid="6"/>
                                        </p:tgtEl>
                                        <p:attrNameLst>
                                          <p:attrName>style.visibility</p:attrName>
                                        </p:attrNameLst>
                                      </p:cBhvr>
                                      <p:to>
                                        <p:strVal val="hidden"/>
                                      </p:to>
                                    </p:set>
                                  </p:childTnLst>
                                </p:cTn>
                              </p:par>
                              <p:par>
                                <p:cTn id="16" presetID="3" presetClass="exit" presetSubtype="10" fill="hold" grpId="1" nodeType="withEffect">
                                  <p:stCondLst>
                                    <p:cond delay="0"/>
                                  </p:stCondLst>
                                  <p:childTnLst>
                                    <p:animEffect transition="out" filter="blinds(horizontal)">
                                      <p:cBhvr>
                                        <p:cTn id="17" dur="3000"/>
                                        <p:tgtEl>
                                          <p:spTgt spid="6"/>
                                        </p:tgtEl>
                                      </p:cBhvr>
                                    </p:animEffect>
                                    <p:set>
                                      <p:cBhvr>
                                        <p:cTn id="18" dur="1" fill="hold">
                                          <p:stCondLst>
                                            <p:cond delay="2999"/>
                                          </p:stCondLst>
                                        </p:cTn>
                                        <p:tgtEl>
                                          <p:spTgt spid="6"/>
                                        </p:tgtEl>
                                        <p:attrNameLst>
                                          <p:attrName>style.visibility</p:attrName>
                                        </p:attrNameLst>
                                      </p:cBhvr>
                                      <p:to>
                                        <p:strVal val="hidden"/>
                                      </p:to>
                                    </p:set>
                                  </p:childTnLst>
                                </p:cTn>
                              </p:par>
                              <p:par>
                                <p:cTn id="19" presetID="3" presetClass="exit" presetSubtype="5" fill="hold" grpId="1" nodeType="withEffect">
                                  <p:stCondLst>
                                    <p:cond delay="0"/>
                                  </p:stCondLst>
                                  <p:childTnLst>
                                    <p:animEffect transition="out" filter="blinds(vertical)">
                                      <p:cBhvr>
                                        <p:cTn id="20" dur="3000"/>
                                        <p:tgtEl>
                                          <p:spTgt spid="5"/>
                                        </p:tgtEl>
                                      </p:cBhvr>
                                    </p:animEffect>
                                    <p:set>
                                      <p:cBhvr>
                                        <p:cTn id="21" dur="1" fill="hold">
                                          <p:stCondLst>
                                            <p:cond delay="2999"/>
                                          </p:stCondLst>
                                        </p:cTn>
                                        <p:tgtEl>
                                          <p:spTgt spid="5"/>
                                        </p:tgtEl>
                                        <p:attrNameLst>
                                          <p:attrName>style.visibility</p:attrName>
                                        </p:attrNameLst>
                                      </p:cBhvr>
                                      <p:to>
                                        <p:strVal val="hidden"/>
                                      </p:to>
                                    </p:set>
                                  </p:childTnLst>
                                </p:cTn>
                              </p:par>
                              <p:par>
                                <p:cTn id="22" presetID="23" presetClass="entr" presetSubtype="288" fill="hold"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3000" fill="hold"/>
                                        <p:tgtEl>
                                          <p:spTgt spid="4"/>
                                        </p:tgtEl>
                                        <p:attrNameLst>
                                          <p:attrName>ppt_w</p:attrName>
                                        </p:attrNameLst>
                                      </p:cBhvr>
                                      <p:tavLst>
                                        <p:tav tm="0">
                                          <p:val>
                                            <p:strVal val="4/3*#ppt_w"/>
                                          </p:val>
                                        </p:tav>
                                        <p:tav tm="100000">
                                          <p:val>
                                            <p:strVal val="#ppt_w"/>
                                          </p:val>
                                        </p:tav>
                                      </p:tavLst>
                                    </p:anim>
                                    <p:anim calcmode="lin" valueType="num">
                                      <p:cBhvr>
                                        <p:cTn id="25" dur="3000" fill="hold"/>
                                        <p:tgtEl>
                                          <p:spTgt spid="4"/>
                                        </p:tgtEl>
                                        <p:attrNameLst>
                                          <p:attrName>ppt_h</p:attrName>
                                        </p:attrNameLst>
                                      </p:cBhvr>
                                      <p:tavLst>
                                        <p:tav tm="0">
                                          <p:val>
                                            <p:strVal val="4/3*#ppt_h"/>
                                          </p:val>
                                        </p:tav>
                                        <p:tav tm="100000">
                                          <p:val>
                                            <p:strVal val="#ppt_h"/>
                                          </p:val>
                                        </p:tav>
                                      </p:tavLst>
                                    </p:anim>
                                  </p:childTnLst>
                                </p:cTn>
                              </p:par>
                              <p:par>
                                <p:cTn id="26" presetID="4" presetClass="entr" presetSubtype="32" fill="hold" nodeType="with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box(out)">
                                      <p:cBhvr>
                                        <p:cTn id="2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8"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baolamlm2.149458.jpg"/>
          <p:cNvPicPr>
            <a:picLocks noChangeAspect="1"/>
          </p:cNvPicPr>
          <p:nvPr/>
        </p:nvPicPr>
        <p:blipFill>
          <a:blip r:embed="rId2"/>
          <a:stretch>
            <a:fillRect/>
          </a:stretch>
        </p:blipFill>
        <p:spPr>
          <a:xfrm>
            <a:off x="0" y="0"/>
            <a:ext cx="9144000" cy="6844632"/>
          </a:xfrm>
          <a:prstGeom prst="rect">
            <a:avLst/>
          </a:prstGeom>
        </p:spPr>
      </p:pic>
      <p:sp>
        <p:nvSpPr>
          <p:cNvPr id="6" name="5 Luna"/>
          <p:cNvSpPr/>
          <p:nvPr/>
        </p:nvSpPr>
        <p:spPr>
          <a:xfrm>
            <a:off x="-87612" y="0"/>
            <a:ext cx="4731050" cy="6858000"/>
          </a:xfrm>
          <a:prstGeom prst="moon">
            <a:avLst/>
          </a:prstGeom>
          <a:solidFill>
            <a:schemeClr val="accent2">
              <a:lumMod val="60000"/>
              <a:lumOff val="4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flipH="1">
            <a:off x="4558522" y="0"/>
            <a:ext cx="4585478" cy="6858000"/>
          </a:xfrm>
          <a:prstGeom prst="moon">
            <a:avLst/>
          </a:prstGeom>
          <a:solidFill>
            <a:schemeClr val="accent2">
              <a:lumMod val="60000"/>
              <a:lumOff val="4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a:off x="203499" y="0"/>
            <a:ext cx="4439939" cy="6858000"/>
          </a:xfrm>
          <a:prstGeom prst="moon">
            <a:avLst/>
          </a:prstGeom>
          <a:solidFill>
            <a:schemeClr val="accent2">
              <a:lumMod val="7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flipH="1">
            <a:off x="4565261" y="0"/>
            <a:ext cx="4221581" cy="6858000"/>
          </a:xfrm>
          <a:prstGeom prst="moon">
            <a:avLst/>
          </a:prstGeom>
          <a:solidFill>
            <a:schemeClr val="accent2">
              <a:lumMod val="7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a:off x="713000" y="0"/>
            <a:ext cx="3930438" cy="6858000"/>
          </a:xfrm>
          <a:prstGeom prst="moon">
            <a:avLst/>
          </a:prstGeom>
          <a:solidFill>
            <a:schemeClr val="accent2">
              <a:lumMod val="5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flipH="1">
            <a:off x="4500562" y="0"/>
            <a:ext cx="3857652" cy="6858000"/>
          </a:xfrm>
          <a:prstGeom prst="moon">
            <a:avLst/>
          </a:prstGeom>
          <a:solidFill>
            <a:schemeClr val="accent2">
              <a:lumMod val="5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0" y="0"/>
            <a:ext cx="9144000" cy="6858000"/>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1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par>
                                <p:cTn id="8" presetID="2" presetClass="entr" presetSubtype="2"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1+#ppt_w/2"/>
                                          </p:val>
                                        </p:tav>
                                        <p:tav tm="100000">
                                          <p:val>
                                            <p:strVal val="#ppt_x"/>
                                          </p:val>
                                        </p:tav>
                                      </p:tavLst>
                                    </p:anim>
                                    <p:anim calcmode="lin" valueType="num">
                                      <p:cBhvr additive="base">
                                        <p:cTn id="11" dur="3000" fill="hold"/>
                                        <p:tgtEl>
                                          <p:spTgt spid="6"/>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3000" fill="hold"/>
                                        <p:tgtEl>
                                          <p:spTgt spid="8"/>
                                        </p:tgtEl>
                                        <p:attrNameLst>
                                          <p:attrName>ppt_x</p:attrName>
                                        </p:attrNameLst>
                                      </p:cBhvr>
                                      <p:tavLst>
                                        <p:tav tm="0">
                                          <p:val>
                                            <p:strVal val="1+#ppt_w/2"/>
                                          </p:val>
                                        </p:tav>
                                        <p:tav tm="100000">
                                          <p:val>
                                            <p:strVal val="#ppt_x"/>
                                          </p:val>
                                        </p:tav>
                                      </p:tavLst>
                                    </p:anim>
                                    <p:anim calcmode="lin" valueType="num">
                                      <p:cBhvr additive="base">
                                        <p:cTn id="15" dur="3000" fill="hold"/>
                                        <p:tgtEl>
                                          <p:spTgt spid="8"/>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additive="base">
                                        <p:cTn id="18" dur="3000" fill="hold"/>
                                        <p:tgtEl>
                                          <p:spTgt spid="10"/>
                                        </p:tgtEl>
                                        <p:attrNameLst>
                                          <p:attrName>ppt_x</p:attrName>
                                        </p:attrNameLst>
                                      </p:cBhvr>
                                      <p:tavLst>
                                        <p:tav tm="0">
                                          <p:val>
                                            <p:strVal val="1+#ppt_w/2"/>
                                          </p:val>
                                        </p:tav>
                                        <p:tav tm="100000">
                                          <p:val>
                                            <p:strVal val="#ppt_x"/>
                                          </p:val>
                                        </p:tav>
                                      </p:tavLst>
                                    </p:anim>
                                    <p:anim calcmode="lin" valueType="num">
                                      <p:cBhvr additive="base">
                                        <p:cTn id="19" dur="3000" fill="hold"/>
                                        <p:tgtEl>
                                          <p:spTgt spid="10"/>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additive="base">
                                        <p:cTn id="22" dur="3000" fill="hold"/>
                                        <p:tgtEl>
                                          <p:spTgt spid="7"/>
                                        </p:tgtEl>
                                        <p:attrNameLst>
                                          <p:attrName>ppt_x</p:attrName>
                                        </p:attrNameLst>
                                      </p:cBhvr>
                                      <p:tavLst>
                                        <p:tav tm="0">
                                          <p:val>
                                            <p:strVal val="0-#ppt_w/2"/>
                                          </p:val>
                                        </p:tav>
                                        <p:tav tm="100000">
                                          <p:val>
                                            <p:strVal val="#ppt_x"/>
                                          </p:val>
                                        </p:tav>
                                      </p:tavLst>
                                    </p:anim>
                                    <p:anim calcmode="lin" valueType="num">
                                      <p:cBhvr additive="base">
                                        <p:cTn id="23" dur="3000" fill="hold"/>
                                        <p:tgtEl>
                                          <p:spTgt spid="7"/>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0-#ppt_w/2"/>
                                          </p:val>
                                        </p:tav>
                                        <p:tav tm="100000">
                                          <p:val>
                                            <p:strVal val="#ppt_x"/>
                                          </p:val>
                                        </p:tav>
                                      </p:tavLst>
                                    </p:anim>
                                    <p:anim calcmode="lin" valueType="num">
                                      <p:cBhvr additive="base">
                                        <p:cTn id="27" dur="30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additive="base">
                                        <p:cTn id="30" dur="3000" fill="hold"/>
                                        <p:tgtEl>
                                          <p:spTgt spid="11"/>
                                        </p:tgtEl>
                                        <p:attrNameLst>
                                          <p:attrName>ppt_x</p:attrName>
                                        </p:attrNameLst>
                                      </p:cBhvr>
                                      <p:tavLst>
                                        <p:tav tm="0">
                                          <p:val>
                                            <p:strVal val="0-#ppt_w/2"/>
                                          </p:val>
                                        </p:tav>
                                        <p:tav tm="100000">
                                          <p:val>
                                            <p:strVal val="#ppt_x"/>
                                          </p:val>
                                        </p:tav>
                                      </p:tavLst>
                                    </p:anim>
                                    <p:anim calcmode="lin" valueType="num">
                                      <p:cBhvr additive="base">
                                        <p:cTn id="31" dur="3000" fill="hold"/>
                                        <p:tgtEl>
                                          <p:spTgt spid="11"/>
                                        </p:tgtEl>
                                        <p:attrNameLst>
                                          <p:attrName>ppt_y</p:attrName>
                                        </p:attrNameLst>
                                      </p:cBhvr>
                                      <p:tavLst>
                                        <p:tav tm="0">
                                          <p:val>
                                            <p:strVal val="#ppt_y"/>
                                          </p:val>
                                        </p:tav>
                                        <p:tav tm="100000">
                                          <p:val>
                                            <p:strVal val="#ppt_y"/>
                                          </p:val>
                                        </p:tav>
                                      </p:tavLst>
                                    </p:anim>
                                  </p:childTnLst>
                                </p:cTn>
                              </p:par>
                              <p:par>
                                <p:cTn id="32" presetID="19" presetClass="entr" presetSubtype="10" fill="hold" grpId="1" nodeType="withEffect">
                                  <p:stCondLst>
                                    <p:cond delay="0"/>
                                  </p:stCondLst>
                                  <p:childTnLst>
                                    <p:set>
                                      <p:cBhvr>
                                        <p:cTn id="33" dur="1" fill="hold">
                                          <p:stCondLst>
                                            <p:cond delay="0"/>
                                          </p:stCondLst>
                                        </p:cTn>
                                        <p:tgtEl>
                                          <p:spTgt spid="6"/>
                                        </p:tgtEl>
                                        <p:attrNameLst>
                                          <p:attrName>style.visibility</p:attrName>
                                        </p:attrNameLst>
                                      </p:cBhvr>
                                      <p:to>
                                        <p:strVal val="visible"/>
                                      </p:to>
                                    </p:set>
                                    <p:anim calcmode="lin" valueType="num">
                                      <p:cBhvr>
                                        <p:cTn id="34" dur="3000" fill="hold"/>
                                        <p:tgtEl>
                                          <p:spTgt spid="6"/>
                                        </p:tgtEl>
                                        <p:attrNameLst>
                                          <p:attrName>ppt_w</p:attrName>
                                        </p:attrNameLst>
                                      </p:cBhvr>
                                      <p:tavLst>
                                        <p:tav tm="0" fmla="#ppt_w*sin(2.5*pi*$)">
                                          <p:val>
                                            <p:fltVal val="0"/>
                                          </p:val>
                                        </p:tav>
                                        <p:tav tm="100000">
                                          <p:val>
                                            <p:fltVal val="1"/>
                                          </p:val>
                                        </p:tav>
                                      </p:tavLst>
                                    </p:anim>
                                    <p:anim calcmode="lin" valueType="num">
                                      <p:cBhvr>
                                        <p:cTn id="35" dur="3000" fill="hold"/>
                                        <p:tgtEl>
                                          <p:spTgt spid="6"/>
                                        </p:tgtEl>
                                        <p:attrNameLst>
                                          <p:attrName>ppt_h</p:attrName>
                                        </p:attrNameLst>
                                      </p:cBhvr>
                                      <p:tavLst>
                                        <p:tav tm="0">
                                          <p:val>
                                            <p:strVal val="#ppt_h"/>
                                          </p:val>
                                        </p:tav>
                                        <p:tav tm="100000">
                                          <p:val>
                                            <p:strVal val="#ppt_h"/>
                                          </p:val>
                                        </p:tav>
                                      </p:tavLst>
                                    </p:anim>
                                  </p:childTnLst>
                                </p:cTn>
                              </p:par>
                              <p:par>
                                <p:cTn id="36" presetID="19" presetClass="entr" presetSubtype="10" fill="hold" grpId="1" nodeType="withEffect">
                                  <p:stCondLst>
                                    <p:cond delay="0"/>
                                  </p:stCondLst>
                                  <p:childTnLst>
                                    <p:set>
                                      <p:cBhvr>
                                        <p:cTn id="37" dur="1" fill="hold">
                                          <p:stCondLst>
                                            <p:cond delay="0"/>
                                          </p:stCondLst>
                                        </p:cTn>
                                        <p:tgtEl>
                                          <p:spTgt spid="8"/>
                                        </p:tgtEl>
                                        <p:attrNameLst>
                                          <p:attrName>style.visibility</p:attrName>
                                        </p:attrNameLst>
                                      </p:cBhvr>
                                      <p:to>
                                        <p:strVal val="visible"/>
                                      </p:to>
                                    </p:set>
                                    <p:anim calcmode="lin" valueType="num">
                                      <p:cBhvr>
                                        <p:cTn id="38" dur="3000" fill="hold"/>
                                        <p:tgtEl>
                                          <p:spTgt spid="8"/>
                                        </p:tgtEl>
                                        <p:attrNameLst>
                                          <p:attrName>ppt_w</p:attrName>
                                        </p:attrNameLst>
                                      </p:cBhvr>
                                      <p:tavLst>
                                        <p:tav tm="0" fmla="#ppt_w*sin(2.5*pi*$)">
                                          <p:val>
                                            <p:fltVal val="0"/>
                                          </p:val>
                                        </p:tav>
                                        <p:tav tm="100000">
                                          <p:val>
                                            <p:fltVal val="1"/>
                                          </p:val>
                                        </p:tav>
                                      </p:tavLst>
                                    </p:anim>
                                    <p:anim calcmode="lin" valueType="num">
                                      <p:cBhvr>
                                        <p:cTn id="39" dur="3000" fill="hold"/>
                                        <p:tgtEl>
                                          <p:spTgt spid="8"/>
                                        </p:tgtEl>
                                        <p:attrNameLst>
                                          <p:attrName>ppt_h</p:attrName>
                                        </p:attrNameLst>
                                      </p:cBhvr>
                                      <p:tavLst>
                                        <p:tav tm="0">
                                          <p:val>
                                            <p:strVal val="#ppt_h"/>
                                          </p:val>
                                        </p:tav>
                                        <p:tav tm="100000">
                                          <p:val>
                                            <p:strVal val="#ppt_h"/>
                                          </p:val>
                                        </p:tav>
                                      </p:tavLst>
                                    </p:anim>
                                  </p:childTnLst>
                                </p:cTn>
                              </p:par>
                              <p:par>
                                <p:cTn id="40" presetID="19" presetClass="entr" presetSubtype="10" fill="hold" grpId="1" nodeType="withEffect">
                                  <p:stCondLst>
                                    <p:cond delay="0"/>
                                  </p:stCondLst>
                                  <p:childTnLst>
                                    <p:set>
                                      <p:cBhvr>
                                        <p:cTn id="41" dur="1" fill="hold">
                                          <p:stCondLst>
                                            <p:cond delay="0"/>
                                          </p:stCondLst>
                                        </p:cTn>
                                        <p:tgtEl>
                                          <p:spTgt spid="10"/>
                                        </p:tgtEl>
                                        <p:attrNameLst>
                                          <p:attrName>style.visibility</p:attrName>
                                        </p:attrNameLst>
                                      </p:cBhvr>
                                      <p:to>
                                        <p:strVal val="visible"/>
                                      </p:to>
                                    </p:set>
                                    <p:anim calcmode="lin" valueType="num">
                                      <p:cBhvr>
                                        <p:cTn id="42" dur="3000" fill="hold"/>
                                        <p:tgtEl>
                                          <p:spTgt spid="10"/>
                                        </p:tgtEl>
                                        <p:attrNameLst>
                                          <p:attrName>ppt_w</p:attrName>
                                        </p:attrNameLst>
                                      </p:cBhvr>
                                      <p:tavLst>
                                        <p:tav tm="0" fmla="#ppt_w*sin(2.5*pi*$)">
                                          <p:val>
                                            <p:fltVal val="0"/>
                                          </p:val>
                                        </p:tav>
                                        <p:tav tm="100000">
                                          <p:val>
                                            <p:fltVal val="1"/>
                                          </p:val>
                                        </p:tav>
                                      </p:tavLst>
                                    </p:anim>
                                    <p:anim calcmode="lin" valueType="num">
                                      <p:cBhvr>
                                        <p:cTn id="43" dur="3000" fill="hold"/>
                                        <p:tgtEl>
                                          <p:spTgt spid="10"/>
                                        </p:tgtEl>
                                        <p:attrNameLst>
                                          <p:attrName>ppt_h</p:attrName>
                                        </p:attrNameLst>
                                      </p:cBhvr>
                                      <p:tavLst>
                                        <p:tav tm="0">
                                          <p:val>
                                            <p:strVal val="#ppt_h"/>
                                          </p:val>
                                        </p:tav>
                                        <p:tav tm="100000">
                                          <p:val>
                                            <p:strVal val="#ppt_h"/>
                                          </p:val>
                                        </p:tav>
                                      </p:tavLst>
                                    </p:anim>
                                  </p:childTnLst>
                                </p:cTn>
                              </p:par>
                              <p:par>
                                <p:cTn id="44" presetID="19" presetClass="entr" presetSubtype="10" fill="hold" grpId="1" nodeType="withEffect">
                                  <p:stCondLst>
                                    <p:cond delay="0"/>
                                  </p:stCondLst>
                                  <p:childTnLst>
                                    <p:set>
                                      <p:cBhvr>
                                        <p:cTn id="45" dur="1" fill="hold">
                                          <p:stCondLst>
                                            <p:cond delay="0"/>
                                          </p:stCondLst>
                                        </p:cTn>
                                        <p:tgtEl>
                                          <p:spTgt spid="7"/>
                                        </p:tgtEl>
                                        <p:attrNameLst>
                                          <p:attrName>style.visibility</p:attrName>
                                        </p:attrNameLst>
                                      </p:cBhvr>
                                      <p:to>
                                        <p:strVal val="visible"/>
                                      </p:to>
                                    </p:set>
                                    <p:anim calcmode="lin" valueType="num">
                                      <p:cBhvr>
                                        <p:cTn id="46" dur="3000" fill="hold"/>
                                        <p:tgtEl>
                                          <p:spTgt spid="7"/>
                                        </p:tgtEl>
                                        <p:attrNameLst>
                                          <p:attrName>ppt_w</p:attrName>
                                        </p:attrNameLst>
                                      </p:cBhvr>
                                      <p:tavLst>
                                        <p:tav tm="0" fmla="#ppt_w*sin(2.5*pi*$)">
                                          <p:val>
                                            <p:fltVal val="0"/>
                                          </p:val>
                                        </p:tav>
                                        <p:tav tm="100000">
                                          <p:val>
                                            <p:fltVal val="1"/>
                                          </p:val>
                                        </p:tav>
                                      </p:tavLst>
                                    </p:anim>
                                    <p:anim calcmode="lin" valueType="num">
                                      <p:cBhvr>
                                        <p:cTn id="47" dur="3000" fill="hold"/>
                                        <p:tgtEl>
                                          <p:spTgt spid="7"/>
                                        </p:tgtEl>
                                        <p:attrNameLst>
                                          <p:attrName>ppt_h</p:attrName>
                                        </p:attrNameLst>
                                      </p:cBhvr>
                                      <p:tavLst>
                                        <p:tav tm="0">
                                          <p:val>
                                            <p:strVal val="#ppt_h"/>
                                          </p:val>
                                        </p:tav>
                                        <p:tav tm="100000">
                                          <p:val>
                                            <p:strVal val="#ppt_h"/>
                                          </p:val>
                                        </p:tav>
                                      </p:tavLst>
                                    </p:anim>
                                  </p:childTnLst>
                                </p:cTn>
                              </p:par>
                              <p:par>
                                <p:cTn id="48" presetID="19" presetClass="entr" presetSubtype="10" fill="hold" grpId="1" nodeType="withEffect">
                                  <p:stCondLst>
                                    <p:cond delay="0"/>
                                  </p:stCondLst>
                                  <p:childTnLst>
                                    <p:set>
                                      <p:cBhvr>
                                        <p:cTn id="49" dur="1" fill="hold">
                                          <p:stCondLst>
                                            <p:cond delay="0"/>
                                          </p:stCondLst>
                                        </p:cTn>
                                        <p:tgtEl>
                                          <p:spTgt spid="9"/>
                                        </p:tgtEl>
                                        <p:attrNameLst>
                                          <p:attrName>style.visibility</p:attrName>
                                        </p:attrNameLst>
                                      </p:cBhvr>
                                      <p:to>
                                        <p:strVal val="visible"/>
                                      </p:to>
                                    </p:set>
                                    <p:anim calcmode="lin" valueType="num">
                                      <p:cBhvr>
                                        <p:cTn id="50" dur="3000" fill="hold"/>
                                        <p:tgtEl>
                                          <p:spTgt spid="9"/>
                                        </p:tgtEl>
                                        <p:attrNameLst>
                                          <p:attrName>ppt_w</p:attrName>
                                        </p:attrNameLst>
                                      </p:cBhvr>
                                      <p:tavLst>
                                        <p:tav tm="0" fmla="#ppt_w*sin(2.5*pi*$)">
                                          <p:val>
                                            <p:fltVal val="0"/>
                                          </p:val>
                                        </p:tav>
                                        <p:tav tm="100000">
                                          <p:val>
                                            <p:fltVal val="1"/>
                                          </p:val>
                                        </p:tav>
                                      </p:tavLst>
                                    </p:anim>
                                    <p:anim calcmode="lin" valueType="num">
                                      <p:cBhvr>
                                        <p:cTn id="51" dur="3000" fill="hold"/>
                                        <p:tgtEl>
                                          <p:spTgt spid="9"/>
                                        </p:tgtEl>
                                        <p:attrNameLst>
                                          <p:attrName>ppt_h</p:attrName>
                                        </p:attrNameLst>
                                      </p:cBhvr>
                                      <p:tavLst>
                                        <p:tav tm="0">
                                          <p:val>
                                            <p:strVal val="#ppt_h"/>
                                          </p:val>
                                        </p:tav>
                                        <p:tav tm="100000">
                                          <p:val>
                                            <p:strVal val="#ppt_h"/>
                                          </p:val>
                                        </p:tav>
                                      </p:tavLst>
                                    </p:anim>
                                  </p:childTnLst>
                                </p:cTn>
                              </p:par>
                              <p:par>
                                <p:cTn id="52" presetID="19" presetClass="entr" presetSubtype="10" fill="hold" grpId="1" nodeType="withEffect">
                                  <p:stCondLst>
                                    <p:cond delay="0"/>
                                  </p:stCondLst>
                                  <p:childTnLst>
                                    <p:set>
                                      <p:cBhvr>
                                        <p:cTn id="53" dur="1" fill="hold">
                                          <p:stCondLst>
                                            <p:cond delay="0"/>
                                          </p:stCondLst>
                                        </p:cTn>
                                        <p:tgtEl>
                                          <p:spTgt spid="11"/>
                                        </p:tgtEl>
                                        <p:attrNameLst>
                                          <p:attrName>style.visibility</p:attrName>
                                        </p:attrNameLst>
                                      </p:cBhvr>
                                      <p:to>
                                        <p:strVal val="visible"/>
                                      </p:to>
                                    </p:set>
                                    <p:anim calcmode="lin" valueType="num">
                                      <p:cBhvr>
                                        <p:cTn id="54" dur="3000" fill="hold"/>
                                        <p:tgtEl>
                                          <p:spTgt spid="11"/>
                                        </p:tgtEl>
                                        <p:attrNameLst>
                                          <p:attrName>ppt_w</p:attrName>
                                        </p:attrNameLst>
                                      </p:cBhvr>
                                      <p:tavLst>
                                        <p:tav tm="0" fmla="#ppt_w*sin(2.5*pi*$)">
                                          <p:val>
                                            <p:fltVal val="0"/>
                                          </p:val>
                                        </p:tav>
                                        <p:tav tm="100000">
                                          <p:val>
                                            <p:fltVal val="1"/>
                                          </p:val>
                                        </p:tav>
                                      </p:tavLst>
                                    </p:anim>
                                    <p:anim calcmode="lin" valueType="num">
                                      <p:cBhvr>
                                        <p:cTn id="55" dur="3000" fill="hold"/>
                                        <p:tgtEl>
                                          <p:spTgt spid="11"/>
                                        </p:tgtEl>
                                        <p:attrNameLst>
                                          <p:attrName>ppt_h</p:attrName>
                                        </p:attrNameLst>
                                      </p:cBhvr>
                                      <p:tavLst>
                                        <p:tav tm="0">
                                          <p:val>
                                            <p:strVal val="#ppt_h"/>
                                          </p:val>
                                        </p:tav>
                                        <p:tav tm="100000">
                                          <p:val>
                                            <p:strVal val="#ppt_h"/>
                                          </p:val>
                                        </p:tav>
                                      </p:tavLst>
                                    </p:anim>
                                  </p:childTnLst>
                                </p:cTn>
                              </p:par>
                            </p:childTnLst>
                          </p:cTn>
                        </p:par>
                        <p:par>
                          <p:cTn id="56" fill="hold">
                            <p:stCondLst>
                              <p:cond delay="3000"/>
                            </p:stCondLst>
                            <p:childTnLst>
                              <p:par>
                                <p:cTn id="57" presetID="17" presetClass="exit" presetSubtype="8" fill="hold" grpId="2" nodeType="afterEffect">
                                  <p:stCondLst>
                                    <p:cond delay="0"/>
                                  </p:stCondLst>
                                  <p:childTnLst>
                                    <p:anim calcmode="lin" valueType="num">
                                      <p:cBhvr>
                                        <p:cTn id="58" dur="3000"/>
                                        <p:tgtEl>
                                          <p:spTgt spid="6"/>
                                        </p:tgtEl>
                                        <p:attrNameLst>
                                          <p:attrName>ppt_x</p:attrName>
                                        </p:attrNameLst>
                                      </p:cBhvr>
                                      <p:tavLst>
                                        <p:tav tm="0">
                                          <p:val>
                                            <p:strVal val="ppt_x"/>
                                          </p:val>
                                        </p:tav>
                                        <p:tav tm="100000">
                                          <p:val>
                                            <p:strVal val="ppt_x-ppt_w/2"/>
                                          </p:val>
                                        </p:tav>
                                      </p:tavLst>
                                    </p:anim>
                                    <p:anim calcmode="lin" valueType="num">
                                      <p:cBhvr>
                                        <p:cTn id="59" dur="3000"/>
                                        <p:tgtEl>
                                          <p:spTgt spid="6"/>
                                        </p:tgtEl>
                                        <p:attrNameLst>
                                          <p:attrName>ppt_y</p:attrName>
                                        </p:attrNameLst>
                                      </p:cBhvr>
                                      <p:tavLst>
                                        <p:tav tm="0">
                                          <p:val>
                                            <p:strVal val="ppt_y"/>
                                          </p:val>
                                        </p:tav>
                                        <p:tav tm="100000">
                                          <p:val>
                                            <p:strVal val="ppt_y"/>
                                          </p:val>
                                        </p:tav>
                                      </p:tavLst>
                                    </p:anim>
                                    <p:anim calcmode="lin" valueType="num">
                                      <p:cBhvr>
                                        <p:cTn id="60" dur="3000"/>
                                        <p:tgtEl>
                                          <p:spTgt spid="6"/>
                                        </p:tgtEl>
                                        <p:attrNameLst>
                                          <p:attrName>ppt_w</p:attrName>
                                        </p:attrNameLst>
                                      </p:cBhvr>
                                      <p:tavLst>
                                        <p:tav tm="0">
                                          <p:val>
                                            <p:strVal val="ppt_w"/>
                                          </p:val>
                                        </p:tav>
                                        <p:tav tm="100000">
                                          <p:val>
                                            <p:fltVal val="0"/>
                                          </p:val>
                                        </p:tav>
                                      </p:tavLst>
                                    </p:anim>
                                    <p:anim calcmode="lin" valueType="num">
                                      <p:cBhvr>
                                        <p:cTn id="61" dur="3000"/>
                                        <p:tgtEl>
                                          <p:spTgt spid="6"/>
                                        </p:tgtEl>
                                        <p:attrNameLst>
                                          <p:attrName>ppt_h</p:attrName>
                                        </p:attrNameLst>
                                      </p:cBhvr>
                                      <p:tavLst>
                                        <p:tav tm="0">
                                          <p:val>
                                            <p:strVal val="ppt_h"/>
                                          </p:val>
                                        </p:tav>
                                        <p:tav tm="100000">
                                          <p:val>
                                            <p:strVal val="ppt_h"/>
                                          </p:val>
                                        </p:tav>
                                      </p:tavLst>
                                    </p:anim>
                                    <p:set>
                                      <p:cBhvr>
                                        <p:cTn id="62" dur="1" fill="hold">
                                          <p:stCondLst>
                                            <p:cond delay="2999"/>
                                          </p:stCondLst>
                                        </p:cTn>
                                        <p:tgtEl>
                                          <p:spTgt spid="6"/>
                                        </p:tgtEl>
                                        <p:attrNameLst>
                                          <p:attrName>style.visibility</p:attrName>
                                        </p:attrNameLst>
                                      </p:cBhvr>
                                      <p:to>
                                        <p:strVal val="hidden"/>
                                      </p:to>
                                    </p:set>
                                  </p:childTnLst>
                                </p:cTn>
                              </p:par>
                              <p:par>
                                <p:cTn id="63" presetID="17" presetClass="exit" presetSubtype="8" fill="hold" grpId="2" nodeType="withEffect">
                                  <p:stCondLst>
                                    <p:cond delay="0"/>
                                  </p:stCondLst>
                                  <p:childTnLst>
                                    <p:anim calcmode="lin" valueType="num">
                                      <p:cBhvr>
                                        <p:cTn id="64" dur="3000"/>
                                        <p:tgtEl>
                                          <p:spTgt spid="8"/>
                                        </p:tgtEl>
                                        <p:attrNameLst>
                                          <p:attrName>ppt_x</p:attrName>
                                        </p:attrNameLst>
                                      </p:cBhvr>
                                      <p:tavLst>
                                        <p:tav tm="0">
                                          <p:val>
                                            <p:strVal val="ppt_x"/>
                                          </p:val>
                                        </p:tav>
                                        <p:tav tm="100000">
                                          <p:val>
                                            <p:strVal val="ppt_x-ppt_w/2"/>
                                          </p:val>
                                        </p:tav>
                                      </p:tavLst>
                                    </p:anim>
                                    <p:anim calcmode="lin" valueType="num">
                                      <p:cBhvr>
                                        <p:cTn id="65" dur="3000"/>
                                        <p:tgtEl>
                                          <p:spTgt spid="8"/>
                                        </p:tgtEl>
                                        <p:attrNameLst>
                                          <p:attrName>ppt_y</p:attrName>
                                        </p:attrNameLst>
                                      </p:cBhvr>
                                      <p:tavLst>
                                        <p:tav tm="0">
                                          <p:val>
                                            <p:strVal val="ppt_y"/>
                                          </p:val>
                                        </p:tav>
                                        <p:tav tm="100000">
                                          <p:val>
                                            <p:strVal val="ppt_y"/>
                                          </p:val>
                                        </p:tav>
                                      </p:tavLst>
                                    </p:anim>
                                    <p:anim calcmode="lin" valueType="num">
                                      <p:cBhvr>
                                        <p:cTn id="66" dur="3000"/>
                                        <p:tgtEl>
                                          <p:spTgt spid="8"/>
                                        </p:tgtEl>
                                        <p:attrNameLst>
                                          <p:attrName>ppt_w</p:attrName>
                                        </p:attrNameLst>
                                      </p:cBhvr>
                                      <p:tavLst>
                                        <p:tav tm="0">
                                          <p:val>
                                            <p:strVal val="ppt_w"/>
                                          </p:val>
                                        </p:tav>
                                        <p:tav tm="100000">
                                          <p:val>
                                            <p:fltVal val="0"/>
                                          </p:val>
                                        </p:tav>
                                      </p:tavLst>
                                    </p:anim>
                                    <p:anim calcmode="lin" valueType="num">
                                      <p:cBhvr>
                                        <p:cTn id="67" dur="3000"/>
                                        <p:tgtEl>
                                          <p:spTgt spid="8"/>
                                        </p:tgtEl>
                                        <p:attrNameLst>
                                          <p:attrName>ppt_h</p:attrName>
                                        </p:attrNameLst>
                                      </p:cBhvr>
                                      <p:tavLst>
                                        <p:tav tm="0">
                                          <p:val>
                                            <p:strVal val="ppt_h"/>
                                          </p:val>
                                        </p:tav>
                                        <p:tav tm="100000">
                                          <p:val>
                                            <p:strVal val="ppt_h"/>
                                          </p:val>
                                        </p:tav>
                                      </p:tavLst>
                                    </p:anim>
                                    <p:set>
                                      <p:cBhvr>
                                        <p:cTn id="68" dur="1" fill="hold">
                                          <p:stCondLst>
                                            <p:cond delay="2999"/>
                                          </p:stCondLst>
                                        </p:cTn>
                                        <p:tgtEl>
                                          <p:spTgt spid="8"/>
                                        </p:tgtEl>
                                        <p:attrNameLst>
                                          <p:attrName>style.visibility</p:attrName>
                                        </p:attrNameLst>
                                      </p:cBhvr>
                                      <p:to>
                                        <p:strVal val="hidden"/>
                                      </p:to>
                                    </p:set>
                                  </p:childTnLst>
                                </p:cTn>
                              </p:par>
                              <p:par>
                                <p:cTn id="69" presetID="17" presetClass="exit" presetSubtype="8" fill="hold" grpId="2" nodeType="withEffect">
                                  <p:stCondLst>
                                    <p:cond delay="0"/>
                                  </p:stCondLst>
                                  <p:childTnLst>
                                    <p:anim calcmode="lin" valueType="num">
                                      <p:cBhvr>
                                        <p:cTn id="70" dur="3000"/>
                                        <p:tgtEl>
                                          <p:spTgt spid="10"/>
                                        </p:tgtEl>
                                        <p:attrNameLst>
                                          <p:attrName>ppt_x</p:attrName>
                                        </p:attrNameLst>
                                      </p:cBhvr>
                                      <p:tavLst>
                                        <p:tav tm="0">
                                          <p:val>
                                            <p:strVal val="ppt_x"/>
                                          </p:val>
                                        </p:tav>
                                        <p:tav tm="100000">
                                          <p:val>
                                            <p:strVal val="ppt_x-ppt_w/2"/>
                                          </p:val>
                                        </p:tav>
                                      </p:tavLst>
                                    </p:anim>
                                    <p:anim calcmode="lin" valueType="num">
                                      <p:cBhvr>
                                        <p:cTn id="71" dur="3000"/>
                                        <p:tgtEl>
                                          <p:spTgt spid="10"/>
                                        </p:tgtEl>
                                        <p:attrNameLst>
                                          <p:attrName>ppt_y</p:attrName>
                                        </p:attrNameLst>
                                      </p:cBhvr>
                                      <p:tavLst>
                                        <p:tav tm="0">
                                          <p:val>
                                            <p:strVal val="ppt_y"/>
                                          </p:val>
                                        </p:tav>
                                        <p:tav tm="100000">
                                          <p:val>
                                            <p:strVal val="ppt_y"/>
                                          </p:val>
                                        </p:tav>
                                      </p:tavLst>
                                    </p:anim>
                                    <p:anim calcmode="lin" valueType="num">
                                      <p:cBhvr>
                                        <p:cTn id="72" dur="3000"/>
                                        <p:tgtEl>
                                          <p:spTgt spid="10"/>
                                        </p:tgtEl>
                                        <p:attrNameLst>
                                          <p:attrName>ppt_w</p:attrName>
                                        </p:attrNameLst>
                                      </p:cBhvr>
                                      <p:tavLst>
                                        <p:tav tm="0">
                                          <p:val>
                                            <p:strVal val="ppt_w"/>
                                          </p:val>
                                        </p:tav>
                                        <p:tav tm="100000">
                                          <p:val>
                                            <p:fltVal val="0"/>
                                          </p:val>
                                        </p:tav>
                                      </p:tavLst>
                                    </p:anim>
                                    <p:anim calcmode="lin" valueType="num">
                                      <p:cBhvr>
                                        <p:cTn id="73" dur="3000"/>
                                        <p:tgtEl>
                                          <p:spTgt spid="10"/>
                                        </p:tgtEl>
                                        <p:attrNameLst>
                                          <p:attrName>ppt_h</p:attrName>
                                        </p:attrNameLst>
                                      </p:cBhvr>
                                      <p:tavLst>
                                        <p:tav tm="0">
                                          <p:val>
                                            <p:strVal val="ppt_h"/>
                                          </p:val>
                                        </p:tav>
                                        <p:tav tm="100000">
                                          <p:val>
                                            <p:strVal val="ppt_h"/>
                                          </p:val>
                                        </p:tav>
                                      </p:tavLst>
                                    </p:anim>
                                    <p:set>
                                      <p:cBhvr>
                                        <p:cTn id="74" dur="1" fill="hold">
                                          <p:stCondLst>
                                            <p:cond delay="2999"/>
                                          </p:stCondLst>
                                        </p:cTn>
                                        <p:tgtEl>
                                          <p:spTgt spid="10"/>
                                        </p:tgtEl>
                                        <p:attrNameLst>
                                          <p:attrName>style.visibility</p:attrName>
                                        </p:attrNameLst>
                                      </p:cBhvr>
                                      <p:to>
                                        <p:strVal val="hidden"/>
                                      </p:to>
                                    </p:set>
                                  </p:childTnLst>
                                </p:cTn>
                              </p:par>
                              <p:par>
                                <p:cTn id="75" presetID="17" presetClass="exit" presetSubtype="2" fill="hold" grpId="2" nodeType="withEffect">
                                  <p:stCondLst>
                                    <p:cond delay="0"/>
                                  </p:stCondLst>
                                  <p:childTnLst>
                                    <p:anim calcmode="lin" valueType="num">
                                      <p:cBhvr>
                                        <p:cTn id="76" dur="3000"/>
                                        <p:tgtEl>
                                          <p:spTgt spid="7"/>
                                        </p:tgtEl>
                                        <p:attrNameLst>
                                          <p:attrName>ppt_x</p:attrName>
                                        </p:attrNameLst>
                                      </p:cBhvr>
                                      <p:tavLst>
                                        <p:tav tm="0">
                                          <p:val>
                                            <p:strVal val="ppt_x"/>
                                          </p:val>
                                        </p:tav>
                                        <p:tav tm="100000">
                                          <p:val>
                                            <p:strVal val="ppt_x+ppt_w/2"/>
                                          </p:val>
                                        </p:tav>
                                      </p:tavLst>
                                    </p:anim>
                                    <p:anim calcmode="lin" valueType="num">
                                      <p:cBhvr>
                                        <p:cTn id="77" dur="3000"/>
                                        <p:tgtEl>
                                          <p:spTgt spid="7"/>
                                        </p:tgtEl>
                                        <p:attrNameLst>
                                          <p:attrName>ppt_y</p:attrName>
                                        </p:attrNameLst>
                                      </p:cBhvr>
                                      <p:tavLst>
                                        <p:tav tm="0">
                                          <p:val>
                                            <p:strVal val="ppt_y"/>
                                          </p:val>
                                        </p:tav>
                                        <p:tav tm="100000">
                                          <p:val>
                                            <p:strVal val="ppt_y"/>
                                          </p:val>
                                        </p:tav>
                                      </p:tavLst>
                                    </p:anim>
                                    <p:anim calcmode="lin" valueType="num">
                                      <p:cBhvr>
                                        <p:cTn id="78" dur="3000"/>
                                        <p:tgtEl>
                                          <p:spTgt spid="7"/>
                                        </p:tgtEl>
                                        <p:attrNameLst>
                                          <p:attrName>ppt_w</p:attrName>
                                        </p:attrNameLst>
                                      </p:cBhvr>
                                      <p:tavLst>
                                        <p:tav tm="0">
                                          <p:val>
                                            <p:strVal val="ppt_w"/>
                                          </p:val>
                                        </p:tav>
                                        <p:tav tm="100000">
                                          <p:val>
                                            <p:fltVal val="0"/>
                                          </p:val>
                                        </p:tav>
                                      </p:tavLst>
                                    </p:anim>
                                    <p:anim calcmode="lin" valueType="num">
                                      <p:cBhvr>
                                        <p:cTn id="79" dur="3000"/>
                                        <p:tgtEl>
                                          <p:spTgt spid="7"/>
                                        </p:tgtEl>
                                        <p:attrNameLst>
                                          <p:attrName>ppt_h</p:attrName>
                                        </p:attrNameLst>
                                      </p:cBhvr>
                                      <p:tavLst>
                                        <p:tav tm="0">
                                          <p:val>
                                            <p:strVal val="ppt_h"/>
                                          </p:val>
                                        </p:tav>
                                        <p:tav tm="100000">
                                          <p:val>
                                            <p:strVal val="ppt_h"/>
                                          </p:val>
                                        </p:tav>
                                      </p:tavLst>
                                    </p:anim>
                                    <p:set>
                                      <p:cBhvr>
                                        <p:cTn id="80" dur="1" fill="hold">
                                          <p:stCondLst>
                                            <p:cond delay="2999"/>
                                          </p:stCondLst>
                                        </p:cTn>
                                        <p:tgtEl>
                                          <p:spTgt spid="7"/>
                                        </p:tgtEl>
                                        <p:attrNameLst>
                                          <p:attrName>style.visibility</p:attrName>
                                        </p:attrNameLst>
                                      </p:cBhvr>
                                      <p:to>
                                        <p:strVal val="hidden"/>
                                      </p:to>
                                    </p:set>
                                  </p:childTnLst>
                                </p:cTn>
                              </p:par>
                              <p:par>
                                <p:cTn id="81" presetID="17" presetClass="exit" presetSubtype="2" fill="hold" grpId="2" nodeType="withEffect">
                                  <p:stCondLst>
                                    <p:cond delay="0"/>
                                  </p:stCondLst>
                                  <p:childTnLst>
                                    <p:anim calcmode="lin" valueType="num">
                                      <p:cBhvr>
                                        <p:cTn id="82" dur="3000"/>
                                        <p:tgtEl>
                                          <p:spTgt spid="9"/>
                                        </p:tgtEl>
                                        <p:attrNameLst>
                                          <p:attrName>ppt_x</p:attrName>
                                        </p:attrNameLst>
                                      </p:cBhvr>
                                      <p:tavLst>
                                        <p:tav tm="0">
                                          <p:val>
                                            <p:strVal val="ppt_x"/>
                                          </p:val>
                                        </p:tav>
                                        <p:tav tm="100000">
                                          <p:val>
                                            <p:strVal val="ppt_x+ppt_w/2"/>
                                          </p:val>
                                        </p:tav>
                                      </p:tavLst>
                                    </p:anim>
                                    <p:anim calcmode="lin" valueType="num">
                                      <p:cBhvr>
                                        <p:cTn id="83" dur="3000"/>
                                        <p:tgtEl>
                                          <p:spTgt spid="9"/>
                                        </p:tgtEl>
                                        <p:attrNameLst>
                                          <p:attrName>ppt_y</p:attrName>
                                        </p:attrNameLst>
                                      </p:cBhvr>
                                      <p:tavLst>
                                        <p:tav tm="0">
                                          <p:val>
                                            <p:strVal val="ppt_y"/>
                                          </p:val>
                                        </p:tav>
                                        <p:tav tm="100000">
                                          <p:val>
                                            <p:strVal val="ppt_y"/>
                                          </p:val>
                                        </p:tav>
                                      </p:tavLst>
                                    </p:anim>
                                    <p:anim calcmode="lin" valueType="num">
                                      <p:cBhvr>
                                        <p:cTn id="84" dur="3000"/>
                                        <p:tgtEl>
                                          <p:spTgt spid="9"/>
                                        </p:tgtEl>
                                        <p:attrNameLst>
                                          <p:attrName>ppt_w</p:attrName>
                                        </p:attrNameLst>
                                      </p:cBhvr>
                                      <p:tavLst>
                                        <p:tav tm="0">
                                          <p:val>
                                            <p:strVal val="ppt_w"/>
                                          </p:val>
                                        </p:tav>
                                        <p:tav tm="100000">
                                          <p:val>
                                            <p:fltVal val="0"/>
                                          </p:val>
                                        </p:tav>
                                      </p:tavLst>
                                    </p:anim>
                                    <p:anim calcmode="lin" valueType="num">
                                      <p:cBhvr>
                                        <p:cTn id="85" dur="3000"/>
                                        <p:tgtEl>
                                          <p:spTgt spid="9"/>
                                        </p:tgtEl>
                                        <p:attrNameLst>
                                          <p:attrName>ppt_h</p:attrName>
                                        </p:attrNameLst>
                                      </p:cBhvr>
                                      <p:tavLst>
                                        <p:tav tm="0">
                                          <p:val>
                                            <p:strVal val="ppt_h"/>
                                          </p:val>
                                        </p:tav>
                                        <p:tav tm="100000">
                                          <p:val>
                                            <p:strVal val="ppt_h"/>
                                          </p:val>
                                        </p:tav>
                                      </p:tavLst>
                                    </p:anim>
                                    <p:set>
                                      <p:cBhvr>
                                        <p:cTn id="86" dur="1" fill="hold">
                                          <p:stCondLst>
                                            <p:cond delay="2999"/>
                                          </p:stCondLst>
                                        </p:cTn>
                                        <p:tgtEl>
                                          <p:spTgt spid="9"/>
                                        </p:tgtEl>
                                        <p:attrNameLst>
                                          <p:attrName>style.visibility</p:attrName>
                                        </p:attrNameLst>
                                      </p:cBhvr>
                                      <p:to>
                                        <p:strVal val="hidden"/>
                                      </p:to>
                                    </p:set>
                                  </p:childTnLst>
                                </p:cTn>
                              </p:par>
                              <p:par>
                                <p:cTn id="87" presetID="17" presetClass="exit" presetSubtype="2" fill="hold" grpId="2" nodeType="withEffect">
                                  <p:stCondLst>
                                    <p:cond delay="0"/>
                                  </p:stCondLst>
                                  <p:childTnLst>
                                    <p:anim calcmode="lin" valueType="num">
                                      <p:cBhvr>
                                        <p:cTn id="88" dur="3000"/>
                                        <p:tgtEl>
                                          <p:spTgt spid="11"/>
                                        </p:tgtEl>
                                        <p:attrNameLst>
                                          <p:attrName>ppt_x</p:attrName>
                                        </p:attrNameLst>
                                      </p:cBhvr>
                                      <p:tavLst>
                                        <p:tav tm="0">
                                          <p:val>
                                            <p:strVal val="ppt_x"/>
                                          </p:val>
                                        </p:tav>
                                        <p:tav tm="100000">
                                          <p:val>
                                            <p:strVal val="ppt_x+ppt_w/2"/>
                                          </p:val>
                                        </p:tav>
                                      </p:tavLst>
                                    </p:anim>
                                    <p:anim calcmode="lin" valueType="num">
                                      <p:cBhvr>
                                        <p:cTn id="89" dur="3000"/>
                                        <p:tgtEl>
                                          <p:spTgt spid="11"/>
                                        </p:tgtEl>
                                        <p:attrNameLst>
                                          <p:attrName>ppt_y</p:attrName>
                                        </p:attrNameLst>
                                      </p:cBhvr>
                                      <p:tavLst>
                                        <p:tav tm="0">
                                          <p:val>
                                            <p:strVal val="ppt_y"/>
                                          </p:val>
                                        </p:tav>
                                        <p:tav tm="100000">
                                          <p:val>
                                            <p:strVal val="ppt_y"/>
                                          </p:val>
                                        </p:tav>
                                      </p:tavLst>
                                    </p:anim>
                                    <p:anim calcmode="lin" valueType="num">
                                      <p:cBhvr>
                                        <p:cTn id="90" dur="3000"/>
                                        <p:tgtEl>
                                          <p:spTgt spid="11"/>
                                        </p:tgtEl>
                                        <p:attrNameLst>
                                          <p:attrName>ppt_w</p:attrName>
                                        </p:attrNameLst>
                                      </p:cBhvr>
                                      <p:tavLst>
                                        <p:tav tm="0">
                                          <p:val>
                                            <p:strVal val="ppt_w"/>
                                          </p:val>
                                        </p:tav>
                                        <p:tav tm="100000">
                                          <p:val>
                                            <p:fltVal val="0"/>
                                          </p:val>
                                        </p:tav>
                                      </p:tavLst>
                                    </p:anim>
                                    <p:anim calcmode="lin" valueType="num">
                                      <p:cBhvr>
                                        <p:cTn id="91" dur="3000"/>
                                        <p:tgtEl>
                                          <p:spTgt spid="11"/>
                                        </p:tgtEl>
                                        <p:attrNameLst>
                                          <p:attrName>ppt_h</p:attrName>
                                        </p:attrNameLst>
                                      </p:cBhvr>
                                      <p:tavLst>
                                        <p:tav tm="0">
                                          <p:val>
                                            <p:strVal val="ppt_h"/>
                                          </p:val>
                                        </p:tav>
                                        <p:tav tm="100000">
                                          <p:val>
                                            <p:strVal val="ppt_h"/>
                                          </p:val>
                                        </p:tav>
                                      </p:tavLst>
                                    </p:anim>
                                    <p:set>
                                      <p:cBhvr>
                                        <p:cTn id="92" dur="1" fill="hold">
                                          <p:stCondLst>
                                            <p:cond delay="2999"/>
                                          </p:stCondLst>
                                        </p:cTn>
                                        <p:tgtEl>
                                          <p:spTgt spid="11"/>
                                        </p:tgtEl>
                                        <p:attrNameLst>
                                          <p:attrName>style.visibility</p:attrName>
                                        </p:attrNameLst>
                                      </p:cBhvr>
                                      <p:to>
                                        <p:strVal val="hidden"/>
                                      </p:to>
                                    </p:set>
                                  </p:childTnLst>
                                </p:cTn>
                              </p:par>
                              <p:par>
                                <p:cTn id="93" presetID="17" presetClass="entr" presetSubtype="10" fill="hold" nodeType="withEffect">
                                  <p:stCondLst>
                                    <p:cond delay="0"/>
                                  </p:stCondLst>
                                  <p:childTnLst>
                                    <p:set>
                                      <p:cBhvr>
                                        <p:cTn id="94" dur="1" fill="hold">
                                          <p:stCondLst>
                                            <p:cond delay="0"/>
                                          </p:stCondLst>
                                        </p:cTn>
                                        <p:tgtEl>
                                          <p:spTgt spid="5"/>
                                        </p:tgtEl>
                                        <p:attrNameLst>
                                          <p:attrName>style.visibility</p:attrName>
                                        </p:attrNameLst>
                                      </p:cBhvr>
                                      <p:to>
                                        <p:strVal val="visible"/>
                                      </p:to>
                                    </p:set>
                                    <p:anim calcmode="lin" valueType="num">
                                      <p:cBhvr>
                                        <p:cTn id="95" dur="3000" fill="hold"/>
                                        <p:tgtEl>
                                          <p:spTgt spid="5"/>
                                        </p:tgtEl>
                                        <p:attrNameLst>
                                          <p:attrName>ppt_w</p:attrName>
                                        </p:attrNameLst>
                                      </p:cBhvr>
                                      <p:tavLst>
                                        <p:tav tm="0">
                                          <p:val>
                                            <p:fltVal val="0"/>
                                          </p:val>
                                        </p:tav>
                                        <p:tav tm="100000">
                                          <p:val>
                                            <p:strVal val="#ppt_w"/>
                                          </p:val>
                                        </p:tav>
                                      </p:tavLst>
                                    </p:anim>
                                    <p:anim calcmode="lin" valueType="num">
                                      <p:cBhvr>
                                        <p:cTn id="96" dur="3000" fill="hold"/>
                                        <p:tgtEl>
                                          <p:spTgt spid="5"/>
                                        </p:tgtEl>
                                        <p:attrNameLst>
                                          <p:attrName>ppt_h</p:attrName>
                                        </p:attrNameLst>
                                      </p:cBhvr>
                                      <p:tavLst>
                                        <p:tav tm="0">
                                          <p:val>
                                            <p:strVal val="#ppt_h"/>
                                          </p:val>
                                        </p:tav>
                                        <p:tav tm="100000">
                                          <p:val>
                                            <p:strVal val="#ppt_h"/>
                                          </p:val>
                                        </p:tav>
                                      </p:tavLst>
                                    </p:anim>
                                  </p:childTnLst>
                                </p:cTn>
                              </p:par>
                              <p:par>
                                <p:cTn id="97" presetID="6" presetClass="entr" presetSubtype="32" fill="hold" nodeType="withEffect">
                                  <p:stCondLst>
                                    <p:cond delay="0"/>
                                  </p:stCondLst>
                                  <p:childTnLst>
                                    <p:set>
                                      <p:cBhvr>
                                        <p:cTn id="98" dur="1" fill="hold">
                                          <p:stCondLst>
                                            <p:cond delay="0"/>
                                          </p:stCondLst>
                                        </p:cTn>
                                        <p:tgtEl>
                                          <p:spTgt spid="5"/>
                                        </p:tgtEl>
                                        <p:attrNameLst>
                                          <p:attrName>style.visibility</p:attrName>
                                        </p:attrNameLst>
                                      </p:cBhvr>
                                      <p:to>
                                        <p:strVal val="visible"/>
                                      </p:to>
                                    </p:set>
                                    <p:animEffect transition="in" filter="circle(out)">
                                      <p:cBhvr>
                                        <p:cTn id="99"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Byodo-in_in_Uji.jpg"/>
          <p:cNvPicPr>
            <a:picLocks noChangeAspect="1"/>
          </p:cNvPicPr>
          <p:nvPr/>
        </p:nvPicPr>
        <p:blipFill>
          <a:blip r:embed="rId2"/>
          <a:stretch>
            <a:fillRect/>
          </a:stretch>
        </p:blipFill>
        <p:spPr>
          <a:xfrm>
            <a:off x="0" y="13342"/>
            <a:ext cx="9144000" cy="6844658"/>
          </a:xfrm>
          <a:prstGeom prst="rect">
            <a:avLst/>
          </a:prstGeom>
        </p:spPr>
      </p:pic>
      <p:pic>
        <p:nvPicPr>
          <p:cNvPr id="5" name="4 Imagen" descr="Byodo-in_in_Uji.jpg"/>
          <p:cNvPicPr>
            <a:picLocks noChangeAspect="1"/>
          </p:cNvPicPr>
          <p:nvPr/>
        </p:nvPicPr>
        <p:blipFill>
          <a:blip r:embed="rId2"/>
          <a:stretch>
            <a:fillRect/>
          </a:stretch>
        </p:blipFill>
        <p:spPr>
          <a:xfrm>
            <a:off x="0" y="0"/>
            <a:ext cx="9144000" cy="6844658"/>
          </a:xfrm>
          <a:prstGeom prst="rect">
            <a:avLst/>
          </a:prstGeom>
        </p:spPr>
      </p:pic>
      <p:sp>
        <p:nvSpPr>
          <p:cNvPr id="6" name="5 Rectángulo"/>
          <p:cNvSpPr/>
          <p:nvPr/>
        </p:nvSpPr>
        <p:spPr>
          <a:xfrm>
            <a:off x="0" y="0"/>
            <a:ext cx="9144000" cy="6858000"/>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1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4/3*#ppt_w"/>
                                          </p:val>
                                        </p:tav>
                                        <p:tav tm="100000">
                                          <p:val>
                                            <p:strVal val="#ppt_w"/>
                                          </p:val>
                                        </p:tav>
                                      </p:tavLst>
                                    </p:anim>
                                    <p:anim calcmode="lin" valueType="num">
                                      <p:cBhvr>
                                        <p:cTn id="11" dur="3000" fill="hold"/>
                                        <p:tgtEl>
                                          <p:spTgt spid="4"/>
                                        </p:tgtEl>
                                        <p:attrNameLst>
                                          <p:attrName>ppt_h</p:attrName>
                                        </p:attrNameLst>
                                      </p:cBhvr>
                                      <p:tavLst>
                                        <p:tav tm="0">
                                          <p:val>
                                            <p:strVal val="4/3*#ppt_h"/>
                                          </p:val>
                                        </p:tav>
                                        <p:tav tm="100000">
                                          <p:val>
                                            <p:strVal val="#ppt_h"/>
                                          </p:val>
                                        </p:tav>
                                      </p:tavLst>
                                    </p:anim>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strVal val="4/3*#ppt_w"/>
                                          </p:val>
                                        </p:tav>
                                        <p:tav tm="100000">
                                          <p:val>
                                            <p:strVal val="#ppt_w"/>
                                          </p:val>
                                        </p:tav>
                                      </p:tavLst>
                                    </p:anim>
                                    <p:anim calcmode="lin" valueType="num">
                                      <p:cBhvr>
                                        <p:cTn id="15" dur="3000" fill="hold"/>
                                        <p:tgtEl>
                                          <p:spTgt spid="5"/>
                                        </p:tgtEl>
                                        <p:attrNameLst>
                                          <p:attrName>ppt_h</p:attrName>
                                        </p:attrNameLst>
                                      </p:cBhvr>
                                      <p:tavLst>
                                        <p:tav tm="0">
                                          <p:val>
                                            <p:strVal val="4/3*#ppt_h"/>
                                          </p:val>
                                        </p:tav>
                                        <p:tav tm="100000">
                                          <p:val>
                                            <p:strVal val="#ppt_h"/>
                                          </p:val>
                                        </p:tav>
                                      </p:tavLst>
                                    </p:anim>
                                  </p:childTnLst>
                                </p:cTn>
                              </p:par>
                              <p:par>
                                <p:cTn id="16" presetID="3" presetClass="entr" presetSubtype="5"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linds(vertical)">
                                      <p:cBhvr>
                                        <p:cTn id="18" dur="3000"/>
                                        <p:tgtEl>
                                          <p:spTgt spid="4"/>
                                        </p:tgtEl>
                                      </p:cBhvr>
                                    </p:animEffect>
                                  </p:childTnLst>
                                </p:cTn>
                              </p:par>
                              <p:par>
                                <p:cTn id="19" presetID="3" presetClass="entr" presetSubtype="10"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blinds(horizontal)">
                                      <p:cBhvr>
                                        <p:cTn id="21"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astle, Himeji, Japan.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chemeClr val="accent6">
              <a:lumMod val="5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solidFill>
            <a:srgbClr val="A9743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0" y="0"/>
            <a:ext cx="9144000" cy="6858000"/>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1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13" presetClass="exit" presetSubtype="32" fill="hold" grpId="0" nodeType="withEffect">
                                  <p:stCondLst>
                                    <p:cond delay="0"/>
                                  </p:stCondLst>
                                  <p:childTnLst>
                                    <p:animEffect transition="out" filter="plus(out)">
                                      <p:cBhvr>
                                        <p:cTn id="9" dur="3000"/>
                                        <p:tgtEl>
                                          <p:spTgt spid="6"/>
                                        </p:tgtEl>
                                      </p:cBhvr>
                                    </p:animEffect>
                                    <p:set>
                                      <p:cBhvr>
                                        <p:cTn id="10" dur="1" fill="hold">
                                          <p:stCondLst>
                                            <p:cond delay="2999"/>
                                          </p:stCondLst>
                                        </p:cTn>
                                        <p:tgtEl>
                                          <p:spTgt spid="6"/>
                                        </p:tgtEl>
                                        <p:attrNameLst>
                                          <p:attrName>style.visibility</p:attrName>
                                        </p:attrNameLst>
                                      </p:cBhvr>
                                      <p:to>
                                        <p:strVal val="hidden"/>
                                      </p:to>
                                    </p:set>
                                  </p:childTnLst>
                                </p:cTn>
                              </p:par>
                              <p:par>
                                <p:cTn id="11" presetID="23" presetClass="exit" presetSubtype="272" fill="hold" grpId="0" nodeType="withEffect">
                                  <p:stCondLst>
                                    <p:cond delay="0"/>
                                  </p:stCondLst>
                                  <p:childTnLst>
                                    <p:anim calcmode="lin" valueType="num">
                                      <p:cBhvr>
                                        <p:cTn id="12" dur="3000"/>
                                        <p:tgtEl>
                                          <p:spTgt spid="5"/>
                                        </p:tgtEl>
                                        <p:attrNameLst>
                                          <p:attrName>ppt_w</p:attrName>
                                        </p:attrNameLst>
                                      </p:cBhvr>
                                      <p:tavLst>
                                        <p:tav tm="0">
                                          <p:val>
                                            <p:strVal val="ppt_w"/>
                                          </p:val>
                                        </p:tav>
                                        <p:tav tm="100000">
                                          <p:val>
                                            <p:strVal val="4/3*ppt_w"/>
                                          </p:val>
                                        </p:tav>
                                      </p:tavLst>
                                    </p:anim>
                                    <p:anim calcmode="lin" valueType="num">
                                      <p:cBhvr>
                                        <p:cTn id="13" dur="3000"/>
                                        <p:tgtEl>
                                          <p:spTgt spid="5"/>
                                        </p:tgtEl>
                                        <p:attrNameLst>
                                          <p:attrName>ppt_h</p:attrName>
                                        </p:attrNameLst>
                                      </p:cBhvr>
                                      <p:tavLst>
                                        <p:tav tm="0">
                                          <p:val>
                                            <p:strVal val="ppt_h"/>
                                          </p:val>
                                        </p:tav>
                                        <p:tav tm="100000">
                                          <p:val>
                                            <p:strVal val="4/3*ppt_h"/>
                                          </p:val>
                                        </p:tav>
                                      </p:tavLst>
                                    </p:anim>
                                    <p:set>
                                      <p:cBhvr>
                                        <p:cTn id="14" dur="1" fill="hold">
                                          <p:stCondLst>
                                            <p:cond delay="2999"/>
                                          </p:stCondLst>
                                        </p:cTn>
                                        <p:tgtEl>
                                          <p:spTgt spid="5"/>
                                        </p:tgtEl>
                                        <p:attrNameLst>
                                          <p:attrName>style.visibility</p:attrName>
                                        </p:attrNameLst>
                                      </p:cBhvr>
                                      <p:to>
                                        <p:strVal val="hidden"/>
                                      </p:to>
                                    </p:set>
                                  </p:childTnLst>
                                </p:cTn>
                              </p:par>
                              <p:par>
                                <p:cTn id="15" presetID="4" presetClass="exit" presetSubtype="32" fill="hold" grpId="1" nodeType="withEffect">
                                  <p:stCondLst>
                                    <p:cond delay="0"/>
                                  </p:stCondLst>
                                  <p:childTnLst>
                                    <p:animEffect transition="out" filter="box(out)">
                                      <p:cBhvr>
                                        <p:cTn id="16" dur="3000"/>
                                        <p:tgtEl>
                                          <p:spTgt spid="5"/>
                                        </p:tgtEl>
                                      </p:cBhvr>
                                    </p:animEffect>
                                    <p:set>
                                      <p:cBhvr>
                                        <p:cTn id="17" dur="1" fill="hold">
                                          <p:stCondLst>
                                            <p:cond delay="2999"/>
                                          </p:stCondLst>
                                        </p:cTn>
                                        <p:tgtEl>
                                          <p:spTgt spid="5"/>
                                        </p:tgtEl>
                                        <p:attrNameLst>
                                          <p:attrName>style.visibility</p:attrName>
                                        </p:attrNameLst>
                                      </p:cBhvr>
                                      <p:to>
                                        <p:strVal val="hidden"/>
                                      </p:to>
                                    </p:set>
                                  </p:childTnLst>
                                </p:cTn>
                              </p:par>
                              <p:par>
                                <p:cTn id="18" presetID="23" presetClass="entr" presetSubtype="288"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p:cTn id="20" dur="3000" fill="hold"/>
                                        <p:tgtEl>
                                          <p:spTgt spid="4"/>
                                        </p:tgtEl>
                                        <p:attrNameLst>
                                          <p:attrName>ppt_w</p:attrName>
                                        </p:attrNameLst>
                                      </p:cBhvr>
                                      <p:tavLst>
                                        <p:tav tm="0">
                                          <p:val>
                                            <p:strVal val="4/3*#ppt_w"/>
                                          </p:val>
                                        </p:tav>
                                        <p:tav tm="100000">
                                          <p:val>
                                            <p:strVal val="#ppt_w"/>
                                          </p:val>
                                        </p:tav>
                                      </p:tavLst>
                                    </p:anim>
                                    <p:anim calcmode="lin" valueType="num">
                                      <p:cBhvr>
                                        <p:cTn id="21" dur="3000" fill="hold"/>
                                        <p:tgtEl>
                                          <p:spTgt spid="4"/>
                                        </p:tgtEl>
                                        <p:attrNameLst>
                                          <p:attrName>ppt_h</p:attrName>
                                        </p:attrNameLst>
                                      </p:cBhvr>
                                      <p:tavLst>
                                        <p:tav tm="0">
                                          <p:val>
                                            <p:strVal val="4/3*#ppt_h"/>
                                          </p:val>
                                        </p:tav>
                                        <p:tav tm="100000">
                                          <p:val>
                                            <p:strVal val="#ppt_h"/>
                                          </p:val>
                                        </p:tav>
                                      </p:tavLst>
                                    </p:anim>
                                  </p:childTnLst>
                                </p:cTn>
                              </p:par>
                              <p:par>
                                <p:cTn id="22" presetID="8" presetClass="entr" presetSubtype="32" fill="hold" nodeType="withEffect">
                                  <p:stCondLst>
                                    <p:cond delay="0"/>
                                  </p:stCondLst>
                                  <p:childTnLst>
                                    <p:set>
                                      <p:cBhvr>
                                        <p:cTn id="23" dur="1" fill="hold">
                                          <p:stCondLst>
                                            <p:cond delay="0"/>
                                          </p:stCondLst>
                                        </p:cTn>
                                        <p:tgtEl>
                                          <p:spTgt spid="4"/>
                                        </p:tgtEl>
                                        <p:attrNameLst>
                                          <p:attrName>style.visibility</p:attrName>
                                        </p:attrNameLst>
                                      </p:cBhvr>
                                      <p:to>
                                        <p:strVal val="visible"/>
                                      </p:to>
                                    </p:set>
                                    <p:animEffect transition="in" filter="diamond(out)">
                                      <p:cBhvr>
                                        <p:cTn id="24"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7"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gejsha2.jpg"/>
          <p:cNvPicPr>
            <a:picLocks noChangeAspect="1"/>
          </p:cNvPicPr>
          <p:nvPr/>
        </p:nvPicPr>
        <p:blipFill>
          <a:blip r:embed="rId2"/>
          <a:stretch>
            <a:fillRect/>
          </a:stretch>
        </p:blipFill>
        <p:spPr>
          <a:xfrm>
            <a:off x="0" y="0"/>
            <a:ext cx="9144000" cy="6858000"/>
          </a:xfrm>
          <a:prstGeom prst="rect">
            <a:avLst/>
          </a:prstGeom>
        </p:spPr>
      </p:pic>
      <p:pic>
        <p:nvPicPr>
          <p:cNvPr id="5" name="4 Imagen" descr="gejsha2.jpg"/>
          <p:cNvPicPr>
            <a:picLocks noChangeAspect="1"/>
          </p:cNvPicPr>
          <p:nvPr/>
        </p:nvPicPr>
        <p:blipFill>
          <a:blip r:embed="rId2">
            <a:grayscl/>
            <a:lum bright="10000" contrast="10000"/>
          </a:blip>
          <a:stretch>
            <a:fillRect/>
          </a:stretch>
        </p:blipFill>
        <p:spPr>
          <a:xfrm>
            <a:off x="0" y="0"/>
            <a:ext cx="9144000" cy="6858000"/>
          </a:xfrm>
          <a:prstGeom prst="rect">
            <a:avLst/>
          </a:prstGeom>
        </p:spPr>
      </p:pic>
      <p:sp>
        <p:nvSpPr>
          <p:cNvPr id="6" name="5 Rectángulo"/>
          <p:cNvSpPr/>
          <p:nvPr/>
        </p:nvSpPr>
        <p:spPr>
          <a:xfrm>
            <a:off x="0" y="0"/>
            <a:ext cx="9144000" cy="6858000"/>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1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6" presetClass="exit" presetSubtype="32" fill="hold" nodeType="withEffect">
                                  <p:stCondLst>
                                    <p:cond delay="1000"/>
                                  </p:stCondLst>
                                  <p:childTnLst>
                                    <p:animEffect transition="out" filter="circle(out)">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16" presetClass="entr" presetSubtype="37" fill="hold" nodeType="withEffect">
                                  <p:stCondLst>
                                    <p:cond delay="1000"/>
                                  </p:stCondLst>
                                  <p:childTnLst>
                                    <p:set>
                                      <p:cBhvr>
                                        <p:cTn id="12" dur="1" fill="hold">
                                          <p:stCondLst>
                                            <p:cond delay="0"/>
                                          </p:stCondLst>
                                        </p:cTn>
                                        <p:tgtEl>
                                          <p:spTgt spid="4"/>
                                        </p:tgtEl>
                                        <p:attrNameLst>
                                          <p:attrName>style.visibility</p:attrName>
                                        </p:attrNameLst>
                                      </p:cBhvr>
                                      <p:to>
                                        <p:strVal val="visible"/>
                                      </p:to>
                                    </p:set>
                                    <p:animEffect transition="in" filter="barn(outVertical)">
                                      <p:cBhvr>
                                        <p:cTn id="13"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6" name="5 Imagen" descr="dscn0839.jpg"/>
          <p:cNvPicPr>
            <a:picLocks noChangeAspect="1"/>
          </p:cNvPicPr>
          <p:nvPr/>
        </p:nvPicPr>
        <p:blipFill>
          <a:blip r:embed="rId2"/>
          <a:stretch>
            <a:fillRect/>
          </a:stretch>
        </p:blipFill>
        <p:spPr>
          <a:xfrm>
            <a:off x="-1" y="0"/>
            <a:ext cx="9144001" cy="6858000"/>
          </a:xfrm>
          <a:prstGeom prst="rect">
            <a:avLst/>
          </a:prstGeom>
        </p:spPr>
      </p:pic>
      <p:sp>
        <p:nvSpPr>
          <p:cNvPr id="5" name="4 Lágrima"/>
          <p:cNvSpPr/>
          <p:nvPr/>
        </p:nvSpPr>
        <p:spPr>
          <a:xfrm>
            <a:off x="1285851" y="3286100"/>
            <a:ext cx="3571900" cy="3571900"/>
          </a:xfrm>
          <a:prstGeom prst="teardrop">
            <a:avLst/>
          </a:prstGeom>
          <a:gradFill flip="none" rotWithShape="1">
            <a:gsLst>
              <a:gs pos="0">
                <a:schemeClr val="tx2">
                  <a:lumMod val="50000"/>
                </a:schemeClr>
              </a:gs>
              <a:gs pos="50000">
                <a:schemeClr val="tx2">
                  <a:lumMod val="25000"/>
                  <a:shade val="67500"/>
                  <a:satMod val="115000"/>
                </a:schemeClr>
              </a:gs>
              <a:gs pos="100000">
                <a:schemeClr val="tx2">
                  <a:lumMod val="25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4921663">
            <a:off x="944786" y="-55337"/>
            <a:ext cx="3571900" cy="3571900"/>
          </a:xfrm>
          <a:prstGeom prst="teardrop">
            <a:avLst/>
          </a:prstGeom>
          <a:gradFill flip="none" rotWithShape="1">
            <a:gsLst>
              <a:gs pos="0">
                <a:schemeClr val="tx2">
                  <a:lumMod val="50000"/>
                </a:schemeClr>
              </a:gs>
              <a:gs pos="50000">
                <a:schemeClr val="tx2">
                  <a:lumMod val="25000"/>
                  <a:shade val="67500"/>
                  <a:satMod val="115000"/>
                </a:schemeClr>
              </a:gs>
              <a:gs pos="100000">
                <a:schemeClr val="tx2">
                  <a:lumMod val="25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11050290">
            <a:off x="4411430" y="-160594"/>
            <a:ext cx="3571900" cy="3571900"/>
          </a:xfrm>
          <a:prstGeom prst="teardrop">
            <a:avLst/>
          </a:prstGeom>
          <a:gradFill flip="none" rotWithShape="1">
            <a:gsLst>
              <a:gs pos="0">
                <a:schemeClr val="tx2">
                  <a:lumMod val="50000"/>
                </a:schemeClr>
              </a:gs>
              <a:gs pos="50000">
                <a:schemeClr val="tx2">
                  <a:lumMod val="25000"/>
                  <a:shade val="67500"/>
                  <a:satMod val="115000"/>
                </a:schemeClr>
              </a:gs>
              <a:gs pos="100000">
                <a:schemeClr val="tx2">
                  <a:lumMod val="25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16398715">
            <a:off x="4243566" y="3185905"/>
            <a:ext cx="3571900" cy="3571900"/>
          </a:xfrm>
          <a:prstGeom prst="teardrop">
            <a:avLst/>
          </a:prstGeom>
          <a:gradFill flip="none" rotWithShape="1">
            <a:gsLst>
              <a:gs pos="0">
                <a:schemeClr val="tx2">
                  <a:lumMod val="50000"/>
                </a:schemeClr>
              </a:gs>
              <a:gs pos="50000">
                <a:schemeClr val="tx2">
                  <a:lumMod val="25000"/>
                  <a:shade val="67500"/>
                  <a:satMod val="115000"/>
                </a:schemeClr>
              </a:gs>
              <a:gs pos="100000">
                <a:schemeClr val="tx2">
                  <a:lumMod val="25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0" y="0"/>
            <a:ext cx="9144000" cy="6858000"/>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1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0"/>
                                        </p:tgtEl>
                                        <p:attrNameLst>
                                          <p:attrName>style.opacity</p:attrName>
                                        </p:attrNameLst>
                                      </p:cBhvr>
                                      <p:to>
                                        <p:strVal val="0"/>
                                      </p:to>
                                    </p:set>
                                    <p:animEffect filter="image" prLst="opacity: 0">
                                      <p:cBhvr rctx="IE">
                                        <p:cTn id="7" dur="indefinite"/>
                                        <p:tgtEl>
                                          <p:spTgt spid="10"/>
                                        </p:tgtEl>
                                      </p:cBhvr>
                                    </p:animEffect>
                                  </p:childTnLst>
                                </p:cTn>
                              </p:par>
                              <p:par>
                                <p:cTn id="8" presetID="2" presetClass="entr" presetSubtype="3"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0-#ppt_h/2"/>
                                          </p:val>
                                        </p:tav>
                                        <p:tav tm="100000">
                                          <p:val>
                                            <p:strVal val="#ppt_y"/>
                                          </p:val>
                                        </p:tav>
                                      </p:tavLst>
                                    </p:anim>
                                  </p:childTnLst>
                                </p:cTn>
                              </p:par>
                              <p:par>
                                <p:cTn id="12" presetID="2" presetClass="entr" presetSubtype="6"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1+#ppt_w/2"/>
                                          </p:val>
                                        </p:tav>
                                        <p:tav tm="100000">
                                          <p:val>
                                            <p:strVal val="#ppt_x"/>
                                          </p:val>
                                        </p:tav>
                                      </p:tavLst>
                                    </p:anim>
                                    <p:anim calcmode="lin" valueType="num">
                                      <p:cBhvr additive="base">
                                        <p:cTn id="15" dur="3000" fill="hold"/>
                                        <p:tgtEl>
                                          <p:spTgt spid="7"/>
                                        </p:tgtEl>
                                        <p:attrNameLst>
                                          <p:attrName>ppt_y</p:attrName>
                                        </p:attrNameLst>
                                      </p:cBhvr>
                                      <p:tavLst>
                                        <p:tav tm="0">
                                          <p:val>
                                            <p:strVal val="1+#ppt_h/2"/>
                                          </p:val>
                                        </p:tav>
                                        <p:tav tm="100000">
                                          <p:val>
                                            <p:strVal val="#ppt_y"/>
                                          </p:val>
                                        </p:tav>
                                      </p:tavLst>
                                    </p:anim>
                                  </p:childTnLst>
                                </p:cTn>
                              </p:par>
                              <p:par>
                                <p:cTn id="16" presetID="2" presetClass="entr" presetSubtype="12"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3000" fill="hold"/>
                                        <p:tgtEl>
                                          <p:spTgt spid="8"/>
                                        </p:tgtEl>
                                        <p:attrNameLst>
                                          <p:attrName>ppt_x</p:attrName>
                                        </p:attrNameLst>
                                      </p:cBhvr>
                                      <p:tavLst>
                                        <p:tav tm="0">
                                          <p:val>
                                            <p:strVal val="0-#ppt_w/2"/>
                                          </p:val>
                                        </p:tav>
                                        <p:tav tm="100000">
                                          <p:val>
                                            <p:strVal val="#ppt_x"/>
                                          </p:val>
                                        </p:tav>
                                      </p:tavLst>
                                    </p:anim>
                                    <p:anim calcmode="lin" valueType="num">
                                      <p:cBhvr additive="base">
                                        <p:cTn id="19" dur="3000" fill="hold"/>
                                        <p:tgtEl>
                                          <p:spTgt spid="8"/>
                                        </p:tgtEl>
                                        <p:attrNameLst>
                                          <p:attrName>ppt_y</p:attrName>
                                        </p:attrNameLst>
                                      </p:cBhvr>
                                      <p:tavLst>
                                        <p:tav tm="0">
                                          <p:val>
                                            <p:strVal val="1+#ppt_h/2"/>
                                          </p:val>
                                        </p:tav>
                                        <p:tav tm="100000">
                                          <p:val>
                                            <p:strVal val="#ppt_y"/>
                                          </p:val>
                                        </p:tav>
                                      </p:tavLst>
                                    </p:anim>
                                  </p:childTnLst>
                                </p:cTn>
                              </p:par>
                              <p:par>
                                <p:cTn id="20" presetID="2" presetClass="entr" presetSubtype="9"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3000" fill="hold"/>
                                        <p:tgtEl>
                                          <p:spTgt spid="9"/>
                                        </p:tgtEl>
                                        <p:attrNameLst>
                                          <p:attrName>ppt_x</p:attrName>
                                        </p:attrNameLst>
                                      </p:cBhvr>
                                      <p:tavLst>
                                        <p:tav tm="0">
                                          <p:val>
                                            <p:strVal val="0-#ppt_w/2"/>
                                          </p:val>
                                        </p:tav>
                                        <p:tav tm="100000">
                                          <p:val>
                                            <p:strVal val="#ppt_x"/>
                                          </p:val>
                                        </p:tav>
                                      </p:tavLst>
                                    </p:anim>
                                    <p:anim calcmode="lin" valueType="num">
                                      <p:cBhvr additive="base">
                                        <p:cTn id="23" dur="3000" fill="hold"/>
                                        <p:tgtEl>
                                          <p:spTgt spid="9"/>
                                        </p:tgtEl>
                                        <p:attrNameLst>
                                          <p:attrName>ppt_y</p:attrName>
                                        </p:attrNameLst>
                                      </p:cBhvr>
                                      <p:tavLst>
                                        <p:tav tm="0">
                                          <p:val>
                                            <p:strVal val="0-#ppt_h/2"/>
                                          </p:val>
                                        </p:tav>
                                        <p:tav tm="100000">
                                          <p:val>
                                            <p:strVal val="#ppt_y"/>
                                          </p:val>
                                        </p:tav>
                                      </p:tavLst>
                                    </p:anim>
                                  </p:childTnLst>
                                </p:cTn>
                              </p:par>
                              <p:par>
                                <p:cTn id="24" presetID="8" presetClass="emph" presetSubtype="0" fill="hold" grpId="1" nodeType="withEffect">
                                  <p:stCondLst>
                                    <p:cond delay="0"/>
                                  </p:stCondLst>
                                  <p:childTnLst>
                                    <p:animRot by="21600000">
                                      <p:cBhvr>
                                        <p:cTn id="25" dur="3000" fill="hold"/>
                                        <p:tgtEl>
                                          <p:spTgt spid="5"/>
                                        </p:tgtEl>
                                        <p:attrNameLst>
                                          <p:attrName>r</p:attrName>
                                        </p:attrNameLst>
                                      </p:cBhvr>
                                    </p:animRot>
                                  </p:childTnLst>
                                </p:cTn>
                              </p:par>
                              <p:par>
                                <p:cTn id="26" presetID="8" presetClass="emph" presetSubtype="0" fill="hold" grpId="1" nodeType="withEffect">
                                  <p:stCondLst>
                                    <p:cond delay="0"/>
                                  </p:stCondLst>
                                  <p:childTnLst>
                                    <p:animRot by="21600000">
                                      <p:cBhvr>
                                        <p:cTn id="27" dur="3000" fill="hold"/>
                                        <p:tgtEl>
                                          <p:spTgt spid="7"/>
                                        </p:tgtEl>
                                        <p:attrNameLst>
                                          <p:attrName>r</p:attrName>
                                        </p:attrNameLst>
                                      </p:cBhvr>
                                    </p:animRot>
                                  </p:childTnLst>
                                </p:cTn>
                              </p:par>
                              <p:par>
                                <p:cTn id="28" presetID="8" presetClass="emph" presetSubtype="0" fill="hold" grpId="1" nodeType="withEffect">
                                  <p:stCondLst>
                                    <p:cond delay="0"/>
                                  </p:stCondLst>
                                  <p:childTnLst>
                                    <p:animRot by="21600000">
                                      <p:cBhvr>
                                        <p:cTn id="29" dur="3000" fill="hold"/>
                                        <p:tgtEl>
                                          <p:spTgt spid="8"/>
                                        </p:tgtEl>
                                        <p:attrNameLst>
                                          <p:attrName>r</p:attrName>
                                        </p:attrNameLst>
                                      </p:cBhvr>
                                    </p:animRot>
                                  </p:childTnLst>
                                </p:cTn>
                              </p:par>
                              <p:par>
                                <p:cTn id="30" presetID="8" presetClass="emph" presetSubtype="0" fill="hold" grpId="1" nodeType="withEffect">
                                  <p:stCondLst>
                                    <p:cond delay="0"/>
                                  </p:stCondLst>
                                  <p:childTnLst>
                                    <p:animRot by="21600000">
                                      <p:cBhvr>
                                        <p:cTn id="31" dur="3000" fill="hold"/>
                                        <p:tgtEl>
                                          <p:spTgt spid="9"/>
                                        </p:tgtEl>
                                        <p:attrNameLst>
                                          <p:attrName>r</p:attrName>
                                        </p:attrNameLst>
                                      </p:cBhvr>
                                    </p:animRot>
                                  </p:childTnLst>
                                </p:cTn>
                              </p:par>
                            </p:childTnLst>
                          </p:cTn>
                        </p:par>
                        <p:par>
                          <p:cTn id="32" fill="hold">
                            <p:stCondLst>
                              <p:cond delay="3000"/>
                            </p:stCondLst>
                            <p:childTnLst>
                              <p:par>
                                <p:cTn id="33" presetID="2" presetClass="exit" presetSubtype="6" fill="hold" grpId="2" nodeType="afterEffect">
                                  <p:stCondLst>
                                    <p:cond delay="0"/>
                                  </p:stCondLst>
                                  <p:childTnLst>
                                    <p:anim calcmode="lin" valueType="num">
                                      <p:cBhvr additive="base">
                                        <p:cTn id="34" dur="3000"/>
                                        <p:tgtEl>
                                          <p:spTgt spid="7"/>
                                        </p:tgtEl>
                                        <p:attrNameLst>
                                          <p:attrName>ppt_x</p:attrName>
                                        </p:attrNameLst>
                                      </p:cBhvr>
                                      <p:tavLst>
                                        <p:tav tm="0">
                                          <p:val>
                                            <p:strVal val="ppt_x"/>
                                          </p:val>
                                        </p:tav>
                                        <p:tav tm="100000">
                                          <p:val>
                                            <p:strVal val="1+ppt_w/2"/>
                                          </p:val>
                                        </p:tav>
                                      </p:tavLst>
                                    </p:anim>
                                    <p:anim calcmode="lin" valueType="num">
                                      <p:cBhvr additive="base">
                                        <p:cTn id="35" dur="3000"/>
                                        <p:tgtEl>
                                          <p:spTgt spid="7"/>
                                        </p:tgtEl>
                                        <p:attrNameLst>
                                          <p:attrName>ppt_y</p:attrName>
                                        </p:attrNameLst>
                                      </p:cBhvr>
                                      <p:tavLst>
                                        <p:tav tm="0">
                                          <p:val>
                                            <p:strVal val="ppt_y"/>
                                          </p:val>
                                        </p:tav>
                                        <p:tav tm="100000">
                                          <p:val>
                                            <p:strVal val="1+ppt_h/2"/>
                                          </p:val>
                                        </p:tav>
                                      </p:tavLst>
                                    </p:anim>
                                    <p:set>
                                      <p:cBhvr>
                                        <p:cTn id="36" dur="1" fill="hold">
                                          <p:stCondLst>
                                            <p:cond delay="2999"/>
                                          </p:stCondLst>
                                        </p:cTn>
                                        <p:tgtEl>
                                          <p:spTgt spid="7"/>
                                        </p:tgtEl>
                                        <p:attrNameLst>
                                          <p:attrName>style.visibility</p:attrName>
                                        </p:attrNameLst>
                                      </p:cBhvr>
                                      <p:to>
                                        <p:strVal val="hidden"/>
                                      </p:to>
                                    </p:set>
                                  </p:childTnLst>
                                </p:cTn>
                              </p:par>
                              <p:par>
                                <p:cTn id="37" presetID="2" presetClass="exit" presetSubtype="9" fill="hold" grpId="2" nodeType="withEffect">
                                  <p:stCondLst>
                                    <p:cond delay="0"/>
                                  </p:stCondLst>
                                  <p:childTnLst>
                                    <p:anim calcmode="lin" valueType="num">
                                      <p:cBhvr additive="base">
                                        <p:cTn id="38" dur="3000"/>
                                        <p:tgtEl>
                                          <p:spTgt spid="9"/>
                                        </p:tgtEl>
                                        <p:attrNameLst>
                                          <p:attrName>ppt_x</p:attrName>
                                        </p:attrNameLst>
                                      </p:cBhvr>
                                      <p:tavLst>
                                        <p:tav tm="0">
                                          <p:val>
                                            <p:strVal val="ppt_x"/>
                                          </p:val>
                                        </p:tav>
                                        <p:tav tm="100000">
                                          <p:val>
                                            <p:strVal val="0-ppt_w/2"/>
                                          </p:val>
                                        </p:tav>
                                      </p:tavLst>
                                    </p:anim>
                                    <p:anim calcmode="lin" valueType="num">
                                      <p:cBhvr additive="base">
                                        <p:cTn id="39" dur="3000"/>
                                        <p:tgtEl>
                                          <p:spTgt spid="9"/>
                                        </p:tgtEl>
                                        <p:attrNameLst>
                                          <p:attrName>ppt_y</p:attrName>
                                        </p:attrNameLst>
                                      </p:cBhvr>
                                      <p:tavLst>
                                        <p:tav tm="0">
                                          <p:val>
                                            <p:strVal val="ppt_y"/>
                                          </p:val>
                                        </p:tav>
                                        <p:tav tm="100000">
                                          <p:val>
                                            <p:strVal val="0-ppt_h/2"/>
                                          </p:val>
                                        </p:tav>
                                      </p:tavLst>
                                    </p:anim>
                                    <p:set>
                                      <p:cBhvr>
                                        <p:cTn id="40" dur="1" fill="hold">
                                          <p:stCondLst>
                                            <p:cond delay="2999"/>
                                          </p:stCondLst>
                                        </p:cTn>
                                        <p:tgtEl>
                                          <p:spTgt spid="9"/>
                                        </p:tgtEl>
                                        <p:attrNameLst>
                                          <p:attrName>style.visibility</p:attrName>
                                        </p:attrNameLst>
                                      </p:cBhvr>
                                      <p:to>
                                        <p:strVal val="hidden"/>
                                      </p:to>
                                    </p:set>
                                  </p:childTnLst>
                                </p:cTn>
                              </p:par>
                              <p:par>
                                <p:cTn id="41" presetID="2" presetClass="exit" presetSubtype="12" fill="hold" grpId="2" nodeType="withEffect">
                                  <p:stCondLst>
                                    <p:cond delay="0"/>
                                  </p:stCondLst>
                                  <p:childTnLst>
                                    <p:anim calcmode="lin" valueType="num">
                                      <p:cBhvr additive="base">
                                        <p:cTn id="42" dur="3000"/>
                                        <p:tgtEl>
                                          <p:spTgt spid="8"/>
                                        </p:tgtEl>
                                        <p:attrNameLst>
                                          <p:attrName>ppt_x</p:attrName>
                                        </p:attrNameLst>
                                      </p:cBhvr>
                                      <p:tavLst>
                                        <p:tav tm="0">
                                          <p:val>
                                            <p:strVal val="ppt_x"/>
                                          </p:val>
                                        </p:tav>
                                        <p:tav tm="100000">
                                          <p:val>
                                            <p:strVal val="0-ppt_w/2"/>
                                          </p:val>
                                        </p:tav>
                                      </p:tavLst>
                                    </p:anim>
                                    <p:anim calcmode="lin" valueType="num">
                                      <p:cBhvr additive="base">
                                        <p:cTn id="43" dur="3000"/>
                                        <p:tgtEl>
                                          <p:spTgt spid="8"/>
                                        </p:tgtEl>
                                        <p:attrNameLst>
                                          <p:attrName>ppt_y</p:attrName>
                                        </p:attrNameLst>
                                      </p:cBhvr>
                                      <p:tavLst>
                                        <p:tav tm="0">
                                          <p:val>
                                            <p:strVal val="ppt_y"/>
                                          </p:val>
                                        </p:tav>
                                        <p:tav tm="100000">
                                          <p:val>
                                            <p:strVal val="1+ppt_h/2"/>
                                          </p:val>
                                        </p:tav>
                                      </p:tavLst>
                                    </p:anim>
                                    <p:set>
                                      <p:cBhvr>
                                        <p:cTn id="44" dur="1" fill="hold">
                                          <p:stCondLst>
                                            <p:cond delay="2999"/>
                                          </p:stCondLst>
                                        </p:cTn>
                                        <p:tgtEl>
                                          <p:spTgt spid="8"/>
                                        </p:tgtEl>
                                        <p:attrNameLst>
                                          <p:attrName>style.visibility</p:attrName>
                                        </p:attrNameLst>
                                      </p:cBhvr>
                                      <p:to>
                                        <p:strVal val="hidden"/>
                                      </p:to>
                                    </p:set>
                                  </p:childTnLst>
                                </p:cTn>
                              </p:par>
                              <p:par>
                                <p:cTn id="45" presetID="2" presetClass="exit" presetSubtype="3" fill="hold" grpId="2" nodeType="withEffect">
                                  <p:stCondLst>
                                    <p:cond delay="0"/>
                                  </p:stCondLst>
                                  <p:childTnLst>
                                    <p:anim calcmode="lin" valueType="num">
                                      <p:cBhvr additive="base">
                                        <p:cTn id="46" dur="3000"/>
                                        <p:tgtEl>
                                          <p:spTgt spid="5"/>
                                        </p:tgtEl>
                                        <p:attrNameLst>
                                          <p:attrName>ppt_x</p:attrName>
                                        </p:attrNameLst>
                                      </p:cBhvr>
                                      <p:tavLst>
                                        <p:tav tm="0">
                                          <p:val>
                                            <p:strVal val="ppt_x"/>
                                          </p:val>
                                        </p:tav>
                                        <p:tav tm="100000">
                                          <p:val>
                                            <p:strVal val="1+ppt_w/2"/>
                                          </p:val>
                                        </p:tav>
                                      </p:tavLst>
                                    </p:anim>
                                    <p:anim calcmode="lin" valueType="num">
                                      <p:cBhvr additive="base">
                                        <p:cTn id="47" dur="3000"/>
                                        <p:tgtEl>
                                          <p:spTgt spid="5"/>
                                        </p:tgtEl>
                                        <p:attrNameLst>
                                          <p:attrName>ppt_y</p:attrName>
                                        </p:attrNameLst>
                                      </p:cBhvr>
                                      <p:tavLst>
                                        <p:tav tm="0">
                                          <p:val>
                                            <p:strVal val="ppt_y"/>
                                          </p:val>
                                        </p:tav>
                                        <p:tav tm="100000">
                                          <p:val>
                                            <p:strVal val="0-ppt_h/2"/>
                                          </p:val>
                                        </p:tav>
                                      </p:tavLst>
                                    </p:anim>
                                    <p:set>
                                      <p:cBhvr>
                                        <p:cTn id="48" dur="1" fill="hold">
                                          <p:stCondLst>
                                            <p:cond delay="2999"/>
                                          </p:stCondLst>
                                        </p:cTn>
                                        <p:tgtEl>
                                          <p:spTgt spid="5"/>
                                        </p:tgtEl>
                                        <p:attrNameLst>
                                          <p:attrName>style.visibility</p:attrName>
                                        </p:attrNameLst>
                                      </p:cBhvr>
                                      <p:to>
                                        <p:strVal val="hidden"/>
                                      </p:to>
                                    </p:set>
                                  </p:childTnLst>
                                </p:cTn>
                              </p:par>
                              <p:par>
                                <p:cTn id="49" presetID="23" presetClass="entr" presetSubtype="288" fill="hold" nodeType="withEffect">
                                  <p:stCondLst>
                                    <p:cond delay="0"/>
                                  </p:stCondLst>
                                  <p:childTnLst>
                                    <p:set>
                                      <p:cBhvr>
                                        <p:cTn id="50" dur="1" fill="hold">
                                          <p:stCondLst>
                                            <p:cond delay="0"/>
                                          </p:stCondLst>
                                        </p:cTn>
                                        <p:tgtEl>
                                          <p:spTgt spid="6"/>
                                        </p:tgtEl>
                                        <p:attrNameLst>
                                          <p:attrName>style.visibility</p:attrName>
                                        </p:attrNameLst>
                                      </p:cBhvr>
                                      <p:to>
                                        <p:strVal val="visible"/>
                                      </p:to>
                                    </p:set>
                                    <p:anim calcmode="lin" valueType="num">
                                      <p:cBhvr>
                                        <p:cTn id="51" dur="3000" fill="hold"/>
                                        <p:tgtEl>
                                          <p:spTgt spid="6"/>
                                        </p:tgtEl>
                                        <p:attrNameLst>
                                          <p:attrName>ppt_w</p:attrName>
                                        </p:attrNameLst>
                                      </p:cBhvr>
                                      <p:tavLst>
                                        <p:tav tm="0">
                                          <p:val>
                                            <p:strVal val="4/3*#ppt_w"/>
                                          </p:val>
                                        </p:tav>
                                        <p:tav tm="100000">
                                          <p:val>
                                            <p:strVal val="#ppt_w"/>
                                          </p:val>
                                        </p:tav>
                                      </p:tavLst>
                                    </p:anim>
                                    <p:anim calcmode="lin" valueType="num">
                                      <p:cBhvr>
                                        <p:cTn id="52" dur="3000" fill="hold"/>
                                        <p:tgtEl>
                                          <p:spTgt spid="6"/>
                                        </p:tgtEl>
                                        <p:attrNameLst>
                                          <p:attrName>ppt_h</p:attrName>
                                        </p:attrNameLst>
                                      </p:cBhvr>
                                      <p:tavLst>
                                        <p:tav tm="0">
                                          <p:val>
                                            <p:strVal val="4/3*#ppt_h"/>
                                          </p:val>
                                        </p:tav>
                                        <p:tav tm="100000">
                                          <p:val>
                                            <p:strVal val="#ppt_h"/>
                                          </p:val>
                                        </p:tav>
                                      </p:tavLst>
                                    </p:anim>
                                  </p:childTnLst>
                                </p:cTn>
                              </p:par>
                              <p:par>
                                <p:cTn id="53" presetID="8" presetClass="entr" presetSubtype="32" fill="hold" nodeType="withEffect">
                                  <p:stCondLst>
                                    <p:cond delay="0"/>
                                  </p:stCondLst>
                                  <p:childTnLst>
                                    <p:set>
                                      <p:cBhvr>
                                        <p:cTn id="54" dur="1" fill="hold">
                                          <p:stCondLst>
                                            <p:cond delay="0"/>
                                          </p:stCondLst>
                                        </p:cTn>
                                        <p:tgtEl>
                                          <p:spTgt spid="6"/>
                                        </p:tgtEl>
                                        <p:attrNameLst>
                                          <p:attrName>style.visibility</p:attrName>
                                        </p:attrNameLst>
                                      </p:cBhvr>
                                      <p:to>
                                        <p:strVal val="visible"/>
                                      </p:to>
                                    </p:set>
                                    <p:animEffect transition="in" filter="diamond(out)">
                                      <p:cBhvr>
                                        <p:cTn id="55" dur="3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dome-6.jpg"/>
          <p:cNvPicPr>
            <a:picLocks noChangeAspect="1"/>
          </p:cNvPicPr>
          <p:nvPr/>
        </p:nvPicPr>
        <p:blipFill>
          <a:blip r:embed="rId2"/>
          <a:stretch>
            <a:fillRect/>
          </a:stretch>
        </p:blipFill>
        <p:spPr>
          <a:xfrm>
            <a:off x="0" y="0"/>
            <a:ext cx="9144000" cy="6858000"/>
          </a:xfrm>
          <a:prstGeom prst="rect">
            <a:avLst/>
          </a:prstGeom>
        </p:spPr>
      </p:pic>
      <p:pic>
        <p:nvPicPr>
          <p:cNvPr id="5" name="4 Imagen" descr="dome-6.jpg"/>
          <p:cNvPicPr>
            <a:picLocks noChangeAspect="1"/>
          </p:cNvPicPr>
          <p:nvPr/>
        </p:nvPicPr>
        <p:blipFill>
          <a:blip r:embed="rId2"/>
          <a:stretch>
            <a:fillRect/>
          </a:stretch>
        </p:blipFill>
        <p:spPr>
          <a:xfrm>
            <a:off x="0" y="0"/>
            <a:ext cx="9144000" cy="6858000"/>
          </a:xfrm>
          <a:prstGeom prst="rect">
            <a:avLst/>
          </a:prstGeom>
        </p:spPr>
      </p:pic>
      <p:pic>
        <p:nvPicPr>
          <p:cNvPr id="6" name="5 Imagen" descr="dome-6.jpg"/>
          <p:cNvPicPr>
            <a:picLocks noChangeAspect="1"/>
          </p:cNvPicPr>
          <p:nvPr/>
        </p:nvPicPr>
        <p:blipFill>
          <a:blip r:embed="rId2"/>
          <a:stretch>
            <a:fillRect/>
          </a:stretch>
        </p:blipFill>
        <p:spPr>
          <a:xfrm>
            <a:off x="0" y="0"/>
            <a:ext cx="9144000" cy="6858000"/>
          </a:xfrm>
          <a:prstGeom prst="rect">
            <a:avLst/>
          </a:prstGeom>
        </p:spPr>
      </p:pic>
      <p:sp>
        <p:nvSpPr>
          <p:cNvPr id="7" name="6 Rectángulo"/>
          <p:cNvSpPr/>
          <p:nvPr/>
        </p:nvSpPr>
        <p:spPr>
          <a:xfrm>
            <a:off x="0" y="0"/>
            <a:ext cx="9144000" cy="6858000"/>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1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23" presetClass="entr" presetSubtype="288"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3000" fill="hold"/>
                                        <p:tgtEl>
                                          <p:spTgt spid="6"/>
                                        </p:tgtEl>
                                        <p:attrNameLst>
                                          <p:attrName>ppt_w</p:attrName>
                                        </p:attrNameLst>
                                      </p:cBhvr>
                                      <p:tavLst>
                                        <p:tav tm="0">
                                          <p:val>
                                            <p:strVal val="4/3*#ppt_w"/>
                                          </p:val>
                                        </p:tav>
                                        <p:tav tm="100000">
                                          <p:val>
                                            <p:strVal val="#ppt_w"/>
                                          </p:val>
                                        </p:tav>
                                      </p:tavLst>
                                    </p:anim>
                                    <p:anim calcmode="lin" valueType="num">
                                      <p:cBhvr>
                                        <p:cTn id="11" dur="3000" fill="hold"/>
                                        <p:tgtEl>
                                          <p:spTgt spid="6"/>
                                        </p:tgtEl>
                                        <p:attrNameLst>
                                          <p:attrName>ppt_h</p:attrName>
                                        </p:attrNameLst>
                                      </p:cBhvr>
                                      <p:tavLst>
                                        <p:tav tm="0">
                                          <p:val>
                                            <p:strVal val="4/3*#ppt_h"/>
                                          </p:val>
                                        </p:tav>
                                        <p:tav tm="100000">
                                          <p:val>
                                            <p:strVal val="#ppt_h"/>
                                          </p:val>
                                        </p:tav>
                                      </p:tavLst>
                                    </p:anim>
                                  </p:childTnLst>
                                </p:cTn>
                              </p:par>
                              <p:par>
                                <p:cTn id="12" presetID="4" presetClass="entr" presetSubtype="16"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box(in)">
                                      <p:cBhvr>
                                        <p:cTn id="14" dur="3000"/>
                                        <p:tgtEl>
                                          <p:spTgt spid="6"/>
                                        </p:tgtEl>
                                      </p:cBhvr>
                                    </p:animEffect>
                                  </p:childTnLst>
                                </p:cTn>
                              </p:par>
                              <p:par>
                                <p:cTn id="15" presetID="17" presetClass="entr" presetSubtype="10"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3000" fill="hold"/>
                                        <p:tgtEl>
                                          <p:spTgt spid="5"/>
                                        </p:tgtEl>
                                        <p:attrNameLst>
                                          <p:attrName>ppt_w</p:attrName>
                                        </p:attrNameLst>
                                      </p:cBhvr>
                                      <p:tavLst>
                                        <p:tav tm="0">
                                          <p:val>
                                            <p:fltVal val="0"/>
                                          </p:val>
                                        </p:tav>
                                        <p:tav tm="100000">
                                          <p:val>
                                            <p:strVal val="#ppt_w"/>
                                          </p:val>
                                        </p:tav>
                                      </p:tavLst>
                                    </p:anim>
                                    <p:anim calcmode="lin" valueType="num">
                                      <p:cBhvr>
                                        <p:cTn id="18" dur="3000" fill="hold"/>
                                        <p:tgtEl>
                                          <p:spTgt spid="5"/>
                                        </p:tgtEl>
                                        <p:attrNameLst>
                                          <p:attrName>ppt_h</p:attrName>
                                        </p:attrNameLst>
                                      </p:cBhvr>
                                      <p:tavLst>
                                        <p:tav tm="0">
                                          <p:val>
                                            <p:strVal val="#ppt_h"/>
                                          </p:val>
                                        </p:tav>
                                        <p:tav tm="100000">
                                          <p:val>
                                            <p:strVal val="#ppt_h"/>
                                          </p:val>
                                        </p:tav>
                                      </p:tavLst>
                                    </p:anim>
                                  </p:childTnLst>
                                </p:cTn>
                              </p:par>
                              <p:par>
                                <p:cTn id="19" presetID="8" presetClass="entr" presetSubtype="32"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diamond(out)">
                                      <p:cBhvr>
                                        <p:cTn id="21" dur="3000"/>
                                        <p:tgtEl>
                                          <p:spTgt spid="5"/>
                                        </p:tgtEl>
                                      </p:cBhvr>
                                    </p:animEffect>
                                  </p:childTnLst>
                                </p:cTn>
                              </p:par>
                              <p:par>
                                <p:cTn id="22" presetID="23" presetClass="entr" presetSubtype="288" fill="hold"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3000" fill="hold"/>
                                        <p:tgtEl>
                                          <p:spTgt spid="4"/>
                                        </p:tgtEl>
                                        <p:attrNameLst>
                                          <p:attrName>ppt_w</p:attrName>
                                        </p:attrNameLst>
                                      </p:cBhvr>
                                      <p:tavLst>
                                        <p:tav tm="0">
                                          <p:val>
                                            <p:strVal val="4/3*#ppt_w"/>
                                          </p:val>
                                        </p:tav>
                                        <p:tav tm="100000">
                                          <p:val>
                                            <p:strVal val="#ppt_w"/>
                                          </p:val>
                                        </p:tav>
                                      </p:tavLst>
                                    </p:anim>
                                    <p:anim calcmode="lin" valueType="num">
                                      <p:cBhvr>
                                        <p:cTn id="25" dur="3000" fill="hold"/>
                                        <p:tgtEl>
                                          <p:spTgt spid="4"/>
                                        </p:tgtEl>
                                        <p:attrNameLst>
                                          <p:attrName>ppt_h</p:attrName>
                                        </p:attrNameLst>
                                      </p:cBhvr>
                                      <p:tavLst>
                                        <p:tav tm="0">
                                          <p:val>
                                            <p:strVal val="4/3*#ppt_h"/>
                                          </p:val>
                                        </p:tav>
                                        <p:tav tm="100000">
                                          <p:val>
                                            <p:strVal val="#ppt_h"/>
                                          </p:val>
                                        </p:tav>
                                      </p:tavLst>
                                    </p:anim>
                                  </p:childTnLst>
                                </p:cTn>
                              </p:par>
                              <p:par>
                                <p:cTn id="26" presetID="16" presetClass="entr" presetSubtype="42" fill="hold" nodeType="with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barn(outHorizontal)">
                                      <p:cBhvr>
                                        <p:cTn id="2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fondo_tokio.jpg"/>
          <p:cNvPicPr>
            <a:picLocks noChangeAspect="1"/>
          </p:cNvPicPr>
          <p:nvPr/>
        </p:nvPicPr>
        <p:blipFill>
          <a:blip r:embed="rId2"/>
          <a:stretch>
            <a:fillRect/>
          </a:stretch>
        </p:blipFill>
        <p:spPr>
          <a:xfrm>
            <a:off x="0" y="0"/>
            <a:ext cx="9144000" cy="6858000"/>
          </a:xfrm>
          <a:prstGeom prst="rect">
            <a:avLst/>
          </a:prstGeom>
        </p:spPr>
      </p:pic>
      <p:pic>
        <p:nvPicPr>
          <p:cNvPr id="5" name="4 Imagen" descr="fondo_tokio.jpg"/>
          <p:cNvPicPr>
            <a:picLocks noChangeAspect="1"/>
          </p:cNvPicPr>
          <p:nvPr/>
        </p:nvPicPr>
        <p:blipFill>
          <a:blip r:embed="rId2"/>
          <a:stretch>
            <a:fillRect/>
          </a:stretch>
        </p:blipFill>
        <p:spPr>
          <a:xfrm>
            <a:off x="0" y="0"/>
            <a:ext cx="9144000" cy="6858000"/>
          </a:xfrm>
          <a:prstGeom prst="rect">
            <a:avLst/>
          </a:prstGeom>
        </p:spPr>
      </p:pic>
      <p:sp>
        <p:nvSpPr>
          <p:cNvPr id="6" name="5 Rectángulo"/>
          <p:cNvSpPr/>
          <p:nvPr/>
        </p:nvSpPr>
        <p:spPr>
          <a:xfrm>
            <a:off x="0" y="0"/>
            <a:ext cx="9144000" cy="6858000"/>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1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strVal val="4/3*#ppt_w"/>
                                          </p:val>
                                        </p:tav>
                                        <p:tav tm="100000">
                                          <p:val>
                                            <p:strVal val="#ppt_w"/>
                                          </p:val>
                                        </p:tav>
                                      </p:tavLst>
                                    </p:anim>
                                    <p:anim calcmode="lin" valueType="num">
                                      <p:cBhvr>
                                        <p:cTn id="11" dur="5000" fill="hold"/>
                                        <p:tgtEl>
                                          <p:spTgt spid="4"/>
                                        </p:tgtEl>
                                        <p:attrNameLst>
                                          <p:attrName>ppt_h</p:attrName>
                                        </p:attrNameLst>
                                      </p:cBhvr>
                                      <p:tavLst>
                                        <p:tav tm="0">
                                          <p:val>
                                            <p:strVal val="4/3*#ppt_h"/>
                                          </p:val>
                                        </p:tav>
                                        <p:tav tm="100000">
                                          <p:val>
                                            <p:strVal val="#ppt_h"/>
                                          </p:val>
                                        </p:tav>
                                      </p:tavLst>
                                    </p:anim>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5000" fill="hold"/>
                                        <p:tgtEl>
                                          <p:spTgt spid="5"/>
                                        </p:tgtEl>
                                        <p:attrNameLst>
                                          <p:attrName>ppt_w</p:attrName>
                                        </p:attrNameLst>
                                      </p:cBhvr>
                                      <p:tavLst>
                                        <p:tav tm="0">
                                          <p:val>
                                            <p:strVal val="4/3*#ppt_w"/>
                                          </p:val>
                                        </p:tav>
                                        <p:tav tm="100000">
                                          <p:val>
                                            <p:strVal val="#ppt_w"/>
                                          </p:val>
                                        </p:tav>
                                      </p:tavLst>
                                    </p:anim>
                                    <p:anim calcmode="lin" valueType="num">
                                      <p:cBhvr>
                                        <p:cTn id="15" dur="5000" fill="hold"/>
                                        <p:tgtEl>
                                          <p:spTgt spid="5"/>
                                        </p:tgtEl>
                                        <p:attrNameLst>
                                          <p:attrName>ppt_h</p:attrName>
                                        </p:attrNameLst>
                                      </p:cBhvr>
                                      <p:tavLst>
                                        <p:tav tm="0">
                                          <p:val>
                                            <p:strVal val="4/3*#ppt_h"/>
                                          </p:val>
                                        </p:tav>
                                        <p:tav tm="100000">
                                          <p:val>
                                            <p:strVal val="#ppt_h"/>
                                          </p:val>
                                        </p:tav>
                                      </p:tavLst>
                                    </p:anim>
                                  </p:childTnLst>
                                </p:cTn>
                              </p:par>
                              <p:par>
                                <p:cTn id="16" presetID="18" presetClass="entr" presetSubtype="3"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strips(upRight)">
                                      <p:cBhvr>
                                        <p:cTn id="18" dur="5000"/>
                                        <p:tgtEl>
                                          <p:spTgt spid="4"/>
                                        </p:tgtEl>
                                      </p:cBhvr>
                                    </p:animEffect>
                                  </p:childTnLst>
                                </p:cTn>
                              </p:par>
                              <p:par>
                                <p:cTn id="19" presetID="18" presetClass="entr" presetSubtype="12"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strips(downLeft)">
                                      <p:cBhvr>
                                        <p:cTn id="21" dur="5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a:ln>
            <a:noFill/>
          </a:ln>
        </p:spPr>
        <p:txBody>
          <a:bodyPr/>
          <a:lstStyle/>
          <a:p>
            <a:endParaRPr lang="es-ES" dirty="0"/>
          </a:p>
        </p:txBody>
      </p:sp>
      <p:sp>
        <p:nvSpPr>
          <p:cNvPr id="3" name="2 Subtítulo"/>
          <p:cNvSpPr>
            <a:spLocks noGrp="1"/>
          </p:cNvSpPr>
          <p:nvPr>
            <p:ph type="subTitle" idx="1"/>
          </p:nvPr>
        </p:nvSpPr>
        <p:spPr>
          <a:xfrm>
            <a:off x="0" y="0"/>
            <a:ext cx="9144000" cy="6858000"/>
          </a:xfrm>
          <a:ln>
            <a:noFill/>
          </a:ln>
        </p:spPr>
        <p:txBody>
          <a:bodyPr/>
          <a:lstStyle/>
          <a:p>
            <a:endParaRPr lang="es-ES" dirty="0"/>
          </a:p>
        </p:txBody>
      </p:sp>
      <p:pic>
        <p:nvPicPr>
          <p:cNvPr id="4" name="3 Imagen" descr="gran-buda-3.jpg"/>
          <p:cNvPicPr>
            <a:picLocks noChangeAspect="1"/>
          </p:cNvPicPr>
          <p:nvPr/>
        </p:nvPicPr>
        <p:blipFill>
          <a:blip r:embed="rId2"/>
          <a:stretch>
            <a:fillRect/>
          </a:stretch>
        </p:blipFill>
        <p:spPr>
          <a:xfrm>
            <a:off x="-1" y="0"/>
            <a:ext cx="9170789" cy="6858000"/>
          </a:xfrm>
          <a:prstGeom prst="rect">
            <a:avLst/>
          </a:prstGeom>
          <a:ln>
            <a:noFill/>
          </a:ln>
        </p:spPr>
      </p:pic>
      <p:sp>
        <p:nvSpPr>
          <p:cNvPr id="5" name="4 Triángulo rectángulo"/>
          <p:cNvSpPr/>
          <p:nvPr/>
        </p:nvSpPr>
        <p:spPr>
          <a:xfrm>
            <a:off x="0" y="0"/>
            <a:ext cx="9144000" cy="6858000"/>
          </a:xfrm>
          <a:prstGeom prst="rtTriangle">
            <a:avLst/>
          </a:prstGeom>
          <a:solidFill>
            <a:srgbClr val="00B05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rectángulo"/>
          <p:cNvSpPr/>
          <p:nvPr/>
        </p:nvSpPr>
        <p:spPr>
          <a:xfrm flipH="1" flipV="1">
            <a:off x="0" y="0"/>
            <a:ext cx="9144000" cy="6858000"/>
          </a:xfrm>
          <a:prstGeom prst="rtTriangle">
            <a:avLst/>
          </a:prstGeom>
          <a:solidFill>
            <a:srgbClr val="00B050">
              <a:alpha val="80000"/>
            </a:srgbClr>
          </a:solidFill>
          <a:ln w="3175">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rectángulo"/>
          <p:cNvSpPr/>
          <p:nvPr/>
        </p:nvSpPr>
        <p:spPr>
          <a:xfrm>
            <a:off x="1428728" y="1071546"/>
            <a:ext cx="6143668" cy="4572032"/>
          </a:xfrm>
          <a:prstGeom prst="rtTriangle">
            <a:avLst/>
          </a:prstGeom>
          <a:solidFill>
            <a:srgbClr val="00602B">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rectángulo"/>
          <p:cNvSpPr/>
          <p:nvPr/>
        </p:nvSpPr>
        <p:spPr>
          <a:xfrm flipH="1" flipV="1">
            <a:off x="1428728" y="1071546"/>
            <a:ext cx="6143668" cy="4572032"/>
          </a:xfrm>
          <a:prstGeom prst="rtTriangle">
            <a:avLst/>
          </a:prstGeom>
          <a:solidFill>
            <a:srgbClr val="00602B">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rectángulo"/>
          <p:cNvSpPr/>
          <p:nvPr/>
        </p:nvSpPr>
        <p:spPr>
          <a:xfrm flipH="1" flipV="1">
            <a:off x="2143108" y="1643050"/>
            <a:ext cx="4714908" cy="3429024"/>
          </a:xfrm>
          <a:prstGeom prst="rtTriangle">
            <a:avLst/>
          </a:prstGeom>
          <a:solidFill>
            <a:srgbClr val="25FF88">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rectángulo"/>
          <p:cNvSpPr/>
          <p:nvPr/>
        </p:nvSpPr>
        <p:spPr>
          <a:xfrm>
            <a:off x="2143108" y="1643050"/>
            <a:ext cx="4714908" cy="3429024"/>
          </a:xfrm>
          <a:prstGeom prst="rtTriangle">
            <a:avLst/>
          </a:prstGeom>
          <a:solidFill>
            <a:srgbClr val="25FF88">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0" y="0"/>
            <a:ext cx="9144000" cy="6858000"/>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1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par>
                                <p:cTn id="8" presetID="4" presetClass="entr" presetSubtype="1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ox(in)">
                                      <p:cBhvr>
                                        <p:cTn id="10" dur="3000"/>
                                        <p:tgtEl>
                                          <p:spTgt spid="5"/>
                                        </p:tgtEl>
                                      </p:cBhvr>
                                    </p:animEffect>
                                  </p:childTnLst>
                                </p:cTn>
                              </p:par>
                              <p:par>
                                <p:cTn id="11" presetID="4" presetClass="entr" presetSubtype="16"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ox(in)">
                                      <p:cBhvr>
                                        <p:cTn id="13" dur="3000"/>
                                        <p:tgtEl>
                                          <p:spTgt spid="7"/>
                                        </p:tgtEl>
                                      </p:cBhvr>
                                    </p:animEffect>
                                  </p:childTnLst>
                                </p:cTn>
                              </p:par>
                              <p:par>
                                <p:cTn id="14" presetID="4" presetClass="entr" presetSubtype="16" fill="hold" grpId="0"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box(in)">
                                      <p:cBhvr>
                                        <p:cTn id="16" dur="3000"/>
                                        <p:tgtEl>
                                          <p:spTgt spid="8"/>
                                        </p:tgtEl>
                                      </p:cBhvr>
                                    </p:animEffect>
                                  </p:childTnLst>
                                </p:cTn>
                              </p:par>
                              <p:par>
                                <p:cTn id="17" presetID="4" presetClass="entr" presetSubtype="16"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box(in)">
                                      <p:cBhvr>
                                        <p:cTn id="19" dur="3000"/>
                                        <p:tgtEl>
                                          <p:spTgt spid="9"/>
                                        </p:tgtEl>
                                      </p:cBhvr>
                                    </p:animEffect>
                                  </p:childTnLst>
                                </p:cTn>
                              </p:par>
                              <p:par>
                                <p:cTn id="20" presetID="4" presetClass="entr" presetSubtype="16"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box(in)">
                                      <p:cBhvr>
                                        <p:cTn id="22" dur="3000"/>
                                        <p:tgtEl>
                                          <p:spTgt spid="10"/>
                                        </p:tgtEl>
                                      </p:cBhvr>
                                    </p:animEffect>
                                  </p:childTnLst>
                                </p:cTn>
                              </p:par>
                              <p:par>
                                <p:cTn id="23" presetID="4" presetClass="entr" presetSubtype="16"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box(in)">
                                      <p:cBhvr>
                                        <p:cTn id="25" dur="3000"/>
                                        <p:tgtEl>
                                          <p:spTgt spid="11"/>
                                        </p:tgtEl>
                                      </p:cBhvr>
                                    </p:animEffect>
                                  </p:childTnLst>
                                </p:cTn>
                              </p:par>
                            </p:childTnLst>
                          </p:cTn>
                        </p:par>
                        <p:par>
                          <p:cTn id="26" fill="hold">
                            <p:stCondLst>
                              <p:cond delay="3000"/>
                            </p:stCondLst>
                            <p:childTnLst>
                              <p:par>
                                <p:cTn id="27" presetID="4" presetClass="exit" presetSubtype="32" fill="hold" grpId="1" nodeType="afterEffect">
                                  <p:stCondLst>
                                    <p:cond delay="0"/>
                                  </p:stCondLst>
                                  <p:childTnLst>
                                    <p:animEffect transition="out" filter="box(out)">
                                      <p:cBhvr>
                                        <p:cTn id="28" dur="3000"/>
                                        <p:tgtEl>
                                          <p:spTgt spid="7"/>
                                        </p:tgtEl>
                                      </p:cBhvr>
                                    </p:animEffect>
                                    <p:set>
                                      <p:cBhvr>
                                        <p:cTn id="29" dur="1" fill="hold">
                                          <p:stCondLst>
                                            <p:cond delay="2999"/>
                                          </p:stCondLst>
                                        </p:cTn>
                                        <p:tgtEl>
                                          <p:spTgt spid="7"/>
                                        </p:tgtEl>
                                        <p:attrNameLst>
                                          <p:attrName>style.visibility</p:attrName>
                                        </p:attrNameLst>
                                      </p:cBhvr>
                                      <p:to>
                                        <p:strVal val="hidden"/>
                                      </p:to>
                                    </p:set>
                                  </p:childTnLst>
                                </p:cTn>
                              </p:par>
                              <p:par>
                                <p:cTn id="30" presetID="4" presetClass="exit" presetSubtype="32" fill="hold" grpId="1" nodeType="withEffect">
                                  <p:stCondLst>
                                    <p:cond delay="0"/>
                                  </p:stCondLst>
                                  <p:childTnLst>
                                    <p:animEffect transition="out" filter="box(out)">
                                      <p:cBhvr>
                                        <p:cTn id="31" dur="3000"/>
                                        <p:tgtEl>
                                          <p:spTgt spid="5"/>
                                        </p:tgtEl>
                                      </p:cBhvr>
                                    </p:animEffect>
                                    <p:set>
                                      <p:cBhvr>
                                        <p:cTn id="32" dur="1" fill="hold">
                                          <p:stCondLst>
                                            <p:cond delay="2999"/>
                                          </p:stCondLst>
                                        </p:cTn>
                                        <p:tgtEl>
                                          <p:spTgt spid="5"/>
                                        </p:tgtEl>
                                        <p:attrNameLst>
                                          <p:attrName>style.visibility</p:attrName>
                                        </p:attrNameLst>
                                      </p:cBhvr>
                                      <p:to>
                                        <p:strVal val="hidden"/>
                                      </p:to>
                                    </p:set>
                                  </p:childTnLst>
                                </p:cTn>
                              </p:par>
                              <p:par>
                                <p:cTn id="33" presetID="4" presetClass="exit" presetSubtype="32" fill="hold" grpId="1" nodeType="withEffect">
                                  <p:stCondLst>
                                    <p:cond delay="0"/>
                                  </p:stCondLst>
                                  <p:childTnLst>
                                    <p:animEffect transition="out" filter="box(out)">
                                      <p:cBhvr>
                                        <p:cTn id="34" dur="3000"/>
                                        <p:tgtEl>
                                          <p:spTgt spid="9"/>
                                        </p:tgtEl>
                                      </p:cBhvr>
                                    </p:animEffect>
                                    <p:set>
                                      <p:cBhvr>
                                        <p:cTn id="35" dur="1" fill="hold">
                                          <p:stCondLst>
                                            <p:cond delay="2999"/>
                                          </p:stCondLst>
                                        </p:cTn>
                                        <p:tgtEl>
                                          <p:spTgt spid="9"/>
                                        </p:tgtEl>
                                        <p:attrNameLst>
                                          <p:attrName>style.visibility</p:attrName>
                                        </p:attrNameLst>
                                      </p:cBhvr>
                                      <p:to>
                                        <p:strVal val="hidden"/>
                                      </p:to>
                                    </p:set>
                                  </p:childTnLst>
                                </p:cTn>
                              </p:par>
                              <p:par>
                                <p:cTn id="36" presetID="4" presetClass="exit" presetSubtype="32" fill="hold" grpId="1" nodeType="withEffect">
                                  <p:stCondLst>
                                    <p:cond delay="0"/>
                                  </p:stCondLst>
                                  <p:childTnLst>
                                    <p:animEffect transition="out" filter="box(out)">
                                      <p:cBhvr>
                                        <p:cTn id="37" dur="3000"/>
                                        <p:tgtEl>
                                          <p:spTgt spid="8"/>
                                        </p:tgtEl>
                                      </p:cBhvr>
                                    </p:animEffect>
                                    <p:set>
                                      <p:cBhvr>
                                        <p:cTn id="38" dur="1" fill="hold">
                                          <p:stCondLst>
                                            <p:cond delay="2999"/>
                                          </p:stCondLst>
                                        </p:cTn>
                                        <p:tgtEl>
                                          <p:spTgt spid="8"/>
                                        </p:tgtEl>
                                        <p:attrNameLst>
                                          <p:attrName>style.visibility</p:attrName>
                                        </p:attrNameLst>
                                      </p:cBhvr>
                                      <p:to>
                                        <p:strVal val="hidden"/>
                                      </p:to>
                                    </p:set>
                                  </p:childTnLst>
                                </p:cTn>
                              </p:par>
                              <p:par>
                                <p:cTn id="39" presetID="4" presetClass="exit" presetSubtype="32" fill="hold" grpId="1" nodeType="withEffect">
                                  <p:stCondLst>
                                    <p:cond delay="0"/>
                                  </p:stCondLst>
                                  <p:childTnLst>
                                    <p:animEffect transition="out" filter="box(out)">
                                      <p:cBhvr>
                                        <p:cTn id="40" dur="3000"/>
                                        <p:tgtEl>
                                          <p:spTgt spid="11"/>
                                        </p:tgtEl>
                                      </p:cBhvr>
                                    </p:animEffect>
                                    <p:set>
                                      <p:cBhvr>
                                        <p:cTn id="41" dur="1" fill="hold">
                                          <p:stCondLst>
                                            <p:cond delay="2999"/>
                                          </p:stCondLst>
                                        </p:cTn>
                                        <p:tgtEl>
                                          <p:spTgt spid="11"/>
                                        </p:tgtEl>
                                        <p:attrNameLst>
                                          <p:attrName>style.visibility</p:attrName>
                                        </p:attrNameLst>
                                      </p:cBhvr>
                                      <p:to>
                                        <p:strVal val="hidden"/>
                                      </p:to>
                                    </p:set>
                                  </p:childTnLst>
                                </p:cTn>
                              </p:par>
                              <p:par>
                                <p:cTn id="42" presetID="4" presetClass="exit" presetSubtype="32" fill="hold" grpId="1" nodeType="withEffect">
                                  <p:stCondLst>
                                    <p:cond delay="0"/>
                                  </p:stCondLst>
                                  <p:childTnLst>
                                    <p:animEffect transition="out" filter="box(out)">
                                      <p:cBhvr>
                                        <p:cTn id="43" dur="3000"/>
                                        <p:tgtEl>
                                          <p:spTgt spid="10"/>
                                        </p:tgtEl>
                                      </p:cBhvr>
                                    </p:animEffect>
                                    <p:set>
                                      <p:cBhvr>
                                        <p:cTn id="44" dur="1" fill="hold">
                                          <p:stCondLst>
                                            <p:cond delay="2999"/>
                                          </p:stCondLst>
                                        </p:cTn>
                                        <p:tgtEl>
                                          <p:spTgt spid="10"/>
                                        </p:tgtEl>
                                        <p:attrNameLst>
                                          <p:attrName>style.visibility</p:attrName>
                                        </p:attrNameLst>
                                      </p:cBhvr>
                                      <p:to>
                                        <p:strVal val="hidden"/>
                                      </p:to>
                                    </p:set>
                                  </p:childTnLst>
                                </p:cTn>
                              </p:par>
                              <p:par>
                                <p:cTn id="45" presetID="23" presetClass="entr" presetSubtype="16" fill="hold" nodeType="withEffect">
                                  <p:stCondLst>
                                    <p:cond delay="0"/>
                                  </p:stCondLst>
                                  <p:childTnLst>
                                    <p:set>
                                      <p:cBhvr>
                                        <p:cTn id="46" dur="1" fill="hold">
                                          <p:stCondLst>
                                            <p:cond delay="0"/>
                                          </p:stCondLst>
                                        </p:cTn>
                                        <p:tgtEl>
                                          <p:spTgt spid="4"/>
                                        </p:tgtEl>
                                        <p:attrNameLst>
                                          <p:attrName>style.visibility</p:attrName>
                                        </p:attrNameLst>
                                      </p:cBhvr>
                                      <p:to>
                                        <p:strVal val="visible"/>
                                      </p:to>
                                    </p:set>
                                    <p:anim calcmode="lin" valueType="num">
                                      <p:cBhvr>
                                        <p:cTn id="47" dur="3000" fill="hold"/>
                                        <p:tgtEl>
                                          <p:spTgt spid="4"/>
                                        </p:tgtEl>
                                        <p:attrNameLst>
                                          <p:attrName>ppt_w</p:attrName>
                                        </p:attrNameLst>
                                      </p:cBhvr>
                                      <p:tavLst>
                                        <p:tav tm="0">
                                          <p:val>
                                            <p:fltVal val="0"/>
                                          </p:val>
                                        </p:tav>
                                        <p:tav tm="100000">
                                          <p:val>
                                            <p:strVal val="#ppt_w"/>
                                          </p:val>
                                        </p:tav>
                                      </p:tavLst>
                                    </p:anim>
                                    <p:anim calcmode="lin" valueType="num">
                                      <p:cBhvr>
                                        <p:cTn id="48" dur="3000" fill="hold"/>
                                        <p:tgtEl>
                                          <p:spTgt spid="4"/>
                                        </p:tgtEl>
                                        <p:attrNameLst>
                                          <p:attrName>ppt_h</p:attrName>
                                        </p:attrNameLst>
                                      </p:cBhvr>
                                      <p:tavLst>
                                        <p:tav tm="0">
                                          <p:val>
                                            <p:fltVal val="0"/>
                                          </p:val>
                                        </p:tav>
                                        <p:tav tm="100000">
                                          <p:val>
                                            <p:strVal val="#ppt_h"/>
                                          </p:val>
                                        </p:tav>
                                      </p:tavLst>
                                    </p:anim>
                                  </p:childTnLst>
                                </p:cTn>
                              </p:par>
                              <p:par>
                                <p:cTn id="49" presetID="4" presetClass="entr" presetSubtype="32" fill="hold" nodeType="withEffect">
                                  <p:stCondLst>
                                    <p:cond delay="0"/>
                                  </p:stCondLst>
                                  <p:childTnLst>
                                    <p:set>
                                      <p:cBhvr>
                                        <p:cTn id="50" dur="1" fill="hold">
                                          <p:stCondLst>
                                            <p:cond delay="0"/>
                                          </p:stCondLst>
                                        </p:cTn>
                                        <p:tgtEl>
                                          <p:spTgt spid="4"/>
                                        </p:tgtEl>
                                        <p:attrNameLst>
                                          <p:attrName>style.visibility</p:attrName>
                                        </p:attrNameLst>
                                      </p:cBhvr>
                                      <p:to>
                                        <p:strVal val="visible"/>
                                      </p:to>
                                    </p:set>
                                    <p:animEffect transition="in" filter="box(out)">
                                      <p:cBhvr>
                                        <p:cTn id="5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ining_tokyo_1.jpg"/>
          <p:cNvPicPr>
            <a:picLocks noChangeAspect="1"/>
          </p:cNvPicPr>
          <p:nvPr/>
        </p:nvPicPr>
        <p:blipFill>
          <a:blip r:embed="rId2"/>
          <a:stretch>
            <a:fillRect/>
          </a:stretch>
        </p:blipFill>
        <p:spPr>
          <a:xfrm>
            <a:off x="0" y="0"/>
            <a:ext cx="9144000" cy="6858000"/>
          </a:xfrm>
          <a:prstGeom prst="rect">
            <a:avLst/>
          </a:prstGeom>
        </p:spPr>
      </p:pic>
      <p:pic>
        <p:nvPicPr>
          <p:cNvPr id="5" name="4 Imagen" descr="imagining_tokyo_1.jpg"/>
          <p:cNvPicPr>
            <a:picLocks noChangeAspect="1"/>
          </p:cNvPicPr>
          <p:nvPr/>
        </p:nvPicPr>
        <p:blipFill>
          <a:blip r:embed="rId2"/>
          <a:stretch>
            <a:fillRect/>
          </a:stretch>
        </p:blipFill>
        <p:spPr>
          <a:xfrm>
            <a:off x="0" y="0"/>
            <a:ext cx="9144000" cy="6858000"/>
          </a:xfrm>
          <a:prstGeom prst="rect">
            <a:avLst/>
          </a:prstGeom>
        </p:spPr>
      </p:pic>
      <p:pic>
        <p:nvPicPr>
          <p:cNvPr id="6" name="5 Imagen" descr="imagining_tokyo_1.jpg"/>
          <p:cNvPicPr>
            <a:picLocks noChangeAspect="1"/>
          </p:cNvPicPr>
          <p:nvPr/>
        </p:nvPicPr>
        <p:blipFill>
          <a:blip r:embed="rId2"/>
          <a:stretch>
            <a:fillRect/>
          </a:stretch>
        </p:blipFill>
        <p:spPr>
          <a:xfrm>
            <a:off x="0" y="0"/>
            <a:ext cx="9144000" cy="6858000"/>
          </a:xfrm>
          <a:prstGeom prst="rect">
            <a:avLst/>
          </a:prstGeom>
        </p:spPr>
      </p:pic>
      <p:sp>
        <p:nvSpPr>
          <p:cNvPr id="7" name="6 Rectángulo"/>
          <p:cNvSpPr/>
          <p:nvPr/>
        </p:nvSpPr>
        <p:spPr>
          <a:xfrm>
            <a:off x="0" y="0"/>
            <a:ext cx="9144000" cy="6858000"/>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1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8" presetClass="entr" presetSubtype="16"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diamond(in)">
                                      <p:cBhvr>
                                        <p:cTn id="10" dur="3000"/>
                                        <p:tgtEl>
                                          <p:spTgt spid="6"/>
                                        </p:tgtEl>
                                      </p:cBhvr>
                                    </p:animEffect>
                                  </p:childTnLst>
                                </p:cTn>
                              </p:par>
                              <p:par>
                                <p:cTn id="11" presetID="17" presetClass="entr" presetSubtype="1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3000" fill="hold"/>
                                        <p:tgtEl>
                                          <p:spTgt spid="5"/>
                                        </p:tgtEl>
                                        <p:attrNameLst>
                                          <p:attrName>ppt_w</p:attrName>
                                        </p:attrNameLst>
                                      </p:cBhvr>
                                      <p:tavLst>
                                        <p:tav tm="0">
                                          <p:val>
                                            <p:fltVal val="0"/>
                                          </p:val>
                                        </p:tav>
                                        <p:tav tm="100000">
                                          <p:val>
                                            <p:strVal val="#ppt_w"/>
                                          </p:val>
                                        </p:tav>
                                      </p:tavLst>
                                    </p:anim>
                                    <p:anim calcmode="lin" valueType="num">
                                      <p:cBhvr>
                                        <p:cTn id="14" dur="3000" fill="hold"/>
                                        <p:tgtEl>
                                          <p:spTgt spid="5"/>
                                        </p:tgtEl>
                                        <p:attrNameLst>
                                          <p:attrName>ppt_h</p:attrName>
                                        </p:attrNameLst>
                                      </p:cBhvr>
                                      <p:tavLst>
                                        <p:tav tm="0">
                                          <p:val>
                                            <p:strVal val="#ppt_h"/>
                                          </p:val>
                                        </p:tav>
                                        <p:tav tm="100000">
                                          <p:val>
                                            <p:strVal val="#ppt_h"/>
                                          </p:val>
                                        </p:tav>
                                      </p:tavLst>
                                    </p:anim>
                                  </p:childTnLst>
                                </p:cTn>
                              </p:par>
                              <p:par>
                                <p:cTn id="15" presetID="4" presetClass="entr" presetSubtype="16"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box(in)">
                                      <p:cBhvr>
                                        <p:cTn id="17" dur="3000"/>
                                        <p:tgtEl>
                                          <p:spTgt spid="5"/>
                                        </p:tgtEl>
                                      </p:cBhvr>
                                    </p:animEffect>
                                  </p:childTnLst>
                                </p:cTn>
                              </p:par>
                              <p:par>
                                <p:cTn id="18" presetID="23" presetClass="entr" presetSubtype="288"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p:cTn id="20" dur="3000" fill="hold"/>
                                        <p:tgtEl>
                                          <p:spTgt spid="4"/>
                                        </p:tgtEl>
                                        <p:attrNameLst>
                                          <p:attrName>ppt_w</p:attrName>
                                        </p:attrNameLst>
                                      </p:cBhvr>
                                      <p:tavLst>
                                        <p:tav tm="0">
                                          <p:val>
                                            <p:strVal val="4/3*#ppt_w"/>
                                          </p:val>
                                        </p:tav>
                                        <p:tav tm="100000">
                                          <p:val>
                                            <p:strVal val="#ppt_w"/>
                                          </p:val>
                                        </p:tav>
                                      </p:tavLst>
                                    </p:anim>
                                    <p:anim calcmode="lin" valueType="num">
                                      <p:cBhvr>
                                        <p:cTn id="21" dur="3000" fill="hold"/>
                                        <p:tgtEl>
                                          <p:spTgt spid="4"/>
                                        </p:tgtEl>
                                        <p:attrNameLst>
                                          <p:attrName>ppt_h</p:attrName>
                                        </p:attrNameLst>
                                      </p:cBhvr>
                                      <p:tavLst>
                                        <p:tav tm="0">
                                          <p:val>
                                            <p:strVal val="4/3*#ppt_h"/>
                                          </p:val>
                                        </p:tav>
                                        <p:tav tm="100000">
                                          <p:val>
                                            <p:strVal val="#ppt_h"/>
                                          </p:val>
                                        </p:tav>
                                      </p:tavLst>
                                    </p:anim>
                                  </p:childTnLst>
                                </p:cTn>
                              </p:par>
                              <p:par>
                                <p:cTn id="22" presetID="16" presetClass="entr" presetSubtype="37" fill="hold" nodeType="withEffect">
                                  <p:stCondLst>
                                    <p:cond delay="0"/>
                                  </p:stCondLst>
                                  <p:childTnLst>
                                    <p:set>
                                      <p:cBhvr>
                                        <p:cTn id="23" dur="1" fill="hold">
                                          <p:stCondLst>
                                            <p:cond delay="0"/>
                                          </p:stCondLst>
                                        </p:cTn>
                                        <p:tgtEl>
                                          <p:spTgt spid="4"/>
                                        </p:tgtEl>
                                        <p:attrNameLst>
                                          <p:attrName>style.visibility</p:attrName>
                                        </p:attrNameLst>
                                      </p:cBhvr>
                                      <p:to>
                                        <p:strVal val="visible"/>
                                      </p:to>
                                    </p:set>
                                    <p:animEffect transition="in" filter="barn(outVertical)">
                                      <p:cBhvr>
                                        <p:cTn id="24"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a:solidFill>
            <a:srgbClr val="C00000"/>
          </a:solidFill>
          <a:ln>
            <a:noFill/>
          </a:ln>
        </p:spPr>
        <p:txBody>
          <a:bodyPr/>
          <a:lstStyle/>
          <a:p>
            <a:endParaRPr lang="es-ES" dirty="0"/>
          </a:p>
        </p:txBody>
      </p:sp>
      <p:sp>
        <p:nvSpPr>
          <p:cNvPr id="3" name="2 Subtítulo"/>
          <p:cNvSpPr>
            <a:spLocks noGrp="1"/>
          </p:cNvSpPr>
          <p:nvPr>
            <p:ph type="subTitle" idx="1"/>
          </p:nvPr>
        </p:nvSpPr>
        <p:spPr>
          <a:xfrm>
            <a:off x="0" y="0"/>
            <a:ext cx="9144000" cy="6858000"/>
          </a:xfrm>
          <a:solidFill>
            <a:schemeClr val="bg1"/>
          </a:solidFill>
          <a:ln>
            <a:noFill/>
          </a:ln>
        </p:spPr>
        <p:txBody>
          <a:bodyPr/>
          <a:lstStyle/>
          <a:p>
            <a:endParaRPr lang="es-ES" dirty="0"/>
          </a:p>
        </p:txBody>
      </p:sp>
      <p:pic>
        <p:nvPicPr>
          <p:cNvPr id="4" name="3 Imagen" descr="IMG_4243.JPG"/>
          <p:cNvPicPr>
            <a:picLocks noChangeAspect="1"/>
          </p:cNvPicPr>
          <p:nvPr/>
        </p:nvPicPr>
        <p:blipFill>
          <a:blip r:embed="rId2"/>
          <a:stretch>
            <a:fillRect/>
          </a:stretch>
        </p:blipFill>
        <p:spPr>
          <a:xfrm>
            <a:off x="0" y="0"/>
            <a:ext cx="9144000" cy="6858000"/>
          </a:xfrm>
          <a:prstGeom prst="rect">
            <a:avLst/>
          </a:prstGeom>
          <a:solidFill>
            <a:srgbClr val="C00000"/>
          </a:solidFill>
          <a:ln>
            <a:noFill/>
          </a:ln>
        </p:spPr>
      </p:pic>
      <p:sp>
        <p:nvSpPr>
          <p:cNvPr id="5" name="4 Triángulo rectángulo"/>
          <p:cNvSpPr/>
          <p:nvPr/>
        </p:nvSpPr>
        <p:spPr>
          <a:xfrm flipV="1">
            <a:off x="0" y="0"/>
            <a:ext cx="4643438" cy="6858000"/>
          </a:xfrm>
          <a:prstGeom prst="rtTriangl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iángulo rectángulo"/>
          <p:cNvSpPr/>
          <p:nvPr/>
        </p:nvSpPr>
        <p:spPr>
          <a:xfrm flipH="1" flipV="1">
            <a:off x="4572000" y="0"/>
            <a:ext cx="4572000" cy="6858000"/>
          </a:xfrm>
          <a:prstGeom prst="rtTriangl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0" y="0"/>
            <a:ext cx="9144000" cy="6858000"/>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1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17" presetClass="exit" presetSubtype="8" fill="hold" grpId="0" nodeType="withEffect">
                                  <p:stCondLst>
                                    <p:cond delay="0"/>
                                  </p:stCondLst>
                                  <p:childTnLst>
                                    <p:anim calcmode="lin" valueType="num">
                                      <p:cBhvr>
                                        <p:cTn id="9" dur="3000"/>
                                        <p:tgtEl>
                                          <p:spTgt spid="5"/>
                                        </p:tgtEl>
                                        <p:attrNameLst>
                                          <p:attrName>ppt_x</p:attrName>
                                        </p:attrNameLst>
                                      </p:cBhvr>
                                      <p:tavLst>
                                        <p:tav tm="0">
                                          <p:val>
                                            <p:strVal val="ppt_x"/>
                                          </p:val>
                                        </p:tav>
                                        <p:tav tm="100000">
                                          <p:val>
                                            <p:strVal val="ppt_x-ppt_w/2"/>
                                          </p:val>
                                        </p:tav>
                                      </p:tavLst>
                                    </p:anim>
                                    <p:anim calcmode="lin" valueType="num">
                                      <p:cBhvr>
                                        <p:cTn id="10" dur="3000"/>
                                        <p:tgtEl>
                                          <p:spTgt spid="5"/>
                                        </p:tgtEl>
                                        <p:attrNameLst>
                                          <p:attrName>ppt_y</p:attrName>
                                        </p:attrNameLst>
                                      </p:cBhvr>
                                      <p:tavLst>
                                        <p:tav tm="0">
                                          <p:val>
                                            <p:strVal val="ppt_y"/>
                                          </p:val>
                                        </p:tav>
                                        <p:tav tm="100000">
                                          <p:val>
                                            <p:strVal val="ppt_y"/>
                                          </p:val>
                                        </p:tav>
                                      </p:tavLst>
                                    </p:anim>
                                    <p:anim calcmode="lin" valueType="num">
                                      <p:cBhvr>
                                        <p:cTn id="11" dur="3000"/>
                                        <p:tgtEl>
                                          <p:spTgt spid="5"/>
                                        </p:tgtEl>
                                        <p:attrNameLst>
                                          <p:attrName>ppt_w</p:attrName>
                                        </p:attrNameLst>
                                      </p:cBhvr>
                                      <p:tavLst>
                                        <p:tav tm="0">
                                          <p:val>
                                            <p:strVal val="ppt_w"/>
                                          </p:val>
                                        </p:tav>
                                        <p:tav tm="100000">
                                          <p:val>
                                            <p:fltVal val="0"/>
                                          </p:val>
                                        </p:tav>
                                      </p:tavLst>
                                    </p:anim>
                                    <p:anim calcmode="lin" valueType="num">
                                      <p:cBhvr>
                                        <p:cTn id="12" dur="3000"/>
                                        <p:tgtEl>
                                          <p:spTgt spid="5"/>
                                        </p:tgtEl>
                                        <p:attrNameLst>
                                          <p:attrName>ppt_h</p:attrName>
                                        </p:attrNameLst>
                                      </p:cBhvr>
                                      <p:tavLst>
                                        <p:tav tm="0">
                                          <p:val>
                                            <p:strVal val="ppt_h"/>
                                          </p:val>
                                        </p:tav>
                                        <p:tav tm="100000">
                                          <p:val>
                                            <p:strVal val="ppt_h"/>
                                          </p:val>
                                        </p:tav>
                                      </p:tavLst>
                                    </p:anim>
                                    <p:set>
                                      <p:cBhvr>
                                        <p:cTn id="13" dur="1" fill="hold">
                                          <p:stCondLst>
                                            <p:cond delay="2999"/>
                                          </p:stCondLst>
                                        </p:cTn>
                                        <p:tgtEl>
                                          <p:spTgt spid="5"/>
                                        </p:tgtEl>
                                        <p:attrNameLst>
                                          <p:attrName>style.visibility</p:attrName>
                                        </p:attrNameLst>
                                      </p:cBhvr>
                                      <p:to>
                                        <p:strVal val="hidden"/>
                                      </p:to>
                                    </p:set>
                                  </p:childTnLst>
                                </p:cTn>
                              </p:par>
                              <p:par>
                                <p:cTn id="14" presetID="17" presetClass="exit" presetSubtype="2" fill="hold" grpId="0" nodeType="withEffect">
                                  <p:stCondLst>
                                    <p:cond delay="0"/>
                                  </p:stCondLst>
                                  <p:childTnLst>
                                    <p:anim calcmode="lin" valueType="num">
                                      <p:cBhvr>
                                        <p:cTn id="15" dur="3000"/>
                                        <p:tgtEl>
                                          <p:spTgt spid="6"/>
                                        </p:tgtEl>
                                        <p:attrNameLst>
                                          <p:attrName>ppt_x</p:attrName>
                                        </p:attrNameLst>
                                      </p:cBhvr>
                                      <p:tavLst>
                                        <p:tav tm="0">
                                          <p:val>
                                            <p:strVal val="ppt_x"/>
                                          </p:val>
                                        </p:tav>
                                        <p:tav tm="100000">
                                          <p:val>
                                            <p:strVal val="ppt_x+ppt_w/2"/>
                                          </p:val>
                                        </p:tav>
                                      </p:tavLst>
                                    </p:anim>
                                    <p:anim calcmode="lin" valueType="num">
                                      <p:cBhvr>
                                        <p:cTn id="16" dur="3000"/>
                                        <p:tgtEl>
                                          <p:spTgt spid="6"/>
                                        </p:tgtEl>
                                        <p:attrNameLst>
                                          <p:attrName>ppt_y</p:attrName>
                                        </p:attrNameLst>
                                      </p:cBhvr>
                                      <p:tavLst>
                                        <p:tav tm="0">
                                          <p:val>
                                            <p:strVal val="ppt_y"/>
                                          </p:val>
                                        </p:tav>
                                        <p:tav tm="100000">
                                          <p:val>
                                            <p:strVal val="ppt_y"/>
                                          </p:val>
                                        </p:tav>
                                      </p:tavLst>
                                    </p:anim>
                                    <p:anim calcmode="lin" valueType="num">
                                      <p:cBhvr>
                                        <p:cTn id="17" dur="3000"/>
                                        <p:tgtEl>
                                          <p:spTgt spid="6"/>
                                        </p:tgtEl>
                                        <p:attrNameLst>
                                          <p:attrName>ppt_w</p:attrName>
                                        </p:attrNameLst>
                                      </p:cBhvr>
                                      <p:tavLst>
                                        <p:tav tm="0">
                                          <p:val>
                                            <p:strVal val="ppt_w"/>
                                          </p:val>
                                        </p:tav>
                                        <p:tav tm="100000">
                                          <p:val>
                                            <p:fltVal val="0"/>
                                          </p:val>
                                        </p:tav>
                                      </p:tavLst>
                                    </p:anim>
                                    <p:anim calcmode="lin" valueType="num">
                                      <p:cBhvr>
                                        <p:cTn id="18" dur="3000"/>
                                        <p:tgtEl>
                                          <p:spTgt spid="6"/>
                                        </p:tgtEl>
                                        <p:attrNameLst>
                                          <p:attrName>ppt_h</p:attrName>
                                        </p:attrNameLst>
                                      </p:cBhvr>
                                      <p:tavLst>
                                        <p:tav tm="0">
                                          <p:val>
                                            <p:strVal val="ppt_h"/>
                                          </p:val>
                                        </p:tav>
                                        <p:tav tm="100000">
                                          <p:val>
                                            <p:strVal val="ppt_h"/>
                                          </p:val>
                                        </p:tav>
                                      </p:tavLst>
                                    </p:anim>
                                    <p:set>
                                      <p:cBhvr>
                                        <p:cTn id="19" dur="1" fill="hold">
                                          <p:stCondLst>
                                            <p:cond delay="2999"/>
                                          </p:stCondLst>
                                        </p:cTn>
                                        <p:tgtEl>
                                          <p:spTgt spid="6"/>
                                        </p:tgtEl>
                                        <p:attrNameLst>
                                          <p:attrName>style.visibility</p:attrName>
                                        </p:attrNameLst>
                                      </p:cBhvr>
                                      <p:to>
                                        <p:strVal val="hidden"/>
                                      </p:to>
                                    </p:set>
                                  </p:childTnLst>
                                </p:cTn>
                              </p:par>
                              <p:par>
                                <p:cTn id="20" presetID="5" presetClass="exit" presetSubtype="10" fill="hold" grpId="1" nodeType="withEffect">
                                  <p:stCondLst>
                                    <p:cond delay="0"/>
                                  </p:stCondLst>
                                  <p:childTnLst>
                                    <p:animEffect transition="out" filter="checkerboard(across)">
                                      <p:cBhvr>
                                        <p:cTn id="21" dur="3000"/>
                                        <p:tgtEl>
                                          <p:spTgt spid="5"/>
                                        </p:tgtEl>
                                      </p:cBhvr>
                                    </p:animEffect>
                                    <p:set>
                                      <p:cBhvr>
                                        <p:cTn id="22" dur="1" fill="hold">
                                          <p:stCondLst>
                                            <p:cond delay="2999"/>
                                          </p:stCondLst>
                                        </p:cTn>
                                        <p:tgtEl>
                                          <p:spTgt spid="5"/>
                                        </p:tgtEl>
                                        <p:attrNameLst>
                                          <p:attrName>style.visibility</p:attrName>
                                        </p:attrNameLst>
                                      </p:cBhvr>
                                      <p:to>
                                        <p:strVal val="hidden"/>
                                      </p:to>
                                    </p:set>
                                  </p:childTnLst>
                                </p:cTn>
                              </p:par>
                              <p:par>
                                <p:cTn id="23" presetID="5" presetClass="exit" presetSubtype="10" fill="hold" grpId="1" nodeType="withEffect">
                                  <p:stCondLst>
                                    <p:cond delay="0"/>
                                  </p:stCondLst>
                                  <p:childTnLst>
                                    <p:animEffect transition="out" filter="checkerboard(across)">
                                      <p:cBhvr>
                                        <p:cTn id="24" dur="3000"/>
                                        <p:tgtEl>
                                          <p:spTgt spid="6"/>
                                        </p:tgtEl>
                                      </p:cBhvr>
                                    </p:animEffect>
                                    <p:set>
                                      <p:cBhvr>
                                        <p:cTn id="25" dur="1" fill="hold">
                                          <p:stCondLst>
                                            <p:cond delay="2999"/>
                                          </p:stCondLst>
                                        </p:cTn>
                                        <p:tgtEl>
                                          <p:spTgt spid="6"/>
                                        </p:tgtEl>
                                        <p:attrNameLst>
                                          <p:attrName>style.visibility</p:attrName>
                                        </p:attrNameLst>
                                      </p:cBhvr>
                                      <p:to>
                                        <p:strVal val="hidden"/>
                                      </p:to>
                                    </p:set>
                                  </p:childTnLst>
                                </p:cTn>
                              </p:par>
                              <p:par>
                                <p:cTn id="26" presetID="17" presetClass="entr" presetSubtype="10" fill="hold" nodeType="withEffect">
                                  <p:stCondLst>
                                    <p:cond delay="0"/>
                                  </p:stCondLst>
                                  <p:childTnLst>
                                    <p:set>
                                      <p:cBhvr>
                                        <p:cTn id="27" dur="1" fill="hold">
                                          <p:stCondLst>
                                            <p:cond delay="0"/>
                                          </p:stCondLst>
                                        </p:cTn>
                                        <p:tgtEl>
                                          <p:spTgt spid="4"/>
                                        </p:tgtEl>
                                        <p:attrNameLst>
                                          <p:attrName>style.visibility</p:attrName>
                                        </p:attrNameLst>
                                      </p:cBhvr>
                                      <p:to>
                                        <p:strVal val="visible"/>
                                      </p:to>
                                    </p:set>
                                    <p:anim calcmode="lin" valueType="num">
                                      <p:cBhvr>
                                        <p:cTn id="28" dur="3000" fill="hold"/>
                                        <p:tgtEl>
                                          <p:spTgt spid="4"/>
                                        </p:tgtEl>
                                        <p:attrNameLst>
                                          <p:attrName>ppt_w</p:attrName>
                                        </p:attrNameLst>
                                      </p:cBhvr>
                                      <p:tavLst>
                                        <p:tav tm="0">
                                          <p:val>
                                            <p:fltVal val="0"/>
                                          </p:val>
                                        </p:tav>
                                        <p:tav tm="100000">
                                          <p:val>
                                            <p:strVal val="#ppt_w"/>
                                          </p:val>
                                        </p:tav>
                                      </p:tavLst>
                                    </p:anim>
                                    <p:anim calcmode="lin" valueType="num">
                                      <p:cBhvr>
                                        <p:cTn id="29" dur="3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japanese_garden-High_Quality_wallpaper_1440x900.jpg"/>
          <p:cNvPicPr>
            <a:picLocks noChangeAspect="1"/>
          </p:cNvPicPr>
          <p:nvPr/>
        </p:nvPicPr>
        <p:blipFill>
          <a:blip r:embed="rId2"/>
          <a:stretch>
            <a:fillRect/>
          </a:stretch>
        </p:blipFill>
        <p:spPr>
          <a:xfrm>
            <a:off x="0" y="3345"/>
            <a:ext cx="9144000" cy="6851309"/>
          </a:xfrm>
          <a:prstGeom prst="rect">
            <a:avLst/>
          </a:prstGeom>
        </p:spPr>
      </p:pic>
      <p:pic>
        <p:nvPicPr>
          <p:cNvPr id="5" name="4 Imagen" descr="japanese_garden-High_Quality_wallpaper_1440x900.jpg"/>
          <p:cNvPicPr>
            <a:picLocks noChangeAspect="1"/>
          </p:cNvPicPr>
          <p:nvPr/>
        </p:nvPicPr>
        <p:blipFill>
          <a:blip r:embed="rId2"/>
          <a:stretch>
            <a:fillRect/>
          </a:stretch>
        </p:blipFill>
        <p:spPr>
          <a:xfrm>
            <a:off x="0" y="0"/>
            <a:ext cx="9144000" cy="6851309"/>
          </a:xfrm>
          <a:prstGeom prst="rect">
            <a:avLst/>
          </a:prstGeom>
        </p:spPr>
      </p:pic>
      <p:pic>
        <p:nvPicPr>
          <p:cNvPr id="6" name="5 Imagen" descr="japanese_garden-High_Quality_wallpaper_1440x900.jpg"/>
          <p:cNvPicPr>
            <a:picLocks noChangeAspect="1"/>
          </p:cNvPicPr>
          <p:nvPr/>
        </p:nvPicPr>
        <p:blipFill>
          <a:blip r:embed="rId2"/>
          <a:stretch>
            <a:fillRect/>
          </a:stretch>
        </p:blipFill>
        <p:spPr>
          <a:xfrm>
            <a:off x="0" y="0"/>
            <a:ext cx="9144000" cy="6851309"/>
          </a:xfrm>
          <a:prstGeom prst="rect">
            <a:avLst/>
          </a:prstGeom>
        </p:spPr>
      </p:pic>
      <p:pic>
        <p:nvPicPr>
          <p:cNvPr id="7" name="6 Imagen" descr="vz892uu6.png"/>
          <p:cNvPicPr>
            <a:picLocks noChangeAspect="1"/>
          </p:cNvPicPr>
          <p:nvPr/>
        </p:nvPicPr>
        <p:blipFill>
          <a:blip r:embed="rId3"/>
          <a:stretch>
            <a:fillRect/>
          </a:stretch>
        </p:blipFill>
        <p:spPr>
          <a:xfrm>
            <a:off x="3779508" y="2071678"/>
            <a:ext cx="4850140" cy="4786322"/>
          </a:xfrm>
          <a:prstGeom prst="rect">
            <a:avLst/>
          </a:prstGeom>
        </p:spPr>
      </p:pic>
      <p:sp>
        <p:nvSpPr>
          <p:cNvPr id="9" name="8 Rectángulo"/>
          <p:cNvSpPr/>
          <p:nvPr/>
        </p:nvSpPr>
        <p:spPr>
          <a:xfrm>
            <a:off x="0" y="0"/>
            <a:ext cx="9144000" cy="6858000"/>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1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9"/>
                                        </p:tgtEl>
                                        <p:attrNameLst>
                                          <p:attrName>style.opacity</p:attrName>
                                        </p:attrNameLst>
                                      </p:cBhvr>
                                      <p:to>
                                        <p:strVal val="0"/>
                                      </p:to>
                                    </p:set>
                                    <p:animEffect filter="image" prLst="opacity: 0">
                                      <p:cBhvr rctx="IE">
                                        <p:cTn id="7" dur="indefinite"/>
                                        <p:tgtEl>
                                          <p:spTgt spid="9"/>
                                        </p:tgtEl>
                                      </p:cBhvr>
                                    </p:animEffect>
                                  </p:childTnLst>
                                </p:cTn>
                              </p:par>
                              <p:par>
                                <p:cTn id="8" presetID="23" presetClass="exit" presetSubtype="272" fill="hold" nodeType="withEffect">
                                  <p:stCondLst>
                                    <p:cond delay="0"/>
                                  </p:stCondLst>
                                  <p:childTnLst>
                                    <p:anim calcmode="lin" valueType="num">
                                      <p:cBhvr>
                                        <p:cTn id="9" dur="3000"/>
                                        <p:tgtEl>
                                          <p:spTgt spid="6"/>
                                        </p:tgtEl>
                                        <p:attrNameLst>
                                          <p:attrName>ppt_w</p:attrName>
                                        </p:attrNameLst>
                                      </p:cBhvr>
                                      <p:tavLst>
                                        <p:tav tm="0">
                                          <p:val>
                                            <p:strVal val="ppt_w"/>
                                          </p:val>
                                        </p:tav>
                                        <p:tav tm="100000">
                                          <p:val>
                                            <p:strVal val="4/3*ppt_w"/>
                                          </p:val>
                                        </p:tav>
                                      </p:tavLst>
                                    </p:anim>
                                    <p:anim calcmode="lin" valueType="num">
                                      <p:cBhvr>
                                        <p:cTn id="10" dur="3000"/>
                                        <p:tgtEl>
                                          <p:spTgt spid="6"/>
                                        </p:tgtEl>
                                        <p:attrNameLst>
                                          <p:attrName>ppt_h</p:attrName>
                                        </p:attrNameLst>
                                      </p:cBhvr>
                                      <p:tavLst>
                                        <p:tav tm="0">
                                          <p:val>
                                            <p:strVal val="ppt_h"/>
                                          </p:val>
                                        </p:tav>
                                        <p:tav tm="100000">
                                          <p:val>
                                            <p:strVal val="4/3*ppt_h"/>
                                          </p:val>
                                        </p:tav>
                                      </p:tavLst>
                                    </p:anim>
                                    <p:set>
                                      <p:cBhvr>
                                        <p:cTn id="11" dur="1" fill="hold">
                                          <p:stCondLst>
                                            <p:cond delay="2999"/>
                                          </p:stCondLst>
                                        </p:cTn>
                                        <p:tgtEl>
                                          <p:spTgt spid="6"/>
                                        </p:tgtEl>
                                        <p:attrNameLst>
                                          <p:attrName>style.visibility</p:attrName>
                                        </p:attrNameLst>
                                      </p:cBhvr>
                                      <p:to>
                                        <p:strVal val="hidden"/>
                                      </p:to>
                                    </p:set>
                                  </p:childTnLst>
                                </p:cTn>
                              </p:par>
                              <p:par>
                                <p:cTn id="12" presetID="16" presetClass="exit" presetSubtype="37" fill="hold" nodeType="withEffect">
                                  <p:stCondLst>
                                    <p:cond delay="0"/>
                                  </p:stCondLst>
                                  <p:childTnLst>
                                    <p:animEffect transition="out" filter="barn(outVertical)">
                                      <p:cBhvr>
                                        <p:cTn id="13" dur="3000"/>
                                        <p:tgtEl>
                                          <p:spTgt spid="6"/>
                                        </p:tgtEl>
                                      </p:cBhvr>
                                    </p:animEffect>
                                    <p:set>
                                      <p:cBhvr>
                                        <p:cTn id="14" dur="1" fill="hold">
                                          <p:stCondLst>
                                            <p:cond delay="2999"/>
                                          </p:stCondLst>
                                        </p:cTn>
                                        <p:tgtEl>
                                          <p:spTgt spid="6"/>
                                        </p:tgtEl>
                                        <p:attrNameLst>
                                          <p:attrName>style.visibility</p:attrName>
                                        </p:attrNameLst>
                                      </p:cBhvr>
                                      <p:to>
                                        <p:strVal val="hidden"/>
                                      </p:to>
                                    </p:set>
                                  </p:childTnLst>
                                </p:cTn>
                              </p:par>
                              <p:par>
                                <p:cTn id="15" presetID="23" presetClass="exit" presetSubtype="288" fill="hold" nodeType="withEffect">
                                  <p:stCondLst>
                                    <p:cond delay="0"/>
                                  </p:stCondLst>
                                  <p:childTnLst>
                                    <p:anim calcmode="lin" valueType="num">
                                      <p:cBhvr>
                                        <p:cTn id="16" dur="3000"/>
                                        <p:tgtEl>
                                          <p:spTgt spid="5"/>
                                        </p:tgtEl>
                                        <p:attrNameLst>
                                          <p:attrName>ppt_w</p:attrName>
                                        </p:attrNameLst>
                                      </p:cBhvr>
                                      <p:tavLst>
                                        <p:tav tm="0">
                                          <p:val>
                                            <p:strVal val="ppt_w"/>
                                          </p:val>
                                        </p:tav>
                                        <p:tav tm="100000">
                                          <p:val>
                                            <p:strVal val="2/3*ppt_w"/>
                                          </p:val>
                                        </p:tav>
                                      </p:tavLst>
                                    </p:anim>
                                    <p:anim calcmode="lin" valueType="num">
                                      <p:cBhvr>
                                        <p:cTn id="17" dur="3000"/>
                                        <p:tgtEl>
                                          <p:spTgt spid="5"/>
                                        </p:tgtEl>
                                        <p:attrNameLst>
                                          <p:attrName>ppt_h</p:attrName>
                                        </p:attrNameLst>
                                      </p:cBhvr>
                                      <p:tavLst>
                                        <p:tav tm="0">
                                          <p:val>
                                            <p:strVal val="ppt_h"/>
                                          </p:val>
                                        </p:tav>
                                        <p:tav tm="100000">
                                          <p:val>
                                            <p:strVal val="2/3*ppt_h"/>
                                          </p:val>
                                        </p:tav>
                                      </p:tavLst>
                                    </p:anim>
                                    <p:set>
                                      <p:cBhvr>
                                        <p:cTn id="18" dur="1" fill="hold">
                                          <p:stCondLst>
                                            <p:cond delay="2999"/>
                                          </p:stCondLst>
                                        </p:cTn>
                                        <p:tgtEl>
                                          <p:spTgt spid="5"/>
                                        </p:tgtEl>
                                        <p:attrNameLst>
                                          <p:attrName>style.visibility</p:attrName>
                                        </p:attrNameLst>
                                      </p:cBhvr>
                                      <p:to>
                                        <p:strVal val="hidden"/>
                                      </p:to>
                                    </p:set>
                                  </p:childTnLst>
                                </p:cTn>
                              </p:par>
                              <p:par>
                                <p:cTn id="19" presetID="16" presetClass="exit" presetSubtype="42" fill="hold" nodeType="withEffect">
                                  <p:stCondLst>
                                    <p:cond delay="0"/>
                                  </p:stCondLst>
                                  <p:childTnLst>
                                    <p:animEffect transition="out" filter="barn(outHorizontal)">
                                      <p:cBhvr>
                                        <p:cTn id="20" dur="3000"/>
                                        <p:tgtEl>
                                          <p:spTgt spid="5"/>
                                        </p:tgtEl>
                                      </p:cBhvr>
                                    </p:animEffect>
                                    <p:set>
                                      <p:cBhvr>
                                        <p:cTn id="21" dur="1" fill="hold">
                                          <p:stCondLst>
                                            <p:cond delay="2999"/>
                                          </p:stCondLst>
                                        </p:cTn>
                                        <p:tgtEl>
                                          <p:spTgt spid="5"/>
                                        </p:tgtEl>
                                        <p:attrNameLst>
                                          <p:attrName>style.visibility</p:attrName>
                                        </p:attrNameLst>
                                      </p:cBhvr>
                                      <p:to>
                                        <p:strVal val="hidden"/>
                                      </p:to>
                                    </p:set>
                                  </p:childTnLst>
                                </p:cTn>
                              </p:par>
                              <p:par>
                                <p:cTn id="22" presetID="23" presetClass="entr" presetSubtype="288" fill="hold"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3000" fill="hold"/>
                                        <p:tgtEl>
                                          <p:spTgt spid="4"/>
                                        </p:tgtEl>
                                        <p:attrNameLst>
                                          <p:attrName>ppt_w</p:attrName>
                                        </p:attrNameLst>
                                      </p:cBhvr>
                                      <p:tavLst>
                                        <p:tav tm="0">
                                          <p:val>
                                            <p:strVal val="4/3*#ppt_w"/>
                                          </p:val>
                                        </p:tav>
                                        <p:tav tm="100000">
                                          <p:val>
                                            <p:strVal val="#ppt_w"/>
                                          </p:val>
                                        </p:tav>
                                      </p:tavLst>
                                    </p:anim>
                                    <p:anim calcmode="lin" valueType="num">
                                      <p:cBhvr>
                                        <p:cTn id="25" dur="3000" fill="hold"/>
                                        <p:tgtEl>
                                          <p:spTgt spid="4"/>
                                        </p:tgtEl>
                                        <p:attrNameLst>
                                          <p:attrName>ppt_h</p:attrName>
                                        </p:attrNameLst>
                                      </p:cBhvr>
                                      <p:tavLst>
                                        <p:tav tm="0">
                                          <p:val>
                                            <p:strVal val="4/3*#ppt_h"/>
                                          </p:val>
                                        </p:tav>
                                        <p:tav tm="100000">
                                          <p:val>
                                            <p:strVal val="#ppt_h"/>
                                          </p:val>
                                        </p:tav>
                                      </p:tavLst>
                                    </p:anim>
                                  </p:childTnLst>
                                </p:cTn>
                              </p:par>
                              <p:par>
                                <p:cTn id="26" presetID="8" presetClass="entr" presetSubtype="32" fill="hold" nodeType="with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diamond(out)">
                                      <p:cBhvr>
                                        <p:cTn id="28" dur="3000"/>
                                        <p:tgtEl>
                                          <p:spTgt spid="4"/>
                                        </p:tgtEl>
                                      </p:cBhvr>
                                    </p:animEffect>
                                  </p:childTnLst>
                                </p:cTn>
                              </p:par>
                            </p:childTnLst>
                          </p:cTn>
                        </p:par>
                        <p:par>
                          <p:cTn id="29" fill="hold">
                            <p:stCondLst>
                              <p:cond delay="3000"/>
                            </p:stCondLst>
                            <p:childTnLst>
                              <p:par>
                                <p:cTn id="30" presetID="10" presetClass="entr" presetSubtype="0" fill="hold" nodeType="afterEffect">
                                  <p:stCondLst>
                                    <p:cond delay="0"/>
                                  </p:stCondLst>
                                  <p:childTnLst>
                                    <p:set>
                                      <p:cBhvr>
                                        <p:cTn id="31" dur="1" fill="hold">
                                          <p:stCondLst>
                                            <p:cond delay="0"/>
                                          </p:stCondLst>
                                        </p:cTn>
                                        <p:tgtEl>
                                          <p:spTgt spid="7"/>
                                        </p:tgtEl>
                                        <p:attrNameLst>
                                          <p:attrName>style.visibility</p:attrName>
                                        </p:attrNameLst>
                                      </p:cBhvr>
                                      <p:to>
                                        <p:strVal val="visible"/>
                                      </p:to>
                                    </p:set>
                                    <p:animEffect transition="in" filter="fade">
                                      <p:cBhvr>
                                        <p:cTn id="32"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JapaneseGardenWangshiGarden.jpg"/>
          <p:cNvPicPr>
            <a:picLocks noChangeAspect="1"/>
          </p:cNvPicPr>
          <p:nvPr/>
        </p:nvPicPr>
        <p:blipFill>
          <a:blip r:embed="rId2"/>
          <a:stretch>
            <a:fillRect/>
          </a:stretch>
        </p:blipFill>
        <p:spPr>
          <a:xfrm>
            <a:off x="0" y="0"/>
            <a:ext cx="9144000" cy="6858000"/>
          </a:xfrm>
          <a:prstGeom prst="rect">
            <a:avLst/>
          </a:prstGeom>
        </p:spPr>
      </p:pic>
      <p:sp>
        <p:nvSpPr>
          <p:cNvPr id="6" name="5 Rombo"/>
          <p:cNvSpPr/>
          <p:nvPr/>
        </p:nvSpPr>
        <p:spPr>
          <a:xfrm>
            <a:off x="0" y="0"/>
            <a:ext cx="1142976" cy="6858000"/>
          </a:xfrm>
          <a:prstGeom prst="diamond">
            <a:avLst/>
          </a:prstGeom>
          <a:solidFill>
            <a:srgbClr val="007434">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ombo"/>
          <p:cNvSpPr/>
          <p:nvPr/>
        </p:nvSpPr>
        <p:spPr>
          <a:xfrm>
            <a:off x="1142976" y="0"/>
            <a:ext cx="1143008" cy="6858000"/>
          </a:xfrm>
          <a:prstGeom prst="diamond">
            <a:avLst/>
          </a:prstGeom>
          <a:solidFill>
            <a:srgbClr val="007434">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ombo"/>
          <p:cNvSpPr/>
          <p:nvPr/>
        </p:nvSpPr>
        <p:spPr>
          <a:xfrm>
            <a:off x="2285984" y="0"/>
            <a:ext cx="1285884" cy="6858000"/>
          </a:xfrm>
          <a:prstGeom prst="diamond">
            <a:avLst/>
          </a:prstGeom>
          <a:solidFill>
            <a:srgbClr val="007434">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ombo"/>
          <p:cNvSpPr/>
          <p:nvPr/>
        </p:nvSpPr>
        <p:spPr>
          <a:xfrm>
            <a:off x="3500430" y="0"/>
            <a:ext cx="1214446" cy="6858000"/>
          </a:xfrm>
          <a:prstGeom prst="diamond">
            <a:avLst/>
          </a:prstGeom>
          <a:solidFill>
            <a:srgbClr val="007434">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ombo"/>
          <p:cNvSpPr/>
          <p:nvPr/>
        </p:nvSpPr>
        <p:spPr>
          <a:xfrm>
            <a:off x="4786346" y="0"/>
            <a:ext cx="1142976" cy="6858000"/>
          </a:xfrm>
          <a:prstGeom prst="diamond">
            <a:avLst/>
          </a:prstGeom>
          <a:solidFill>
            <a:srgbClr val="007434">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ombo"/>
          <p:cNvSpPr/>
          <p:nvPr/>
        </p:nvSpPr>
        <p:spPr>
          <a:xfrm>
            <a:off x="5929322" y="0"/>
            <a:ext cx="1143008" cy="6858000"/>
          </a:xfrm>
          <a:prstGeom prst="diamond">
            <a:avLst/>
          </a:prstGeom>
          <a:solidFill>
            <a:srgbClr val="007434">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ombo"/>
          <p:cNvSpPr/>
          <p:nvPr/>
        </p:nvSpPr>
        <p:spPr>
          <a:xfrm>
            <a:off x="7072330" y="0"/>
            <a:ext cx="1285884" cy="6858000"/>
          </a:xfrm>
          <a:prstGeom prst="diamond">
            <a:avLst/>
          </a:prstGeom>
          <a:solidFill>
            <a:srgbClr val="007434">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ombo"/>
          <p:cNvSpPr/>
          <p:nvPr/>
        </p:nvSpPr>
        <p:spPr>
          <a:xfrm>
            <a:off x="8286776" y="0"/>
            <a:ext cx="1214446" cy="6858000"/>
          </a:xfrm>
          <a:prstGeom prst="diamond">
            <a:avLst/>
          </a:prstGeom>
          <a:solidFill>
            <a:srgbClr val="007434">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0" y="0"/>
            <a:ext cx="9786974" cy="6858000"/>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1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2" presetClass="entr" presetSubtype="8"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0-#ppt_w/2"/>
                                          </p:val>
                                        </p:tav>
                                        <p:tav tm="100000">
                                          <p:val>
                                            <p:strVal val="#ppt_x"/>
                                          </p:val>
                                        </p:tav>
                                      </p:tavLst>
                                    </p:anim>
                                    <p:anim calcmode="lin" valueType="num">
                                      <p:cBhvr additive="base">
                                        <p:cTn id="11" dur="3000" fill="hold"/>
                                        <p:tgtEl>
                                          <p:spTgt spid="6"/>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0-#ppt_w/2"/>
                                          </p:val>
                                        </p:tav>
                                        <p:tav tm="100000">
                                          <p:val>
                                            <p:strVal val="#ppt_x"/>
                                          </p:val>
                                        </p:tav>
                                      </p:tavLst>
                                    </p:anim>
                                    <p:anim calcmode="lin" valueType="num">
                                      <p:cBhvr additive="base">
                                        <p:cTn id="15" dur="3000" fill="hold"/>
                                        <p:tgtEl>
                                          <p:spTgt spid="7"/>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3000" fill="hold"/>
                                        <p:tgtEl>
                                          <p:spTgt spid="8"/>
                                        </p:tgtEl>
                                        <p:attrNameLst>
                                          <p:attrName>ppt_x</p:attrName>
                                        </p:attrNameLst>
                                      </p:cBhvr>
                                      <p:tavLst>
                                        <p:tav tm="0">
                                          <p:val>
                                            <p:strVal val="0-#ppt_w/2"/>
                                          </p:val>
                                        </p:tav>
                                        <p:tav tm="100000">
                                          <p:val>
                                            <p:strVal val="#ppt_x"/>
                                          </p:val>
                                        </p:tav>
                                      </p:tavLst>
                                    </p:anim>
                                    <p:anim calcmode="lin" valueType="num">
                                      <p:cBhvr additive="base">
                                        <p:cTn id="19" dur="3000" fill="hold"/>
                                        <p:tgtEl>
                                          <p:spTgt spid="8"/>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3000" fill="hold"/>
                                        <p:tgtEl>
                                          <p:spTgt spid="9"/>
                                        </p:tgtEl>
                                        <p:attrNameLst>
                                          <p:attrName>ppt_x</p:attrName>
                                        </p:attrNameLst>
                                      </p:cBhvr>
                                      <p:tavLst>
                                        <p:tav tm="0">
                                          <p:val>
                                            <p:strVal val="0-#ppt_w/2"/>
                                          </p:val>
                                        </p:tav>
                                        <p:tav tm="100000">
                                          <p:val>
                                            <p:strVal val="#ppt_x"/>
                                          </p:val>
                                        </p:tav>
                                      </p:tavLst>
                                    </p:anim>
                                    <p:anim calcmode="lin" valueType="num">
                                      <p:cBhvr additive="base">
                                        <p:cTn id="23" dur="3000" fill="hold"/>
                                        <p:tgtEl>
                                          <p:spTgt spid="9"/>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3000" fill="hold"/>
                                        <p:tgtEl>
                                          <p:spTgt spid="10"/>
                                        </p:tgtEl>
                                        <p:attrNameLst>
                                          <p:attrName>ppt_x</p:attrName>
                                        </p:attrNameLst>
                                      </p:cBhvr>
                                      <p:tavLst>
                                        <p:tav tm="0">
                                          <p:val>
                                            <p:strVal val="1+#ppt_w/2"/>
                                          </p:val>
                                        </p:tav>
                                        <p:tav tm="100000">
                                          <p:val>
                                            <p:strVal val="#ppt_x"/>
                                          </p:val>
                                        </p:tav>
                                      </p:tavLst>
                                    </p:anim>
                                    <p:anim calcmode="lin" valueType="num">
                                      <p:cBhvr additive="base">
                                        <p:cTn id="27" dur="3000" fill="hold"/>
                                        <p:tgtEl>
                                          <p:spTgt spid="10"/>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additive="base">
                                        <p:cTn id="30" dur="3000" fill="hold"/>
                                        <p:tgtEl>
                                          <p:spTgt spid="11"/>
                                        </p:tgtEl>
                                        <p:attrNameLst>
                                          <p:attrName>ppt_x</p:attrName>
                                        </p:attrNameLst>
                                      </p:cBhvr>
                                      <p:tavLst>
                                        <p:tav tm="0">
                                          <p:val>
                                            <p:strVal val="1+#ppt_w/2"/>
                                          </p:val>
                                        </p:tav>
                                        <p:tav tm="100000">
                                          <p:val>
                                            <p:strVal val="#ppt_x"/>
                                          </p:val>
                                        </p:tav>
                                      </p:tavLst>
                                    </p:anim>
                                    <p:anim calcmode="lin" valueType="num">
                                      <p:cBhvr additive="base">
                                        <p:cTn id="31" dur="3000" fill="hold"/>
                                        <p:tgtEl>
                                          <p:spTgt spid="11"/>
                                        </p:tgtEl>
                                        <p:attrNameLst>
                                          <p:attrName>ppt_y</p:attrName>
                                        </p:attrNameLst>
                                      </p:cBhvr>
                                      <p:tavLst>
                                        <p:tav tm="0">
                                          <p:val>
                                            <p:strVal val="#ppt_y"/>
                                          </p:val>
                                        </p:tav>
                                        <p:tav tm="100000">
                                          <p:val>
                                            <p:strVal val="#ppt_y"/>
                                          </p:val>
                                        </p:tav>
                                      </p:tavLst>
                                    </p:anim>
                                  </p:childTnLst>
                                </p:cTn>
                              </p:par>
                              <p:par>
                                <p:cTn id="32" presetID="2" presetClass="entr" presetSubtype="2" fill="hold" grpId="0" nodeType="with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additive="base">
                                        <p:cTn id="34" dur="3000" fill="hold"/>
                                        <p:tgtEl>
                                          <p:spTgt spid="12"/>
                                        </p:tgtEl>
                                        <p:attrNameLst>
                                          <p:attrName>ppt_x</p:attrName>
                                        </p:attrNameLst>
                                      </p:cBhvr>
                                      <p:tavLst>
                                        <p:tav tm="0">
                                          <p:val>
                                            <p:strVal val="1+#ppt_w/2"/>
                                          </p:val>
                                        </p:tav>
                                        <p:tav tm="100000">
                                          <p:val>
                                            <p:strVal val="#ppt_x"/>
                                          </p:val>
                                        </p:tav>
                                      </p:tavLst>
                                    </p:anim>
                                    <p:anim calcmode="lin" valueType="num">
                                      <p:cBhvr additive="base">
                                        <p:cTn id="35" dur="3000" fill="hold"/>
                                        <p:tgtEl>
                                          <p:spTgt spid="12"/>
                                        </p:tgtEl>
                                        <p:attrNameLst>
                                          <p:attrName>ppt_y</p:attrName>
                                        </p:attrNameLst>
                                      </p:cBhvr>
                                      <p:tavLst>
                                        <p:tav tm="0">
                                          <p:val>
                                            <p:strVal val="#ppt_y"/>
                                          </p:val>
                                        </p:tav>
                                        <p:tav tm="100000">
                                          <p:val>
                                            <p:strVal val="#ppt_y"/>
                                          </p:val>
                                        </p:tav>
                                      </p:tavLst>
                                    </p:anim>
                                  </p:childTnLst>
                                </p:cTn>
                              </p:par>
                              <p:par>
                                <p:cTn id="36" presetID="2" presetClass="entr" presetSubtype="2" fill="hold" grpId="0" nodeType="with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additive="base">
                                        <p:cTn id="38" dur="3000" fill="hold"/>
                                        <p:tgtEl>
                                          <p:spTgt spid="13"/>
                                        </p:tgtEl>
                                        <p:attrNameLst>
                                          <p:attrName>ppt_x</p:attrName>
                                        </p:attrNameLst>
                                      </p:cBhvr>
                                      <p:tavLst>
                                        <p:tav tm="0">
                                          <p:val>
                                            <p:strVal val="1+#ppt_w/2"/>
                                          </p:val>
                                        </p:tav>
                                        <p:tav tm="100000">
                                          <p:val>
                                            <p:strVal val="#ppt_x"/>
                                          </p:val>
                                        </p:tav>
                                      </p:tavLst>
                                    </p:anim>
                                    <p:anim calcmode="lin" valueType="num">
                                      <p:cBhvr additive="base">
                                        <p:cTn id="39" dur="3000" fill="hold"/>
                                        <p:tgtEl>
                                          <p:spTgt spid="13"/>
                                        </p:tgtEl>
                                        <p:attrNameLst>
                                          <p:attrName>ppt_y</p:attrName>
                                        </p:attrNameLst>
                                      </p:cBhvr>
                                      <p:tavLst>
                                        <p:tav tm="0">
                                          <p:val>
                                            <p:strVal val="#ppt_y"/>
                                          </p:val>
                                        </p:tav>
                                        <p:tav tm="100000">
                                          <p:val>
                                            <p:strVal val="#ppt_y"/>
                                          </p:val>
                                        </p:tav>
                                      </p:tavLst>
                                    </p:anim>
                                  </p:childTnLst>
                                </p:cTn>
                              </p:par>
                              <p:par>
                                <p:cTn id="40" presetID="19" presetClass="entr" presetSubtype="10" fill="hold" grpId="1" nodeType="withEffect">
                                  <p:stCondLst>
                                    <p:cond delay="0"/>
                                  </p:stCondLst>
                                  <p:childTnLst>
                                    <p:set>
                                      <p:cBhvr>
                                        <p:cTn id="41" dur="1" fill="hold">
                                          <p:stCondLst>
                                            <p:cond delay="0"/>
                                          </p:stCondLst>
                                        </p:cTn>
                                        <p:tgtEl>
                                          <p:spTgt spid="6"/>
                                        </p:tgtEl>
                                        <p:attrNameLst>
                                          <p:attrName>style.visibility</p:attrName>
                                        </p:attrNameLst>
                                      </p:cBhvr>
                                      <p:to>
                                        <p:strVal val="visible"/>
                                      </p:to>
                                    </p:set>
                                    <p:anim calcmode="lin" valueType="num">
                                      <p:cBhvr>
                                        <p:cTn id="42" dur="3000" fill="hold"/>
                                        <p:tgtEl>
                                          <p:spTgt spid="6"/>
                                        </p:tgtEl>
                                        <p:attrNameLst>
                                          <p:attrName>ppt_w</p:attrName>
                                        </p:attrNameLst>
                                      </p:cBhvr>
                                      <p:tavLst>
                                        <p:tav tm="0" fmla="#ppt_w*sin(2.5*pi*$)">
                                          <p:val>
                                            <p:fltVal val="0"/>
                                          </p:val>
                                        </p:tav>
                                        <p:tav tm="100000">
                                          <p:val>
                                            <p:fltVal val="1"/>
                                          </p:val>
                                        </p:tav>
                                      </p:tavLst>
                                    </p:anim>
                                    <p:anim calcmode="lin" valueType="num">
                                      <p:cBhvr>
                                        <p:cTn id="43" dur="3000" fill="hold"/>
                                        <p:tgtEl>
                                          <p:spTgt spid="6"/>
                                        </p:tgtEl>
                                        <p:attrNameLst>
                                          <p:attrName>ppt_h</p:attrName>
                                        </p:attrNameLst>
                                      </p:cBhvr>
                                      <p:tavLst>
                                        <p:tav tm="0">
                                          <p:val>
                                            <p:strVal val="#ppt_h"/>
                                          </p:val>
                                        </p:tav>
                                        <p:tav tm="100000">
                                          <p:val>
                                            <p:strVal val="#ppt_h"/>
                                          </p:val>
                                        </p:tav>
                                      </p:tavLst>
                                    </p:anim>
                                  </p:childTnLst>
                                </p:cTn>
                              </p:par>
                              <p:par>
                                <p:cTn id="44" presetID="19" presetClass="entr" presetSubtype="10" fill="hold" grpId="1" nodeType="withEffect">
                                  <p:stCondLst>
                                    <p:cond delay="0"/>
                                  </p:stCondLst>
                                  <p:childTnLst>
                                    <p:set>
                                      <p:cBhvr>
                                        <p:cTn id="45" dur="1" fill="hold">
                                          <p:stCondLst>
                                            <p:cond delay="0"/>
                                          </p:stCondLst>
                                        </p:cTn>
                                        <p:tgtEl>
                                          <p:spTgt spid="7"/>
                                        </p:tgtEl>
                                        <p:attrNameLst>
                                          <p:attrName>style.visibility</p:attrName>
                                        </p:attrNameLst>
                                      </p:cBhvr>
                                      <p:to>
                                        <p:strVal val="visible"/>
                                      </p:to>
                                    </p:set>
                                    <p:anim calcmode="lin" valueType="num">
                                      <p:cBhvr>
                                        <p:cTn id="46" dur="3000" fill="hold"/>
                                        <p:tgtEl>
                                          <p:spTgt spid="7"/>
                                        </p:tgtEl>
                                        <p:attrNameLst>
                                          <p:attrName>ppt_w</p:attrName>
                                        </p:attrNameLst>
                                      </p:cBhvr>
                                      <p:tavLst>
                                        <p:tav tm="0" fmla="#ppt_w*sin(2.5*pi*$)">
                                          <p:val>
                                            <p:fltVal val="0"/>
                                          </p:val>
                                        </p:tav>
                                        <p:tav tm="100000">
                                          <p:val>
                                            <p:fltVal val="1"/>
                                          </p:val>
                                        </p:tav>
                                      </p:tavLst>
                                    </p:anim>
                                    <p:anim calcmode="lin" valueType="num">
                                      <p:cBhvr>
                                        <p:cTn id="47" dur="3000" fill="hold"/>
                                        <p:tgtEl>
                                          <p:spTgt spid="7"/>
                                        </p:tgtEl>
                                        <p:attrNameLst>
                                          <p:attrName>ppt_h</p:attrName>
                                        </p:attrNameLst>
                                      </p:cBhvr>
                                      <p:tavLst>
                                        <p:tav tm="0">
                                          <p:val>
                                            <p:strVal val="#ppt_h"/>
                                          </p:val>
                                        </p:tav>
                                        <p:tav tm="100000">
                                          <p:val>
                                            <p:strVal val="#ppt_h"/>
                                          </p:val>
                                        </p:tav>
                                      </p:tavLst>
                                    </p:anim>
                                  </p:childTnLst>
                                </p:cTn>
                              </p:par>
                              <p:par>
                                <p:cTn id="48" presetID="19" presetClass="entr" presetSubtype="10" fill="hold" grpId="1" nodeType="withEffect">
                                  <p:stCondLst>
                                    <p:cond delay="0"/>
                                  </p:stCondLst>
                                  <p:childTnLst>
                                    <p:set>
                                      <p:cBhvr>
                                        <p:cTn id="49" dur="1" fill="hold">
                                          <p:stCondLst>
                                            <p:cond delay="0"/>
                                          </p:stCondLst>
                                        </p:cTn>
                                        <p:tgtEl>
                                          <p:spTgt spid="8"/>
                                        </p:tgtEl>
                                        <p:attrNameLst>
                                          <p:attrName>style.visibility</p:attrName>
                                        </p:attrNameLst>
                                      </p:cBhvr>
                                      <p:to>
                                        <p:strVal val="visible"/>
                                      </p:to>
                                    </p:set>
                                    <p:anim calcmode="lin" valueType="num">
                                      <p:cBhvr>
                                        <p:cTn id="50" dur="3000" fill="hold"/>
                                        <p:tgtEl>
                                          <p:spTgt spid="8"/>
                                        </p:tgtEl>
                                        <p:attrNameLst>
                                          <p:attrName>ppt_w</p:attrName>
                                        </p:attrNameLst>
                                      </p:cBhvr>
                                      <p:tavLst>
                                        <p:tav tm="0" fmla="#ppt_w*sin(2.5*pi*$)">
                                          <p:val>
                                            <p:fltVal val="0"/>
                                          </p:val>
                                        </p:tav>
                                        <p:tav tm="100000">
                                          <p:val>
                                            <p:fltVal val="1"/>
                                          </p:val>
                                        </p:tav>
                                      </p:tavLst>
                                    </p:anim>
                                    <p:anim calcmode="lin" valueType="num">
                                      <p:cBhvr>
                                        <p:cTn id="51" dur="3000" fill="hold"/>
                                        <p:tgtEl>
                                          <p:spTgt spid="8"/>
                                        </p:tgtEl>
                                        <p:attrNameLst>
                                          <p:attrName>ppt_h</p:attrName>
                                        </p:attrNameLst>
                                      </p:cBhvr>
                                      <p:tavLst>
                                        <p:tav tm="0">
                                          <p:val>
                                            <p:strVal val="#ppt_h"/>
                                          </p:val>
                                        </p:tav>
                                        <p:tav tm="100000">
                                          <p:val>
                                            <p:strVal val="#ppt_h"/>
                                          </p:val>
                                        </p:tav>
                                      </p:tavLst>
                                    </p:anim>
                                  </p:childTnLst>
                                </p:cTn>
                              </p:par>
                              <p:par>
                                <p:cTn id="52" presetID="19" presetClass="entr" presetSubtype="10" fill="hold" grpId="1" nodeType="withEffect">
                                  <p:stCondLst>
                                    <p:cond delay="0"/>
                                  </p:stCondLst>
                                  <p:childTnLst>
                                    <p:set>
                                      <p:cBhvr>
                                        <p:cTn id="53" dur="1" fill="hold">
                                          <p:stCondLst>
                                            <p:cond delay="0"/>
                                          </p:stCondLst>
                                        </p:cTn>
                                        <p:tgtEl>
                                          <p:spTgt spid="9"/>
                                        </p:tgtEl>
                                        <p:attrNameLst>
                                          <p:attrName>style.visibility</p:attrName>
                                        </p:attrNameLst>
                                      </p:cBhvr>
                                      <p:to>
                                        <p:strVal val="visible"/>
                                      </p:to>
                                    </p:set>
                                    <p:anim calcmode="lin" valueType="num">
                                      <p:cBhvr>
                                        <p:cTn id="54" dur="3000" fill="hold"/>
                                        <p:tgtEl>
                                          <p:spTgt spid="9"/>
                                        </p:tgtEl>
                                        <p:attrNameLst>
                                          <p:attrName>ppt_w</p:attrName>
                                        </p:attrNameLst>
                                      </p:cBhvr>
                                      <p:tavLst>
                                        <p:tav tm="0" fmla="#ppt_w*sin(2.5*pi*$)">
                                          <p:val>
                                            <p:fltVal val="0"/>
                                          </p:val>
                                        </p:tav>
                                        <p:tav tm="100000">
                                          <p:val>
                                            <p:fltVal val="1"/>
                                          </p:val>
                                        </p:tav>
                                      </p:tavLst>
                                    </p:anim>
                                    <p:anim calcmode="lin" valueType="num">
                                      <p:cBhvr>
                                        <p:cTn id="55" dur="3000" fill="hold"/>
                                        <p:tgtEl>
                                          <p:spTgt spid="9"/>
                                        </p:tgtEl>
                                        <p:attrNameLst>
                                          <p:attrName>ppt_h</p:attrName>
                                        </p:attrNameLst>
                                      </p:cBhvr>
                                      <p:tavLst>
                                        <p:tav tm="0">
                                          <p:val>
                                            <p:strVal val="#ppt_h"/>
                                          </p:val>
                                        </p:tav>
                                        <p:tav tm="100000">
                                          <p:val>
                                            <p:strVal val="#ppt_h"/>
                                          </p:val>
                                        </p:tav>
                                      </p:tavLst>
                                    </p:anim>
                                  </p:childTnLst>
                                </p:cTn>
                              </p:par>
                              <p:par>
                                <p:cTn id="56" presetID="19" presetClass="entr" presetSubtype="10" fill="hold" grpId="1" nodeType="withEffect">
                                  <p:stCondLst>
                                    <p:cond delay="0"/>
                                  </p:stCondLst>
                                  <p:childTnLst>
                                    <p:set>
                                      <p:cBhvr>
                                        <p:cTn id="57" dur="1" fill="hold">
                                          <p:stCondLst>
                                            <p:cond delay="0"/>
                                          </p:stCondLst>
                                        </p:cTn>
                                        <p:tgtEl>
                                          <p:spTgt spid="10"/>
                                        </p:tgtEl>
                                        <p:attrNameLst>
                                          <p:attrName>style.visibility</p:attrName>
                                        </p:attrNameLst>
                                      </p:cBhvr>
                                      <p:to>
                                        <p:strVal val="visible"/>
                                      </p:to>
                                    </p:set>
                                    <p:anim calcmode="lin" valueType="num">
                                      <p:cBhvr>
                                        <p:cTn id="58" dur="3000" fill="hold"/>
                                        <p:tgtEl>
                                          <p:spTgt spid="10"/>
                                        </p:tgtEl>
                                        <p:attrNameLst>
                                          <p:attrName>ppt_w</p:attrName>
                                        </p:attrNameLst>
                                      </p:cBhvr>
                                      <p:tavLst>
                                        <p:tav tm="0" fmla="#ppt_w*sin(2.5*pi*$)">
                                          <p:val>
                                            <p:fltVal val="0"/>
                                          </p:val>
                                        </p:tav>
                                        <p:tav tm="100000">
                                          <p:val>
                                            <p:fltVal val="1"/>
                                          </p:val>
                                        </p:tav>
                                      </p:tavLst>
                                    </p:anim>
                                    <p:anim calcmode="lin" valueType="num">
                                      <p:cBhvr>
                                        <p:cTn id="59" dur="3000" fill="hold"/>
                                        <p:tgtEl>
                                          <p:spTgt spid="10"/>
                                        </p:tgtEl>
                                        <p:attrNameLst>
                                          <p:attrName>ppt_h</p:attrName>
                                        </p:attrNameLst>
                                      </p:cBhvr>
                                      <p:tavLst>
                                        <p:tav tm="0">
                                          <p:val>
                                            <p:strVal val="#ppt_h"/>
                                          </p:val>
                                        </p:tav>
                                        <p:tav tm="100000">
                                          <p:val>
                                            <p:strVal val="#ppt_h"/>
                                          </p:val>
                                        </p:tav>
                                      </p:tavLst>
                                    </p:anim>
                                  </p:childTnLst>
                                </p:cTn>
                              </p:par>
                              <p:par>
                                <p:cTn id="60" presetID="19" presetClass="entr" presetSubtype="10" fill="hold" grpId="1" nodeType="withEffect">
                                  <p:stCondLst>
                                    <p:cond delay="0"/>
                                  </p:stCondLst>
                                  <p:childTnLst>
                                    <p:set>
                                      <p:cBhvr>
                                        <p:cTn id="61" dur="1" fill="hold">
                                          <p:stCondLst>
                                            <p:cond delay="0"/>
                                          </p:stCondLst>
                                        </p:cTn>
                                        <p:tgtEl>
                                          <p:spTgt spid="11"/>
                                        </p:tgtEl>
                                        <p:attrNameLst>
                                          <p:attrName>style.visibility</p:attrName>
                                        </p:attrNameLst>
                                      </p:cBhvr>
                                      <p:to>
                                        <p:strVal val="visible"/>
                                      </p:to>
                                    </p:set>
                                    <p:anim calcmode="lin" valueType="num">
                                      <p:cBhvr>
                                        <p:cTn id="62" dur="3000" fill="hold"/>
                                        <p:tgtEl>
                                          <p:spTgt spid="11"/>
                                        </p:tgtEl>
                                        <p:attrNameLst>
                                          <p:attrName>ppt_w</p:attrName>
                                        </p:attrNameLst>
                                      </p:cBhvr>
                                      <p:tavLst>
                                        <p:tav tm="0" fmla="#ppt_w*sin(2.5*pi*$)">
                                          <p:val>
                                            <p:fltVal val="0"/>
                                          </p:val>
                                        </p:tav>
                                        <p:tav tm="100000">
                                          <p:val>
                                            <p:fltVal val="1"/>
                                          </p:val>
                                        </p:tav>
                                      </p:tavLst>
                                    </p:anim>
                                    <p:anim calcmode="lin" valueType="num">
                                      <p:cBhvr>
                                        <p:cTn id="63" dur="3000" fill="hold"/>
                                        <p:tgtEl>
                                          <p:spTgt spid="11"/>
                                        </p:tgtEl>
                                        <p:attrNameLst>
                                          <p:attrName>ppt_h</p:attrName>
                                        </p:attrNameLst>
                                      </p:cBhvr>
                                      <p:tavLst>
                                        <p:tav tm="0">
                                          <p:val>
                                            <p:strVal val="#ppt_h"/>
                                          </p:val>
                                        </p:tav>
                                        <p:tav tm="100000">
                                          <p:val>
                                            <p:strVal val="#ppt_h"/>
                                          </p:val>
                                        </p:tav>
                                      </p:tavLst>
                                    </p:anim>
                                  </p:childTnLst>
                                </p:cTn>
                              </p:par>
                              <p:par>
                                <p:cTn id="64" presetID="19" presetClass="entr" presetSubtype="10" fill="hold" grpId="1" nodeType="withEffect">
                                  <p:stCondLst>
                                    <p:cond delay="0"/>
                                  </p:stCondLst>
                                  <p:childTnLst>
                                    <p:set>
                                      <p:cBhvr>
                                        <p:cTn id="65" dur="1" fill="hold">
                                          <p:stCondLst>
                                            <p:cond delay="0"/>
                                          </p:stCondLst>
                                        </p:cTn>
                                        <p:tgtEl>
                                          <p:spTgt spid="12"/>
                                        </p:tgtEl>
                                        <p:attrNameLst>
                                          <p:attrName>style.visibility</p:attrName>
                                        </p:attrNameLst>
                                      </p:cBhvr>
                                      <p:to>
                                        <p:strVal val="visible"/>
                                      </p:to>
                                    </p:set>
                                    <p:anim calcmode="lin" valueType="num">
                                      <p:cBhvr>
                                        <p:cTn id="66" dur="3000" fill="hold"/>
                                        <p:tgtEl>
                                          <p:spTgt spid="12"/>
                                        </p:tgtEl>
                                        <p:attrNameLst>
                                          <p:attrName>ppt_w</p:attrName>
                                        </p:attrNameLst>
                                      </p:cBhvr>
                                      <p:tavLst>
                                        <p:tav tm="0" fmla="#ppt_w*sin(2.5*pi*$)">
                                          <p:val>
                                            <p:fltVal val="0"/>
                                          </p:val>
                                        </p:tav>
                                        <p:tav tm="100000">
                                          <p:val>
                                            <p:fltVal val="1"/>
                                          </p:val>
                                        </p:tav>
                                      </p:tavLst>
                                    </p:anim>
                                    <p:anim calcmode="lin" valueType="num">
                                      <p:cBhvr>
                                        <p:cTn id="67" dur="3000" fill="hold"/>
                                        <p:tgtEl>
                                          <p:spTgt spid="12"/>
                                        </p:tgtEl>
                                        <p:attrNameLst>
                                          <p:attrName>ppt_h</p:attrName>
                                        </p:attrNameLst>
                                      </p:cBhvr>
                                      <p:tavLst>
                                        <p:tav tm="0">
                                          <p:val>
                                            <p:strVal val="#ppt_h"/>
                                          </p:val>
                                        </p:tav>
                                        <p:tav tm="100000">
                                          <p:val>
                                            <p:strVal val="#ppt_h"/>
                                          </p:val>
                                        </p:tav>
                                      </p:tavLst>
                                    </p:anim>
                                  </p:childTnLst>
                                </p:cTn>
                              </p:par>
                              <p:par>
                                <p:cTn id="68" presetID="19" presetClass="entr" presetSubtype="10" fill="hold" grpId="1" nodeType="withEffect">
                                  <p:stCondLst>
                                    <p:cond delay="0"/>
                                  </p:stCondLst>
                                  <p:childTnLst>
                                    <p:set>
                                      <p:cBhvr>
                                        <p:cTn id="69" dur="1" fill="hold">
                                          <p:stCondLst>
                                            <p:cond delay="0"/>
                                          </p:stCondLst>
                                        </p:cTn>
                                        <p:tgtEl>
                                          <p:spTgt spid="13"/>
                                        </p:tgtEl>
                                        <p:attrNameLst>
                                          <p:attrName>style.visibility</p:attrName>
                                        </p:attrNameLst>
                                      </p:cBhvr>
                                      <p:to>
                                        <p:strVal val="visible"/>
                                      </p:to>
                                    </p:set>
                                    <p:anim calcmode="lin" valueType="num">
                                      <p:cBhvr>
                                        <p:cTn id="70" dur="3000" fill="hold"/>
                                        <p:tgtEl>
                                          <p:spTgt spid="13"/>
                                        </p:tgtEl>
                                        <p:attrNameLst>
                                          <p:attrName>ppt_w</p:attrName>
                                        </p:attrNameLst>
                                      </p:cBhvr>
                                      <p:tavLst>
                                        <p:tav tm="0" fmla="#ppt_w*sin(2.5*pi*$)">
                                          <p:val>
                                            <p:fltVal val="0"/>
                                          </p:val>
                                        </p:tav>
                                        <p:tav tm="100000">
                                          <p:val>
                                            <p:fltVal val="1"/>
                                          </p:val>
                                        </p:tav>
                                      </p:tavLst>
                                    </p:anim>
                                    <p:anim calcmode="lin" valueType="num">
                                      <p:cBhvr>
                                        <p:cTn id="71" dur="3000" fill="hold"/>
                                        <p:tgtEl>
                                          <p:spTgt spid="13"/>
                                        </p:tgtEl>
                                        <p:attrNameLst>
                                          <p:attrName>ppt_h</p:attrName>
                                        </p:attrNameLst>
                                      </p:cBhvr>
                                      <p:tavLst>
                                        <p:tav tm="0">
                                          <p:val>
                                            <p:strVal val="#ppt_h"/>
                                          </p:val>
                                        </p:tav>
                                        <p:tav tm="100000">
                                          <p:val>
                                            <p:strVal val="#ppt_h"/>
                                          </p:val>
                                        </p:tav>
                                      </p:tavLst>
                                    </p:anim>
                                  </p:childTnLst>
                                </p:cTn>
                              </p:par>
                              <p:par>
                                <p:cTn id="72" presetID="2" presetClass="exit" presetSubtype="2" fill="hold" grpId="2" nodeType="withEffect">
                                  <p:stCondLst>
                                    <p:cond delay="0"/>
                                  </p:stCondLst>
                                  <p:childTnLst>
                                    <p:anim calcmode="lin" valueType="num">
                                      <p:cBhvr additive="base">
                                        <p:cTn id="73" dur="3000"/>
                                        <p:tgtEl>
                                          <p:spTgt spid="6"/>
                                        </p:tgtEl>
                                        <p:attrNameLst>
                                          <p:attrName>ppt_x</p:attrName>
                                        </p:attrNameLst>
                                      </p:cBhvr>
                                      <p:tavLst>
                                        <p:tav tm="0">
                                          <p:val>
                                            <p:strVal val="ppt_x"/>
                                          </p:val>
                                        </p:tav>
                                        <p:tav tm="100000">
                                          <p:val>
                                            <p:strVal val="1+ppt_w/2"/>
                                          </p:val>
                                        </p:tav>
                                      </p:tavLst>
                                    </p:anim>
                                    <p:anim calcmode="lin" valueType="num">
                                      <p:cBhvr additive="base">
                                        <p:cTn id="74" dur="3000"/>
                                        <p:tgtEl>
                                          <p:spTgt spid="6"/>
                                        </p:tgtEl>
                                        <p:attrNameLst>
                                          <p:attrName>ppt_y</p:attrName>
                                        </p:attrNameLst>
                                      </p:cBhvr>
                                      <p:tavLst>
                                        <p:tav tm="0">
                                          <p:val>
                                            <p:strVal val="ppt_y"/>
                                          </p:val>
                                        </p:tav>
                                        <p:tav tm="100000">
                                          <p:val>
                                            <p:strVal val="ppt_y"/>
                                          </p:val>
                                        </p:tav>
                                      </p:tavLst>
                                    </p:anim>
                                    <p:set>
                                      <p:cBhvr>
                                        <p:cTn id="75" dur="1" fill="hold">
                                          <p:stCondLst>
                                            <p:cond delay="2999"/>
                                          </p:stCondLst>
                                        </p:cTn>
                                        <p:tgtEl>
                                          <p:spTgt spid="6"/>
                                        </p:tgtEl>
                                        <p:attrNameLst>
                                          <p:attrName>style.visibility</p:attrName>
                                        </p:attrNameLst>
                                      </p:cBhvr>
                                      <p:to>
                                        <p:strVal val="hidden"/>
                                      </p:to>
                                    </p:set>
                                  </p:childTnLst>
                                </p:cTn>
                              </p:par>
                              <p:par>
                                <p:cTn id="76" presetID="2" presetClass="exit" presetSubtype="2" fill="hold" grpId="2" nodeType="withEffect">
                                  <p:stCondLst>
                                    <p:cond delay="0"/>
                                  </p:stCondLst>
                                  <p:childTnLst>
                                    <p:anim calcmode="lin" valueType="num">
                                      <p:cBhvr additive="base">
                                        <p:cTn id="77" dur="3000"/>
                                        <p:tgtEl>
                                          <p:spTgt spid="7"/>
                                        </p:tgtEl>
                                        <p:attrNameLst>
                                          <p:attrName>ppt_x</p:attrName>
                                        </p:attrNameLst>
                                      </p:cBhvr>
                                      <p:tavLst>
                                        <p:tav tm="0">
                                          <p:val>
                                            <p:strVal val="ppt_x"/>
                                          </p:val>
                                        </p:tav>
                                        <p:tav tm="100000">
                                          <p:val>
                                            <p:strVal val="1+ppt_w/2"/>
                                          </p:val>
                                        </p:tav>
                                      </p:tavLst>
                                    </p:anim>
                                    <p:anim calcmode="lin" valueType="num">
                                      <p:cBhvr additive="base">
                                        <p:cTn id="78" dur="3000"/>
                                        <p:tgtEl>
                                          <p:spTgt spid="7"/>
                                        </p:tgtEl>
                                        <p:attrNameLst>
                                          <p:attrName>ppt_y</p:attrName>
                                        </p:attrNameLst>
                                      </p:cBhvr>
                                      <p:tavLst>
                                        <p:tav tm="0">
                                          <p:val>
                                            <p:strVal val="ppt_y"/>
                                          </p:val>
                                        </p:tav>
                                        <p:tav tm="100000">
                                          <p:val>
                                            <p:strVal val="ppt_y"/>
                                          </p:val>
                                        </p:tav>
                                      </p:tavLst>
                                    </p:anim>
                                    <p:set>
                                      <p:cBhvr>
                                        <p:cTn id="79" dur="1" fill="hold">
                                          <p:stCondLst>
                                            <p:cond delay="2999"/>
                                          </p:stCondLst>
                                        </p:cTn>
                                        <p:tgtEl>
                                          <p:spTgt spid="7"/>
                                        </p:tgtEl>
                                        <p:attrNameLst>
                                          <p:attrName>style.visibility</p:attrName>
                                        </p:attrNameLst>
                                      </p:cBhvr>
                                      <p:to>
                                        <p:strVal val="hidden"/>
                                      </p:to>
                                    </p:set>
                                  </p:childTnLst>
                                </p:cTn>
                              </p:par>
                              <p:par>
                                <p:cTn id="80" presetID="2" presetClass="exit" presetSubtype="2" fill="hold" grpId="2" nodeType="withEffect">
                                  <p:stCondLst>
                                    <p:cond delay="0"/>
                                  </p:stCondLst>
                                  <p:childTnLst>
                                    <p:anim calcmode="lin" valueType="num">
                                      <p:cBhvr additive="base">
                                        <p:cTn id="81" dur="3000"/>
                                        <p:tgtEl>
                                          <p:spTgt spid="8"/>
                                        </p:tgtEl>
                                        <p:attrNameLst>
                                          <p:attrName>ppt_x</p:attrName>
                                        </p:attrNameLst>
                                      </p:cBhvr>
                                      <p:tavLst>
                                        <p:tav tm="0">
                                          <p:val>
                                            <p:strVal val="ppt_x"/>
                                          </p:val>
                                        </p:tav>
                                        <p:tav tm="100000">
                                          <p:val>
                                            <p:strVal val="1+ppt_w/2"/>
                                          </p:val>
                                        </p:tav>
                                      </p:tavLst>
                                    </p:anim>
                                    <p:anim calcmode="lin" valueType="num">
                                      <p:cBhvr additive="base">
                                        <p:cTn id="82" dur="3000"/>
                                        <p:tgtEl>
                                          <p:spTgt spid="8"/>
                                        </p:tgtEl>
                                        <p:attrNameLst>
                                          <p:attrName>ppt_y</p:attrName>
                                        </p:attrNameLst>
                                      </p:cBhvr>
                                      <p:tavLst>
                                        <p:tav tm="0">
                                          <p:val>
                                            <p:strVal val="ppt_y"/>
                                          </p:val>
                                        </p:tav>
                                        <p:tav tm="100000">
                                          <p:val>
                                            <p:strVal val="ppt_y"/>
                                          </p:val>
                                        </p:tav>
                                      </p:tavLst>
                                    </p:anim>
                                    <p:set>
                                      <p:cBhvr>
                                        <p:cTn id="83" dur="1" fill="hold">
                                          <p:stCondLst>
                                            <p:cond delay="2999"/>
                                          </p:stCondLst>
                                        </p:cTn>
                                        <p:tgtEl>
                                          <p:spTgt spid="8"/>
                                        </p:tgtEl>
                                        <p:attrNameLst>
                                          <p:attrName>style.visibility</p:attrName>
                                        </p:attrNameLst>
                                      </p:cBhvr>
                                      <p:to>
                                        <p:strVal val="hidden"/>
                                      </p:to>
                                    </p:set>
                                  </p:childTnLst>
                                </p:cTn>
                              </p:par>
                              <p:par>
                                <p:cTn id="84" presetID="2" presetClass="exit" presetSubtype="2" fill="hold" grpId="2" nodeType="withEffect">
                                  <p:stCondLst>
                                    <p:cond delay="0"/>
                                  </p:stCondLst>
                                  <p:childTnLst>
                                    <p:anim calcmode="lin" valueType="num">
                                      <p:cBhvr additive="base">
                                        <p:cTn id="85" dur="3000"/>
                                        <p:tgtEl>
                                          <p:spTgt spid="9"/>
                                        </p:tgtEl>
                                        <p:attrNameLst>
                                          <p:attrName>ppt_x</p:attrName>
                                        </p:attrNameLst>
                                      </p:cBhvr>
                                      <p:tavLst>
                                        <p:tav tm="0">
                                          <p:val>
                                            <p:strVal val="ppt_x"/>
                                          </p:val>
                                        </p:tav>
                                        <p:tav tm="100000">
                                          <p:val>
                                            <p:strVal val="1+ppt_w/2"/>
                                          </p:val>
                                        </p:tav>
                                      </p:tavLst>
                                    </p:anim>
                                    <p:anim calcmode="lin" valueType="num">
                                      <p:cBhvr additive="base">
                                        <p:cTn id="86" dur="3000"/>
                                        <p:tgtEl>
                                          <p:spTgt spid="9"/>
                                        </p:tgtEl>
                                        <p:attrNameLst>
                                          <p:attrName>ppt_y</p:attrName>
                                        </p:attrNameLst>
                                      </p:cBhvr>
                                      <p:tavLst>
                                        <p:tav tm="0">
                                          <p:val>
                                            <p:strVal val="ppt_y"/>
                                          </p:val>
                                        </p:tav>
                                        <p:tav tm="100000">
                                          <p:val>
                                            <p:strVal val="ppt_y"/>
                                          </p:val>
                                        </p:tav>
                                      </p:tavLst>
                                    </p:anim>
                                    <p:set>
                                      <p:cBhvr>
                                        <p:cTn id="87" dur="1" fill="hold">
                                          <p:stCondLst>
                                            <p:cond delay="2999"/>
                                          </p:stCondLst>
                                        </p:cTn>
                                        <p:tgtEl>
                                          <p:spTgt spid="9"/>
                                        </p:tgtEl>
                                        <p:attrNameLst>
                                          <p:attrName>style.visibility</p:attrName>
                                        </p:attrNameLst>
                                      </p:cBhvr>
                                      <p:to>
                                        <p:strVal val="hidden"/>
                                      </p:to>
                                    </p:set>
                                  </p:childTnLst>
                                </p:cTn>
                              </p:par>
                              <p:par>
                                <p:cTn id="88" presetID="2" presetClass="exit" presetSubtype="8" fill="hold" grpId="2" nodeType="withEffect">
                                  <p:stCondLst>
                                    <p:cond delay="0"/>
                                  </p:stCondLst>
                                  <p:childTnLst>
                                    <p:anim calcmode="lin" valueType="num">
                                      <p:cBhvr additive="base">
                                        <p:cTn id="89" dur="3000"/>
                                        <p:tgtEl>
                                          <p:spTgt spid="10"/>
                                        </p:tgtEl>
                                        <p:attrNameLst>
                                          <p:attrName>ppt_x</p:attrName>
                                        </p:attrNameLst>
                                      </p:cBhvr>
                                      <p:tavLst>
                                        <p:tav tm="0">
                                          <p:val>
                                            <p:strVal val="ppt_x"/>
                                          </p:val>
                                        </p:tav>
                                        <p:tav tm="100000">
                                          <p:val>
                                            <p:strVal val="0-ppt_w/2"/>
                                          </p:val>
                                        </p:tav>
                                      </p:tavLst>
                                    </p:anim>
                                    <p:anim calcmode="lin" valueType="num">
                                      <p:cBhvr additive="base">
                                        <p:cTn id="90" dur="3000"/>
                                        <p:tgtEl>
                                          <p:spTgt spid="10"/>
                                        </p:tgtEl>
                                        <p:attrNameLst>
                                          <p:attrName>ppt_y</p:attrName>
                                        </p:attrNameLst>
                                      </p:cBhvr>
                                      <p:tavLst>
                                        <p:tav tm="0">
                                          <p:val>
                                            <p:strVal val="ppt_y"/>
                                          </p:val>
                                        </p:tav>
                                        <p:tav tm="100000">
                                          <p:val>
                                            <p:strVal val="ppt_y"/>
                                          </p:val>
                                        </p:tav>
                                      </p:tavLst>
                                    </p:anim>
                                    <p:set>
                                      <p:cBhvr>
                                        <p:cTn id="91" dur="1" fill="hold">
                                          <p:stCondLst>
                                            <p:cond delay="2999"/>
                                          </p:stCondLst>
                                        </p:cTn>
                                        <p:tgtEl>
                                          <p:spTgt spid="10"/>
                                        </p:tgtEl>
                                        <p:attrNameLst>
                                          <p:attrName>style.visibility</p:attrName>
                                        </p:attrNameLst>
                                      </p:cBhvr>
                                      <p:to>
                                        <p:strVal val="hidden"/>
                                      </p:to>
                                    </p:set>
                                  </p:childTnLst>
                                </p:cTn>
                              </p:par>
                              <p:par>
                                <p:cTn id="92" presetID="2" presetClass="exit" presetSubtype="8" fill="hold" grpId="2" nodeType="withEffect">
                                  <p:stCondLst>
                                    <p:cond delay="0"/>
                                  </p:stCondLst>
                                  <p:childTnLst>
                                    <p:anim calcmode="lin" valueType="num">
                                      <p:cBhvr additive="base">
                                        <p:cTn id="93" dur="3000"/>
                                        <p:tgtEl>
                                          <p:spTgt spid="11"/>
                                        </p:tgtEl>
                                        <p:attrNameLst>
                                          <p:attrName>ppt_x</p:attrName>
                                        </p:attrNameLst>
                                      </p:cBhvr>
                                      <p:tavLst>
                                        <p:tav tm="0">
                                          <p:val>
                                            <p:strVal val="ppt_x"/>
                                          </p:val>
                                        </p:tav>
                                        <p:tav tm="100000">
                                          <p:val>
                                            <p:strVal val="0-ppt_w/2"/>
                                          </p:val>
                                        </p:tav>
                                      </p:tavLst>
                                    </p:anim>
                                    <p:anim calcmode="lin" valueType="num">
                                      <p:cBhvr additive="base">
                                        <p:cTn id="94" dur="3000"/>
                                        <p:tgtEl>
                                          <p:spTgt spid="11"/>
                                        </p:tgtEl>
                                        <p:attrNameLst>
                                          <p:attrName>ppt_y</p:attrName>
                                        </p:attrNameLst>
                                      </p:cBhvr>
                                      <p:tavLst>
                                        <p:tav tm="0">
                                          <p:val>
                                            <p:strVal val="ppt_y"/>
                                          </p:val>
                                        </p:tav>
                                        <p:tav tm="100000">
                                          <p:val>
                                            <p:strVal val="ppt_y"/>
                                          </p:val>
                                        </p:tav>
                                      </p:tavLst>
                                    </p:anim>
                                    <p:set>
                                      <p:cBhvr>
                                        <p:cTn id="95" dur="1" fill="hold">
                                          <p:stCondLst>
                                            <p:cond delay="2999"/>
                                          </p:stCondLst>
                                        </p:cTn>
                                        <p:tgtEl>
                                          <p:spTgt spid="11"/>
                                        </p:tgtEl>
                                        <p:attrNameLst>
                                          <p:attrName>style.visibility</p:attrName>
                                        </p:attrNameLst>
                                      </p:cBhvr>
                                      <p:to>
                                        <p:strVal val="hidden"/>
                                      </p:to>
                                    </p:set>
                                  </p:childTnLst>
                                </p:cTn>
                              </p:par>
                              <p:par>
                                <p:cTn id="96" presetID="2" presetClass="exit" presetSubtype="8" fill="hold" grpId="2" nodeType="withEffect">
                                  <p:stCondLst>
                                    <p:cond delay="0"/>
                                  </p:stCondLst>
                                  <p:childTnLst>
                                    <p:anim calcmode="lin" valueType="num">
                                      <p:cBhvr additive="base">
                                        <p:cTn id="97" dur="3000"/>
                                        <p:tgtEl>
                                          <p:spTgt spid="12"/>
                                        </p:tgtEl>
                                        <p:attrNameLst>
                                          <p:attrName>ppt_x</p:attrName>
                                        </p:attrNameLst>
                                      </p:cBhvr>
                                      <p:tavLst>
                                        <p:tav tm="0">
                                          <p:val>
                                            <p:strVal val="ppt_x"/>
                                          </p:val>
                                        </p:tav>
                                        <p:tav tm="100000">
                                          <p:val>
                                            <p:strVal val="0-ppt_w/2"/>
                                          </p:val>
                                        </p:tav>
                                      </p:tavLst>
                                    </p:anim>
                                    <p:anim calcmode="lin" valueType="num">
                                      <p:cBhvr additive="base">
                                        <p:cTn id="98" dur="3000"/>
                                        <p:tgtEl>
                                          <p:spTgt spid="12"/>
                                        </p:tgtEl>
                                        <p:attrNameLst>
                                          <p:attrName>ppt_y</p:attrName>
                                        </p:attrNameLst>
                                      </p:cBhvr>
                                      <p:tavLst>
                                        <p:tav tm="0">
                                          <p:val>
                                            <p:strVal val="ppt_y"/>
                                          </p:val>
                                        </p:tav>
                                        <p:tav tm="100000">
                                          <p:val>
                                            <p:strVal val="ppt_y"/>
                                          </p:val>
                                        </p:tav>
                                      </p:tavLst>
                                    </p:anim>
                                    <p:set>
                                      <p:cBhvr>
                                        <p:cTn id="99" dur="1" fill="hold">
                                          <p:stCondLst>
                                            <p:cond delay="2999"/>
                                          </p:stCondLst>
                                        </p:cTn>
                                        <p:tgtEl>
                                          <p:spTgt spid="12"/>
                                        </p:tgtEl>
                                        <p:attrNameLst>
                                          <p:attrName>style.visibility</p:attrName>
                                        </p:attrNameLst>
                                      </p:cBhvr>
                                      <p:to>
                                        <p:strVal val="hidden"/>
                                      </p:to>
                                    </p:set>
                                  </p:childTnLst>
                                </p:cTn>
                              </p:par>
                              <p:par>
                                <p:cTn id="100" presetID="2" presetClass="exit" presetSubtype="8" fill="hold" grpId="2" nodeType="withEffect">
                                  <p:stCondLst>
                                    <p:cond delay="0"/>
                                  </p:stCondLst>
                                  <p:childTnLst>
                                    <p:anim calcmode="lin" valueType="num">
                                      <p:cBhvr additive="base">
                                        <p:cTn id="101" dur="3000"/>
                                        <p:tgtEl>
                                          <p:spTgt spid="13"/>
                                        </p:tgtEl>
                                        <p:attrNameLst>
                                          <p:attrName>ppt_x</p:attrName>
                                        </p:attrNameLst>
                                      </p:cBhvr>
                                      <p:tavLst>
                                        <p:tav tm="0">
                                          <p:val>
                                            <p:strVal val="ppt_x"/>
                                          </p:val>
                                        </p:tav>
                                        <p:tav tm="100000">
                                          <p:val>
                                            <p:strVal val="0-ppt_w/2"/>
                                          </p:val>
                                        </p:tav>
                                      </p:tavLst>
                                    </p:anim>
                                    <p:anim calcmode="lin" valueType="num">
                                      <p:cBhvr additive="base">
                                        <p:cTn id="102" dur="3000"/>
                                        <p:tgtEl>
                                          <p:spTgt spid="13"/>
                                        </p:tgtEl>
                                        <p:attrNameLst>
                                          <p:attrName>ppt_y</p:attrName>
                                        </p:attrNameLst>
                                      </p:cBhvr>
                                      <p:tavLst>
                                        <p:tav tm="0">
                                          <p:val>
                                            <p:strVal val="ppt_y"/>
                                          </p:val>
                                        </p:tav>
                                        <p:tav tm="100000">
                                          <p:val>
                                            <p:strVal val="ppt_y"/>
                                          </p:val>
                                        </p:tav>
                                      </p:tavLst>
                                    </p:anim>
                                    <p:set>
                                      <p:cBhvr>
                                        <p:cTn id="103" dur="1" fill="hold">
                                          <p:stCondLst>
                                            <p:cond delay="2999"/>
                                          </p:stCondLst>
                                        </p:cTn>
                                        <p:tgtEl>
                                          <p:spTgt spid="13"/>
                                        </p:tgtEl>
                                        <p:attrNameLst>
                                          <p:attrName>style.visibility</p:attrName>
                                        </p:attrNameLst>
                                      </p:cBhvr>
                                      <p:to>
                                        <p:strVal val="hidden"/>
                                      </p:to>
                                    </p:set>
                                  </p:childTnLst>
                                </p:cTn>
                              </p:par>
                              <p:par>
                                <p:cTn id="104" presetID="23" presetClass="entr" presetSubtype="288" fill="hold" nodeType="withEffect">
                                  <p:stCondLst>
                                    <p:cond delay="0"/>
                                  </p:stCondLst>
                                  <p:childTnLst>
                                    <p:set>
                                      <p:cBhvr>
                                        <p:cTn id="105" dur="1" fill="hold">
                                          <p:stCondLst>
                                            <p:cond delay="0"/>
                                          </p:stCondLst>
                                        </p:cTn>
                                        <p:tgtEl>
                                          <p:spTgt spid="4"/>
                                        </p:tgtEl>
                                        <p:attrNameLst>
                                          <p:attrName>style.visibility</p:attrName>
                                        </p:attrNameLst>
                                      </p:cBhvr>
                                      <p:to>
                                        <p:strVal val="visible"/>
                                      </p:to>
                                    </p:set>
                                    <p:anim calcmode="lin" valueType="num">
                                      <p:cBhvr>
                                        <p:cTn id="106" dur="3000" fill="hold"/>
                                        <p:tgtEl>
                                          <p:spTgt spid="4"/>
                                        </p:tgtEl>
                                        <p:attrNameLst>
                                          <p:attrName>ppt_w</p:attrName>
                                        </p:attrNameLst>
                                      </p:cBhvr>
                                      <p:tavLst>
                                        <p:tav tm="0">
                                          <p:val>
                                            <p:strVal val="4/3*#ppt_w"/>
                                          </p:val>
                                        </p:tav>
                                        <p:tav tm="100000">
                                          <p:val>
                                            <p:strVal val="#ppt_w"/>
                                          </p:val>
                                        </p:tav>
                                      </p:tavLst>
                                    </p:anim>
                                    <p:anim calcmode="lin" valueType="num">
                                      <p:cBhvr>
                                        <p:cTn id="107" dur="3000" fill="hold"/>
                                        <p:tgtEl>
                                          <p:spTgt spid="4"/>
                                        </p:tgtEl>
                                        <p:attrNameLst>
                                          <p:attrName>ppt_h</p:attrName>
                                        </p:attrNameLst>
                                      </p:cBhvr>
                                      <p:tavLst>
                                        <p:tav tm="0">
                                          <p:val>
                                            <p:strVal val="4/3*#ppt_h"/>
                                          </p:val>
                                        </p:tav>
                                        <p:tav tm="100000">
                                          <p:val>
                                            <p:strVal val="#ppt_h"/>
                                          </p:val>
                                        </p:tav>
                                      </p:tavLst>
                                    </p:anim>
                                  </p:childTnLst>
                                </p:cTn>
                              </p:par>
                              <p:par>
                                <p:cTn id="108" presetID="17" presetClass="entr" presetSubtype="10" fill="hold" nodeType="withEffect">
                                  <p:stCondLst>
                                    <p:cond delay="0"/>
                                  </p:stCondLst>
                                  <p:childTnLst>
                                    <p:set>
                                      <p:cBhvr>
                                        <p:cTn id="109" dur="1" fill="hold">
                                          <p:stCondLst>
                                            <p:cond delay="0"/>
                                          </p:stCondLst>
                                        </p:cTn>
                                        <p:tgtEl>
                                          <p:spTgt spid="4"/>
                                        </p:tgtEl>
                                        <p:attrNameLst>
                                          <p:attrName>style.visibility</p:attrName>
                                        </p:attrNameLst>
                                      </p:cBhvr>
                                      <p:to>
                                        <p:strVal val="visible"/>
                                      </p:to>
                                    </p:set>
                                    <p:anim calcmode="lin" valueType="num">
                                      <p:cBhvr>
                                        <p:cTn id="110" dur="3000" fill="hold"/>
                                        <p:tgtEl>
                                          <p:spTgt spid="4"/>
                                        </p:tgtEl>
                                        <p:attrNameLst>
                                          <p:attrName>ppt_w</p:attrName>
                                        </p:attrNameLst>
                                      </p:cBhvr>
                                      <p:tavLst>
                                        <p:tav tm="0">
                                          <p:val>
                                            <p:fltVal val="0"/>
                                          </p:val>
                                        </p:tav>
                                        <p:tav tm="100000">
                                          <p:val>
                                            <p:strVal val="#ppt_w"/>
                                          </p:val>
                                        </p:tav>
                                      </p:tavLst>
                                    </p:anim>
                                    <p:anim calcmode="lin" valueType="num">
                                      <p:cBhvr>
                                        <p:cTn id="111" dur="3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japan-girl-kyoto-daigo-autumn-pond-forest-park-bridge-hd.jpg"/>
          <p:cNvPicPr>
            <a:picLocks noChangeAspect="1"/>
          </p:cNvPicPr>
          <p:nvPr/>
        </p:nvPicPr>
        <p:blipFill>
          <a:blip r:embed="rId2"/>
          <a:stretch>
            <a:fillRect/>
          </a:stretch>
        </p:blipFill>
        <p:spPr>
          <a:xfrm>
            <a:off x="0" y="10016"/>
            <a:ext cx="9144000" cy="6837967"/>
          </a:xfrm>
          <a:prstGeom prst="rect">
            <a:avLst/>
          </a:prstGeom>
        </p:spPr>
      </p:pic>
      <p:pic>
        <p:nvPicPr>
          <p:cNvPr id="5" name="4 Imagen" descr="japan-girl-kyoto-daigo-autumn-pond-forest-park-bridge-hd.jpg"/>
          <p:cNvPicPr>
            <a:picLocks noChangeAspect="1"/>
          </p:cNvPicPr>
          <p:nvPr/>
        </p:nvPicPr>
        <p:blipFill>
          <a:blip r:embed="rId2"/>
          <a:stretch>
            <a:fillRect/>
          </a:stretch>
        </p:blipFill>
        <p:spPr>
          <a:xfrm>
            <a:off x="0" y="0"/>
            <a:ext cx="9144000" cy="6837967"/>
          </a:xfrm>
          <a:prstGeom prst="rect">
            <a:avLst/>
          </a:prstGeom>
        </p:spPr>
      </p:pic>
      <p:pic>
        <p:nvPicPr>
          <p:cNvPr id="6" name="5 Imagen" descr="japan-girl-kyoto-daigo-autumn-pond-forest-park-bridge-hd.jpg"/>
          <p:cNvPicPr>
            <a:picLocks noChangeAspect="1"/>
          </p:cNvPicPr>
          <p:nvPr/>
        </p:nvPicPr>
        <p:blipFill>
          <a:blip r:embed="rId2"/>
          <a:stretch>
            <a:fillRect/>
          </a:stretch>
        </p:blipFill>
        <p:spPr>
          <a:xfrm>
            <a:off x="0" y="20033"/>
            <a:ext cx="9144000" cy="6837967"/>
          </a:xfrm>
          <a:prstGeom prst="rect">
            <a:avLst/>
          </a:prstGeom>
        </p:spPr>
      </p:pic>
      <p:sp>
        <p:nvSpPr>
          <p:cNvPr id="8" name="7 Rectángulo"/>
          <p:cNvSpPr/>
          <p:nvPr/>
        </p:nvSpPr>
        <p:spPr>
          <a:xfrm>
            <a:off x="0" y="0"/>
            <a:ext cx="9144000" cy="6858000"/>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1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par>
                                <p:cTn id="8" presetID="4" presetClass="exit" presetSubtype="32" fill="hold" nodeType="withEffect">
                                  <p:stCondLst>
                                    <p:cond delay="0"/>
                                  </p:stCondLst>
                                  <p:childTnLst>
                                    <p:animEffect transition="out" filter="box(out)">
                                      <p:cBhvr>
                                        <p:cTn id="9" dur="3000"/>
                                        <p:tgtEl>
                                          <p:spTgt spid="6"/>
                                        </p:tgtEl>
                                      </p:cBhvr>
                                    </p:animEffect>
                                    <p:set>
                                      <p:cBhvr>
                                        <p:cTn id="10" dur="1" fill="hold">
                                          <p:stCondLst>
                                            <p:cond delay="2999"/>
                                          </p:stCondLst>
                                        </p:cTn>
                                        <p:tgtEl>
                                          <p:spTgt spid="6"/>
                                        </p:tgtEl>
                                        <p:attrNameLst>
                                          <p:attrName>style.visibility</p:attrName>
                                        </p:attrNameLst>
                                      </p:cBhvr>
                                      <p:to>
                                        <p:strVal val="hidden"/>
                                      </p:to>
                                    </p:set>
                                  </p:childTnLst>
                                </p:cTn>
                              </p:par>
                              <p:par>
                                <p:cTn id="11" presetID="23" presetClass="exit" presetSubtype="272" fill="hold" nodeType="withEffect">
                                  <p:stCondLst>
                                    <p:cond delay="0"/>
                                  </p:stCondLst>
                                  <p:childTnLst>
                                    <p:anim calcmode="lin" valueType="num">
                                      <p:cBhvr>
                                        <p:cTn id="12" dur="3000"/>
                                        <p:tgtEl>
                                          <p:spTgt spid="6"/>
                                        </p:tgtEl>
                                        <p:attrNameLst>
                                          <p:attrName>ppt_w</p:attrName>
                                        </p:attrNameLst>
                                      </p:cBhvr>
                                      <p:tavLst>
                                        <p:tav tm="0">
                                          <p:val>
                                            <p:strVal val="ppt_w"/>
                                          </p:val>
                                        </p:tav>
                                        <p:tav tm="100000">
                                          <p:val>
                                            <p:strVal val="4/3*ppt_w"/>
                                          </p:val>
                                        </p:tav>
                                      </p:tavLst>
                                    </p:anim>
                                    <p:anim calcmode="lin" valueType="num">
                                      <p:cBhvr>
                                        <p:cTn id="13" dur="3000"/>
                                        <p:tgtEl>
                                          <p:spTgt spid="6"/>
                                        </p:tgtEl>
                                        <p:attrNameLst>
                                          <p:attrName>ppt_h</p:attrName>
                                        </p:attrNameLst>
                                      </p:cBhvr>
                                      <p:tavLst>
                                        <p:tav tm="0">
                                          <p:val>
                                            <p:strVal val="ppt_h"/>
                                          </p:val>
                                        </p:tav>
                                        <p:tav tm="100000">
                                          <p:val>
                                            <p:strVal val="4/3*ppt_h"/>
                                          </p:val>
                                        </p:tav>
                                      </p:tavLst>
                                    </p:anim>
                                    <p:set>
                                      <p:cBhvr>
                                        <p:cTn id="14" dur="1" fill="hold">
                                          <p:stCondLst>
                                            <p:cond delay="2999"/>
                                          </p:stCondLst>
                                        </p:cTn>
                                        <p:tgtEl>
                                          <p:spTgt spid="6"/>
                                        </p:tgtEl>
                                        <p:attrNameLst>
                                          <p:attrName>style.visibility</p:attrName>
                                        </p:attrNameLst>
                                      </p:cBhvr>
                                      <p:to>
                                        <p:strVal val="hidden"/>
                                      </p:to>
                                    </p:set>
                                  </p:childTnLst>
                                </p:cTn>
                              </p:par>
                              <p:par>
                                <p:cTn id="15" presetID="13" presetClass="exit" presetSubtype="32" fill="hold" nodeType="withEffect">
                                  <p:stCondLst>
                                    <p:cond delay="0"/>
                                  </p:stCondLst>
                                  <p:childTnLst>
                                    <p:animEffect transition="out" filter="plus(out)">
                                      <p:cBhvr>
                                        <p:cTn id="16" dur="3000"/>
                                        <p:tgtEl>
                                          <p:spTgt spid="5"/>
                                        </p:tgtEl>
                                      </p:cBhvr>
                                    </p:animEffect>
                                    <p:set>
                                      <p:cBhvr>
                                        <p:cTn id="17" dur="1" fill="hold">
                                          <p:stCondLst>
                                            <p:cond delay="2999"/>
                                          </p:stCondLst>
                                        </p:cTn>
                                        <p:tgtEl>
                                          <p:spTgt spid="5"/>
                                        </p:tgtEl>
                                        <p:attrNameLst>
                                          <p:attrName>style.visibility</p:attrName>
                                        </p:attrNameLst>
                                      </p:cBhvr>
                                      <p:to>
                                        <p:strVal val="hidden"/>
                                      </p:to>
                                    </p:set>
                                  </p:childTnLst>
                                </p:cTn>
                              </p:par>
                              <p:par>
                                <p:cTn id="18" presetID="23" presetClass="entr" presetSubtype="272"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p:cTn id="20" dur="3000" fill="hold"/>
                                        <p:tgtEl>
                                          <p:spTgt spid="4"/>
                                        </p:tgtEl>
                                        <p:attrNameLst>
                                          <p:attrName>ppt_w</p:attrName>
                                        </p:attrNameLst>
                                      </p:cBhvr>
                                      <p:tavLst>
                                        <p:tav tm="0">
                                          <p:val>
                                            <p:strVal val="2/3*#ppt_w"/>
                                          </p:val>
                                        </p:tav>
                                        <p:tav tm="100000">
                                          <p:val>
                                            <p:strVal val="#ppt_w"/>
                                          </p:val>
                                        </p:tav>
                                      </p:tavLst>
                                    </p:anim>
                                    <p:anim calcmode="lin" valueType="num">
                                      <p:cBhvr>
                                        <p:cTn id="21" dur="3000" fill="hold"/>
                                        <p:tgtEl>
                                          <p:spTgt spid="4"/>
                                        </p:tgtEl>
                                        <p:attrNameLst>
                                          <p:attrName>ppt_h</p:attrName>
                                        </p:attrNameLst>
                                      </p:cBhvr>
                                      <p:tavLst>
                                        <p:tav tm="0">
                                          <p:val>
                                            <p:strVal val="2/3*#ppt_h"/>
                                          </p:val>
                                        </p:tav>
                                        <p:tav tm="100000">
                                          <p:val>
                                            <p:strVal val="#ppt_h"/>
                                          </p:val>
                                        </p:tav>
                                      </p:tavLst>
                                    </p:anim>
                                  </p:childTnLst>
                                </p:cTn>
                              </p:par>
                              <p:par>
                                <p:cTn id="22" presetID="4" presetClass="entr" presetSubtype="32" fill="hold" nodeType="withEffect">
                                  <p:stCondLst>
                                    <p:cond delay="0"/>
                                  </p:stCondLst>
                                  <p:childTnLst>
                                    <p:set>
                                      <p:cBhvr>
                                        <p:cTn id="23" dur="1" fill="hold">
                                          <p:stCondLst>
                                            <p:cond delay="0"/>
                                          </p:stCondLst>
                                        </p:cTn>
                                        <p:tgtEl>
                                          <p:spTgt spid="4"/>
                                        </p:tgtEl>
                                        <p:attrNameLst>
                                          <p:attrName>style.visibility</p:attrName>
                                        </p:attrNameLst>
                                      </p:cBhvr>
                                      <p:to>
                                        <p:strVal val="visible"/>
                                      </p:to>
                                    </p:set>
                                    <p:animEffect transition="in" filter="box(out)">
                                      <p:cBhvr>
                                        <p:cTn id="24"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a:ln>
            <a:noFill/>
          </a:ln>
        </p:spPr>
        <p:txBody>
          <a:bodyPr/>
          <a:lstStyle/>
          <a:p>
            <a:endParaRPr lang="es-ES" dirty="0"/>
          </a:p>
        </p:txBody>
      </p:sp>
      <p:sp>
        <p:nvSpPr>
          <p:cNvPr id="3" name="2 Subtítulo"/>
          <p:cNvSpPr>
            <a:spLocks noGrp="1"/>
          </p:cNvSpPr>
          <p:nvPr>
            <p:ph type="subTitle" idx="1"/>
          </p:nvPr>
        </p:nvSpPr>
        <p:spPr>
          <a:xfrm>
            <a:off x="0" y="0"/>
            <a:ext cx="9144000" cy="6858000"/>
          </a:xfrm>
          <a:ln>
            <a:noFill/>
          </a:ln>
        </p:spPr>
        <p:txBody>
          <a:bodyPr/>
          <a:lstStyle/>
          <a:p>
            <a:endParaRPr lang="es-ES" dirty="0"/>
          </a:p>
        </p:txBody>
      </p:sp>
      <p:pic>
        <p:nvPicPr>
          <p:cNvPr id="4" name="3 Imagen" descr="kimono-y-chica-asiatica-8271.jpg"/>
          <p:cNvPicPr>
            <a:picLocks noChangeAspect="1"/>
          </p:cNvPicPr>
          <p:nvPr/>
        </p:nvPicPr>
        <p:blipFill>
          <a:blip r:embed="rId2"/>
          <a:stretch>
            <a:fillRect/>
          </a:stretch>
        </p:blipFill>
        <p:spPr>
          <a:xfrm>
            <a:off x="0" y="3345"/>
            <a:ext cx="9144000" cy="6851309"/>
          </a:xfrm>
          <a:prstGeom prst="rect">
            <a:avLst/>
          </a:prstGeom>
          <a:ln>
            <a:noFill/>
          </a:ln>
        </p:spPr>
      </p:pic>
      <p:sp>
        <p:nvSpPr>
          <p:cNvPr id="6" name="5 Triángulo rectángulo"/>
          <p:cNvSpPr/>
          <p:nvPr/>
        </p:nvSpPr>
        <p:spPr>
          <a:xfrm>
            <a:off x="0" y="0"/>
            <a:ext cx="9144000" cy="6858000"/>
          </a:xfrm>
          <a:prstGeom prst="rtTriangle">
            <a:avLst/>
          </a:prstGeom>
          <a:solidFill>
            <a:schemeClr val="accent2">
              <a:lumMod val="5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rectángulo"/>
          <p:cNvSpPr/>
          <p:nvPr/>
        </p:nvSpPr>
        <p:spPr>
          <a:xfrm flipH="1" flipV="1">
            <a:off x="0" y="0"/>
            <a:ext cx="9144000" cy="6858000"/>
          </a:xfrm>
          <a:prstGeom prst="rtTriangle">
            <a:avLst/>
          </a:prstGeom>
          <a:solidFill>
            <a:schemeClr val="accent2">
              <a:lumMod val="50000"/>
              <a:alpha val="80000"/>
            </a:schemeClr>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rectángulo"/>
          <p:cNvSpPr/>
          <p:nvPr/>
        </p:nvSpPr>
        <p:spPr>
          <a:xfrm>
            <a:off x="1428728" y="1071546"/>
            <a:ext cx="6143668" cy="4572032"/>
          </a:xfrm>
          <a:prstGeom prst="rtTriangle">
            <a:avLst/>
          </a:prstGeom>
          <a:solidFill>
            <a:schemeClr val="accent2">
              <a:lumMod val="7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rectángulo"/>
          <p:cNvSpPr/>
          <p:nvPr/>
        </p:nvSpPr>
        <p:spPr>
          <a:xfrm flipH="1" flipV="1">
            <a:off x="1428728" y="1071546"/>
            <a:ext cx="6143668" cy="4572032"/>
          </a:xfrm>
          <a:prstGeom prst="rtTriangle">
            <a:avLst/>
          </a:prstGeom>
          <a:solidFill>
            <a:schemeClr val="accent2">
              <a:lumMod val="7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rectángulo"/>
          <p:cNvSpPr/>
          <p:nvPr/>
        </p:nvSpPr>
        <p:spPr>
          <a:xfrm flipH="1" flipV="1">
            <a:off x="2143108" y="1643050"/>
            <a:ext cx="4714908" cy="3429024"/>
          </a:xfrm>
          <a:prstGeom prst="rtTriangle">
            <a:avLst/>
          </a:prstGeom>
          <a:solidFill>
            <a:schemeClr val="accent2">
              <a:lumMod val="60000"/>
              <a:lumOff val="4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rectángulo"/>
          <p:cNvSpPr/>
          <p:nvPr/>
        </p:nvSpPr>
        <p:spPr>
          <a:xfrm>
            <a:off x="2143108" y="1643050"/>
            <a:ext cx="4714908" cy="3429024"/>
          </a:xfrm>
          <a:prstGeom prst="rtTriangle">
            <a:avLst/>
          </a:prstGeom>
          <a:solidFill>
            <a:schemeClr val="accent2">
              <a:lumMod val="60000"/>
              <a:lumOff val="4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0" y="0"/>
            <a:ext cx="9144000" cy="6858000"/>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1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par>
                                <p:cTn id="8" presetID="4" presetClass="entr" presetSubtype="16"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ox(in)">
                                      <p:cBhvr>
                                        <p:cTn id="10" dur="3000"/>
                                        <p:tgtEl>
                                          <p:spTgt spid="6"/>
                                        </p:tgtEl>
                                      </p:cBhvr>
                                    </p:animEffect>
                                  </p:childTnLst>
                                </p:cTn>
                              </p:par>
                              <p:par>
                                <p:cTn id="11" presetID="4" presetClass="entr" presetSubtype="16"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ox(in)">
                                      <p:cBhvr>
                                        <p:cTn id="13" dur="3000"/>
                                        <p:tgtEl>
                                          <p:spTgt spid="7"/>
                                        </p:tgtEl>
                                      </p:cBhvr>
                                    </p:animEffect>
                                  </p:childTnLst>
                                </p:cTn>
                              </p:par>
                              <p:par>
                                <p:cTn id="14" presetID="4" presetClass="entr" presetSubtype="16" fill="hold" grpId="0"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box(in)">
                                      <p:cBhvr>
                                        <p:cTn id="16" dur="3000"/>
                                        <p:tgtEl>
                                          <p:spTgt spid="8"/>
                                        </p:tgtEl>
                                      </p:cBhvr>
                                    </p:animEffect>
                                  </p:childTnLst>
                                </p:cTn>
                              </p:par>
                              <p:par>
                                <p:cTn id="17" presetID="4" presetClass="entr" presetSubtype="16"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box(in)">
                                      <p:cBhvr>
                                        <p:cTn id="19" dur="3000"/>
                                        <p:tgtEl>
                                          <p:spTgt spid="9"/>
                                        </p:tgtEl>
                                      </p:cBhvr>
                                    </p:animEffect>
                                  </p:childTnLst>
                                </p:cTn>
                              </p:par>
                              <p:par>
                                <p:cTn id="20" presetID="4" presetClass="entr" presetSubtype="16"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box(in)">
                                      <p:cBhvr>
                                        <p:cTn id="22" dur="3000"/>
                                        <p:tgtEl>
                                          <p:spTgt spid="10"/>
                                        </p:tgtEl>
                                      </p:cBhvr>
                                    </p:animEffect>
                                  </p:childTnLst>
                                </p:cTn>
                              </p:par>
                              <p:par>
                                <p:cTn id="23" presetID="4" presetClass="entr" presetSubtype="16"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box(in)">
                                      <p:cBhvr>
                                        <p:cTn id="25" dur="3000"/>
                                        <p:tgtEl>
                                          <p:spTgt spid="11"/>
                                        </p:tgtEl>
                                      </p:cBhvr>
                                    </p:animEffect>
                                  </p:childTnLst>
                                </p:cTn>
                              </p:par>
                            </p:childTnLst>
                          </p:cTn>
                        </p:par>
                        <p:par>
                          <p:cTn id="26" fill="hold">
                            <p:stCondLst>
                              <p:cond delay="3000"/>
                            </p:stCondLst>
                            <p:childTnLst>
                              <p:par>
                                <p:cTn id="27" presetID="4" presetClass="exit" presetSubtype="32" fill="hold" grpId="1" nodeType="afterEffect">
                                  <p:stCondLst>
                                    <p:cond delay="0"/>
                                  </p:stCondLst>
                                  <p:childTnLst>
                                    <p:animEffect transition="out" filter="box(out)">
                                      <p:cBhvr>
                                        <p:cTn id="28" dur="3000"/>
                                        <p:tgtEl>
                                          <p:spTgt spid="7"/>
                                        </p:tgtEl>
                                      </p:cBhvr>
                                    </p:animEffect>
                                    <p:set>
                                      <p:cBhvr>
                                        <p:cTn id="29" dur="1" fill="hold">
                                          <p:stCondLst>
                                            <p:cond delay="2999"/>
                                          </p:stCondLst>
                                        </p:cTn>
                                        <p:tgtEl>
                                          <p:spTgt spid="7"/>
                                        </p:tgtEl>
                                        <p:attrNameLst>
                                          <p:attrName>style.visibility</p:attrName>
                                        </p:attrNameLst>
                                      </p:cBhvr>
                                      <p:to>
                                        <p:strVal val="hidden"/>
                                      </p:to>
                                    </p:set>
                                  </p:childTnLst>
                                </p:cTn>
                              </p:par>
                              <p:par>
                                <p:cTn id="30" presetID="4" presetClass="exit" presetSubtype="32" fill="hold" grpId="1" nodeType="withEffect">
                                  <p:stCondLst>
                                    <p:cond delay="0"/>
                                  </p:stCondLst>
                                  <p:childTnLst>
                                    <p:animEffect transition="out" filter="box(out)">
                                      <p:cBhvr>
                                        <p:cTn id="31" dur="3000"/>
                                        <p:tgtEl>
                                          <p:spTgt spid="6"/>
                                        </p:tgtEl>
                                      </p:cBhvr>
                                    </p:animEffect>
                                    <p:set>
                                      <p:cBhvr>
                                        <p:cTn id="32" dur="1" fill="hold">
                                          <p:stCondLst>
                                            <p:cond delay="2999"/>
                                          </p:stCondLst>
                                        </p:cTn>
                                        <p:tgtEl>
                                          <p:spTgt spid="6"/>
                                        </p:tgtEl>
                                        <p:attrNameLst>
                                          <p:attrName>style.visibility</p:attrName>
                                        </p:attrNameLst>
                                      </p:cBhvr>
                                      <p:to>
                                        <p:strVal val="hidden"/>
                                      </p:to>
                                    </p:set>
                                  </p:childTnLst>
                                </p:cTn>
                              </p:par>
                              <p:par>
                                <p:cTn id="33" presetID="4" presetClass="exit" presetSubtype="32" fill="hold" grpId="1" nodeType="withEffect">
                                  <p:stCondLst>
                                    <p:cond delay="0"/>
                                  </p:stCondLst>
                                  <p:childTnLst>
                                    <p:animEffect transition="out" filter="box(out)">
                                      <p:cBhvr>
                                        <p:cTn id="34" dur="3000"/>
                                        <p:tgtEl>
                                          <p:spTgt spid="9"/>
                                        </p:tgtEl>
                                      </p:cBhvr>
                                    </p:animEffect>
                                    <p:set>
                                      <p:cBhvr>
                                        <p:cTn id="35" dur="1" fill="hold">
                                          <p:stCondLst>
                                            <p:cond delay="2999"/>
                                          </p:stCondLst>
                                        </p:cTn>
                                        <p:tgtEl>
                                          <p:spTgt spid="9"/>
                                        </p:tgtEl>
                                        <p:attrNameLst>
                                          <p:attrName>style.visibility</p:attrName>
                                        </p:attrNameLst>
                                      </p:cBhvr>
                                      <p:to>
                                        <p:strVal val="hidden"/>
                                      </p:to>
                                    </p:set>
                                  </p:childTnLst>
                                </p:cTn>
                              </p:par>
                              <p:par>
                                <p:cTn id="36" presetID="4" presetClass="exit" presetSubtype="32" fill="hold" grpId="1" nodeType="withEffect">
                                  <p:stCondLst>
                                    <p:cond delay="0"/>
                                  </p:stCondLst>
                                  <p:childTnLst>
                                    <p:animEffect transition="out" filter="box(out)">
                                      <p:cBhvr>
                                        <p:cTn id="37" dur="3000"/>
                                        <p:tgtEl>
                                          <p:spTgt spid="8"/>
                                        </p:tgtEl>
                                      </p:cBhvr>
                                    </p:animEffect>
                                    <p:set>
                                      <p:cBhvr>
                                        <p:cTn id="38" dur="1" fill="hold">
                                          <p:stCondLst>
                                            <p:cond delay="2999"/>
                                          </p:stCondLst>
                                        </p:cTn>
                                        <p:tgtEl>
                                          <p:spTgt spid="8"/>
                                        </p:tgtEl>
                                        <p:attrNameLst>
                                          <p:attrName>style.visibility</p:attrName>
                                        </p:attrNameLst>
                                      </p:cBhvr>
                                      <p:to>
                                        <p:strVal val="hidden"/>
                                      </p:to>
                                    </p:set>
                                  </p:childTnLst>
                                </p:cTn>
                              </p:par>
                              <p:par>
                                <p:cTn id="39" presetID="4" presetClass="exit" presetSubtype="32" fill="hold" grpId="1" nodeType="withEffect">
                                  <p:stCondLst>
                                    <p:cond delay="0"/>
                                  </p:stCondLst>
                                  <p:childTnLst>
                                    <p:animEffect transition="out" filter="box(out)">
                                      <p:cBhvr>
                                        <p:cTn id="40" dur="3000"/>
                                        <p:tgtEl>
                                          <p:spTgt spid="11"/>
                                        </p:tgtEl>
                                      </p:cBhvr>
                                    </p:animEffect>
                                    <p:set>
                                      <p:cBhvr>
                                        <p:cTn id="41" dur="1" fill="hold">
                                          <p:stCondLst>
                                            <p:cond delay="2999"/>
                                          </p:stCondLst>
                                        </p:cTn>
                                        <p:tgtEl>
                                          <p:spTgt spid="11"/>
                                        </p:tgtEl>
                                        <p:attrNameLst>
                                          <p:attrName>style.visibility</p:attrName>
                                        </p:attrNameLst>
                                      </p:cBhvr>
                                      <p:to>
                                        <p:strVal val="hidden"/>
                                      </p:to>
                                    </p:set>
                                  </p:childTnLst>
                                </p:cTn>
                              </p:par>
                              <p:par>
                                <p:cTn id="42" presetID="4" presetClass="exit" presetSubtype="32" fill="hold" grpId="1" nodeType="withEffect">
                                  <p:stCondLst>
                                    <p:cond delay="0"/>
                                  </p:stCondLst>
                                  <p:childTnLst>
                                    <p:animEffect transition="out" filter="box(out)">
                                      <p:cBhvr>
                                        <p:cTn id="43" dur="3000"/>
                                        <p:tgtEl>
                                          <p:spTgt spid="10"/>
                                        </p:tgtEl>
                                      </p:cBhvr>
                                    </p:animEffect>
                                    <p:set>
                                      <p:cBhvr>
                                        <p:cTn id="44" dur="1" fill="hold">
                                          <p:stCondLst>
                                            <p:cond delay="2999"/>
                                          </p:stCondLst>
                                        </p:cTn>
                                        <p:tgtEl>
                                          <p:spTgt spid="10"/>
                                        </p:tgtEl>
                                        <p:attrNameLst>
                                          <p:attrName>style.visibility</p:attrName>
                                        </p:attrNameLst>
                                      </p:cBhvr>
                                      <p:to>
                                        <p:strVal val="hidden"/>
                                      </p:to>
                                    </p:set>
                                  </p:childTnLst>
                                </p:cTn>
                              </p:par>
                              <p:par>
                                <p:cTn id="45" presetID="23" presetClass="entr" presetSubtype="16" fill="hold" nodeType="withEffect">
                                  <p:stCondLst>
                                    <p:cond delay="0"/>
                                  </p:stCondLst>
                                  <p:childTnLst>
                                    <p:set>
                                      <p:cBhvr>
                                        <p:cTn id="46" dur="1" fill="hold">
                                          <p:stCondLst>
                                            <p:cond delay="0"/>
                                          </p:stCondLst>
                                        </p:cTn>
                                        <p:tgtEl>
                                          <p:spTgt spid="4"/>
                                        </p:tgtEl>
                                        <p:attrNameLst>
                                          <p:attrName>style.visibility</p:attrName>
                                        </p:attrNameLst>
                                      </p:cBhvr>
                                      <p:to>
                                        <p:strVal val="visible"/>
                                      </p:to>
                                    </p:set>
                                    <p:anim calcmode="lin" valueType="num">
                                      <p:cBhvr>
                                        <p:cTn id="47" dur="3000" fill="hold"/>
                                        <p:tgtEl>
                                          <p:spTgt spid="4"/>
                                        </p:tgtEl>
                                        <p:attrNameLst>
                                          <p:attrName>ppt_w</p:attrName>
                                        </p:attrNameLst>
                                      </p:cBhvr>
                                      <p:tavLst>
                                        <p:tav tm="0">
                                          <p:val>
                                            <p:fltVal val="0"/>
                                          </p:val>
                                        </p:tav>
                                        <p:tav tm="100000">
                                          <p:val>
                                            <p:strVal val="#ppt_w"/>
                                          </p:val>
                                        </p:tav>
                                      </p:tavLst>
                                    </p:anim>
                                    <p:anim calcmode="lin" valueType="num">
                                      <p:cBhvr>
                                        <p:cTn id="48" dur="3000" fill="hold"/>
                                        <p:tgtEl>
                                          <p:spTgt spid="4"/>
                                        </p:tgtEl>
                                        <p:attrNameLst>
                                          <p:attrName>ppt_h</p:attrName>
                                        </p:attrNameLst>
                                      </p:cBhvr>
                                      <p:tavLst>
                                        <p:tav tm="0">
                                          <p:val>
                                            <p:fltVal val="0"/>
                                          </p:val>
                                        </p:tav>
                                        <p:tav tm="100000">
                                          <p:val>
                                            <p:strVal val="#ppt_h"/>
                                          </p:val>
                                        </p:tav>
                                      </p:tavLst>
                                    </p:anim>
                                  </p:childTnLst>
                                </p:cTn>
                              </p:par>
                              <p:par>
                                <p:cTn id="49" presetID="4" presetClass="entr" presetSubtype="32" fill="hold" nodeType="withEffect">
                                  <p:stCondLst>
                                    <p:cond delay="0"/>
                                  </p:stCondLst>
                                  <p:childTnLst>
                                    <p:set>
                                      <p:cBhvr>
                                        <p:cTn id="50" dur="1" fill="hold">
                                          <p:stCondLst>
                                            <p:cond delay="0"/>
                                          </p:stCondLst>
                                        </p:cTn>
                                        <p:tgtEl>
                                          <p:spTgt spid="4"/>
                                        </p:tgtEl>
                                        <p:attrNameLst>
                                          <p:attrName>style.visibility</p:attrName>
                                        </p:attrNameLst>
                                      </p:cBhvr>
                                      <p:to>
                                        <p:strVal val="visible"/>
                                      </p:to>
                                    </p:set>
                                    <p:animEffect transition="in" filter="box(out)">
                                      <p:cBhvr>
                                        <p:cTn id="5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a:ln>
            <a:noFill/>
          </a:ln>
        </p:spPr>
        <p:txBody>
          <a:bodyPr/>
          <a:lstStyle/>
          <a:p>
            <a:endParaRPr lang="es-ES" dirty="0"/>
          </a:p>
        </p:txBody>
      </p:sp>
      <p:sp>
        <p:nvSpPr>
          <p:cNvPr id="3" name="2 Subtítulo"/>
          <p:cNvSpPr>
            <a:spLocks noGrp="1"/>
          </p:cNvSpPr>
          <p:nvPr>
            <p:ph type="subTitle" idx="1"/>
          </p:nvPr>
        </p:nvSpPr>
        <p:spPr>
          <a:xfrm>
            <a:off x="0" y="0"/>
            <a:ext cx="9144000" cy="6858000"/>
          </a:xfrm>
          <a:ln>
            <a:noFill/>
          </a:ln>
        </p:spPr>
        <p:txBody>
          <a:bodyPr/>
          <a:lstStyle/>
          <a:p>
            <a:endParaRPr lang="es-ES" dirty="0"/>
          </a:p>
        </p:txBody>
      </p:sp>
      <p:pic>
        <p:nvPicPr>
          <p:cNvPr id="4" name="3 Imagen" descr="wallpapers_487.jpg"/>
          <p:cNvPicPr>
            <a:picLocks noChangeAspect="1"/>
          </p:cNvPicPr>
          <p:nvPr/>
        </p:nvPicPr>
        <p:blipFill>
          <a:blip r:embed="rId2"/>
          <a:stretch>
            <a:fillRect/>
          </a:stretch>
        </p:blipFill>
        <p:spPr>
          <a:xfrm>
            <a:off x="0" y="0"/>
            <a:ext cx="9144000" cy="6858000"/>
          </a:xfrm>
          <a:prstGeom prst="rect">
            <a:avLst/>
          </a:prstGeom>
          <a:ln>
            <a:noFill/>
          </a:ln>
        </p:spPr>
      </p:pic>
      <p:sp>
        <p:nvSpPr>
          <p:cNvPr id="6" name="5 Triángulo rectángulo"/>
          <p:cNvSpPr/>
          <p:nvPr/>
        </p:nvSpPr>
        <p:spPr>
          <a:xfrm>
            <a:off x="0" y="0"/>
            <a:ext cx="9144000" cy="6858000"/>
          </a:xfrm>
          <a:prstGeom prst="rtTriangle">
            <a:avLst/>
          </a:prstGeom>
          <a:solidFill>
            <a:srgbClr val="7030A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rectángulo"/>
          <p:cNvSpPr/>
          <p:nvPr/>
        </p:nvSpPr>
        <p:spPr>
          <a:xfrm flipH="1" flipV="1">
            <a:off x="0" y="0"/>
            <a:ext cx="9144000" cy="6858000"/>
          </a:xfrm>
          <a:prstGeom prst="rtTriangle">
            <a:avLst/>
          </a:prstGeom>
          <a:solidFill>
            <a:srgbClr val="A86ED4">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0" y="0"/>
            <a:ext cx="9144000" cy="6858000"/>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1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par>
                                <p:cTn id="8" presetID="2" presetClass="exit" presetSubtype="6" fill="hold" grpId="0" nodeType="withEffect">
                                  <p:stCondLst>
                                    <p:cond delay="0"/>
                                  </p:stCondLst>
                                  <p:childTnLst>
                                    <p:anim calcmode="lin" valueType="num">
                                      <p:cBhvr additive="base">
                                        <p:cTn id="9" dur="3000"/>
                                        <p:tgtEl>
                                          <p:spTgt spid="6"/>
                                        </p:tgtEl>
                                        <p:attrNameLst>
                                          <p:attrName>ppt_x</p:attrName>
                                        </p:attrNameLst>
                                      </p:cBhvr>
                                      <p:tavLst>
                                        <p:tav tm="0">
                                          <p:val>
                                            <p:strVal val="ppt_x"/>
                                          </p:val>
                                        </p:tav>
                                        <p:tav tm="100000">
                                          <p:val>
                                            <p:strVal val="1+ppt_w/2"/>
                                          </p:val>
                                        </p:tav>
                                      </p:tavLst>
                                    </p:anim>
                                    <p:anim calcmode="lin" valueType="num">
                                      <p:cBhvr additive="base">
                                        <p:cTn id="10" dur="3000"/>
                                        <p:tgtEl>
                                          <p:spTgt spid="6"/>
                                        </p:tgtEl>
                                        <p:attrNameLst>
                                          <p:attrName>ppt_y</p:attrName>
                                        </p:attrNameLst>
                                      </p:cBhvr>
                                      <p:tavLst>
                                        <p:tav tm="0">
                                          <p:val>
                                            <p:strVal val="ppt_y"/>
                                          </p:val>
                                        </p:tav>
                                        <p:tav tm="100000">
                                          <p:val>
                                            <p:strVal val="1+ppt_h/2"/>
                                          </p:val>
                                        </p:tav>
                                      </p:tavLst>
                                    </p:anim>
                                    <p:set>
                                      <p:cBhvr>
                                        <p:cTn id="11" dur="1" fill="hold">
                                          <p:stCondLst>
                                            <p:cond delay="2999"/>
                                          </p:stCondLst>
                                        </p:cTn>
                                        <p:tgtEl>
                                          <p:spTgt spid="6"/>
                                        </p:tgtEl>
                                        <p:attrNameLst>
                                          <p:attrName>style.visibility</p:attrName>
                                        </p:attrNameLst>
                                      </p:cBhvr>
                                      <p:to>
                                        <p:strVal val="hidden"/>
                                      </p:to>
                                    </p:set>
                                  </p:childTnLst>
                                </p:cTn>
                              </p:par>
                              <p:par>
                                <p:cTn id="12" presetID="2" presetClass="exit" presetSubtype="9" fill="hold" grpId="0" nodeType="withEffect">
                                  <p:stCondLst>
                                    <p:cond delay="0"/>
                                  </p:stCondLst>
                                  <p:childTnLst>
                                    <p:anim calcmode="lin" valueType="num">
                                      <p:cBhvr additive="base">
                                        <p:cTn id="13" dur="3000"/>
                                        <p:tgtEl>
                                          <p:spTgt spid="7"/>
                                        </p:tgtEl>
                                        <p:attrNameLst>
                                          <p:attrName>ppt_x</p:attrName>
                                        </p:attrNameLst>
                                      </p:cBhvr>
                                      <p:tavLst>
                                        <p:tav tm="0">
                                          <p:val>
                                            <p:strVal val="ppt_x"/>
                                          </p:val>
                                        </p:tav>
                                        <p:tav tm="100000">
                                          <p:val>
                                            <p:strVal val="0-ppt_w/2"/>
                                          </p:val>
                                        </p:tav>
                                      </p:tavLst>
                                    </p:anim>
                                    <p:anim calcmode="lin" valueType="num">
                                      <p:cBhvr additive="base">
                                        <p:cTn id="14" dur="3000"/>
                                        <p:tgtEl>
                                          <p:spTgt spid="7"/>
                                        </p:tgtEl>
                                        <p:attrNameLst>
                                          <p:attrName>ppt_y</p:attrName>
                                        </p:attrNameLst>
                                      </p:cBhvr>
                                      <p:tavLst>
                                        <p:tav tm="0">
                                          <p:val>
                                            <p:strVal val="ppt_y"/>
                                          </p:val>
                                        </p:tav>
                                        <p:tav tm="100000">
                                          <p:val>
                                            <p:strVal val="0-ppt_h/2"/>
                                          </p:val>
                                        </p:tav>
                                      </p:tavLst>
                                    </p:anim>
                                    <p:set>
                                      <p:cBhvr>
                                        <p:cTn id="15" dur="1" fill="hold">
                                          <p:stCondLst>
                                            <p:cond delay="2999"/>
                                          </p:stCondLst>
                                        </p:cTn>
                                        <p:tgtEl>
                                          <p:spTgt spid="7"/>
                                        </p:tgtEl>
                                        <p:attrNameLst>
                                          <p:attrName>style.visibility</p:attrName>
                                        </p:attrNameLst>
                                      </p:cBhvr>
                                      <p:to>
                                        <p:strVal val="hidden"/>
                                      </p:to>
                                    </p:set>
                                  </p:childTnLst>
                                </p:cTn>
                              </p:par>
                              <p:par>
                                <p:cTn id="16" presetID="3" presetClass="exit" presetSubtype="10" fill="hold" grpId="1" nodeType="withEffect">
                                  <p:stCondLst>
                                    <p:cond delay="0"/>
                                  </p:stCondLst>
                                  <p:childTnLst>
                                    <p:animEffect transition="out" filter="blinds(horizontal)">
                                      <p:cBhvr>
                                        <p:cTn id="17" dur="3000"/>
                                        <p:tgtEl>
                                          <p:spTgt spid="7"/>
                                        </p:tgtEl>
                                      </p:cBhvr>
                                    </p:animEffect>
                                    <p:set>
                                      <p:cBhvr>
                                        <p:cTn id="18" dur="1" fill="hold">
                                          <p:stCondLst>
                                            <p:cond delay="2999"/>
                                          </p:stCondLst>
                                        </p:cTn>
                                        <p:tgtEl>
                                          <p:spTgt spid="7"/>
                                        </p:tgtEl>
                                        <p:attrNameLst>
                                          <p:attrName>style.visibility</p:attrName>
                                        </p:attrNameLst>
                                      </p:cBhvr>
                                      <p:to>
                                        <p:strVal val="hidden"/>
                                      </p:to>
                                    </p:set>
                                  </p:childTnLst>
                                </p:cTn>
                              </p:par>
                              <p:par>
                                <p:cTn id="19" presetID="3" presetClass="exit" presetSubtype="5" fill="hold" grpId="1" nodeType="withEffect">
                                  <p:stCondLst>
                                    <p:cond delay="0"/>
                                  </p:stCondLst>
                                  <p:childTnLst>
                                    <p:animEffect transition="out" filter="blinds(vertical)">
                                      <p:cBhvr>
                                        <p:cTn id="20" dur="3000"/>
                                        <p:tgtEl>
                                          <p:spTgt spid="6"/>
                                        </p:tgtEl>
                                      </p:cBhvr>
                                    </p:animEffect>
                                    <p:set>
                                      <p:cBhvr>
                                        <p:cTn id="21" dur="1" fill="hold">
                                          <p:stCondLst>
                                            <p:cond delay="2999"/>
                                          </p:stCondLst>
                                        </p:cTn>
                                        <p:tgtEl>
                                          <p:spTgt spid="6"/>
                                        </p:tgtEl>
                                        <p:attrNameLst>
                                          <p:attrName>style.visibility</p:attrName>
                                        </p:attrNameLst>
                                      </p:cBhvr>
                                      <p:to>
                                        <p:strVal val="hidden"/>
                                      </p:to>
                                    </p:set>
                                  </p:childTnLst>
                                </p:cTn>
                              </p:par>
                              <p:par>
                                <p:cTn id="22" presetID="23" presetClass="entr" presetSubtype="288" fill="hold"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3000" fill="hold"/>
                                        <p:tgtEl>
                                          <p:spTgt spid="4"/>
                                        </p:tgtEl>
                                        <p:attrNameLst>
                                          <p:attrName>ppt_w</p:attrName>
                                        </p:attrNameLst>
                                      </p:cBhvr>
                                      <p:tavLst>
                                        <p:tav tm="0">
                                          <p:val>
                                            <p:strVal val="4/3*#ppt_w"/>
                                          </p:val>
                                        </p:tav>
                                        <p:tav tm="100000">
                                          <p:val>
                                            <p:strVal val="#ppt_w"/>
                                          </p:val>
                                        </p:tav>
                                      </p:tavLst>
                                    </p:anim>
                                    <p:anim calcmode="lin" valueType="num">
                                      <p:cBhvr>
                                        <p:cTn id="25" dur="3000" fill="hold"/>
                                        <p:tgtEl>
                                          <p:spTgt spid="4"/>
                                        </p:tgtEl>
                                        <p:attrNameLst>
                                          <p:attrName>ppt_h</p:attrName>
                                        </p:attrNameLst>
                                      </p:cBhvr>
                                      <p:tavLst>
                                        <p:tav tm="0">
                                          <p:val>
                                            <p:strVal val="4/3*#ppt_h"/>
                                          </p:val>
                                        </p:tav>
                                        <p:tav tm="100000">
                                          <p:val>
                                            <p:strVal val="#ppt_h"/>
                                          </p:val>
                                        </p:tav>
                                      </p:tavLst>
                                    </p:anim>
                                  </p:childTnLst>
                                </p:cTn>
                              </p:par>
                              <p:par>
                                <p:cTn id="26" presetID="16" presetClass="entr" presetSubtype="37" fill="hold" nodeType="with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barn(outVertical)">
                                      <p:cBhvr>
                                        <p:cTn id="2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animBg="1"/>
      <p:bldP spid="7" grpId="1" animBg="1"/>
      <p:bldP spid="8"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a:ln>
            <a:noFill/>
          </a:ln>
        </p:spPr>
        <p:txBody>
          <a:bodyPr/>
          <a:lstStyle/>
          <a:p>
            <a:endParaRPr lang="es-ES" dirty="0"/>
          </a:p>
        </p:txBody>
      </p:sp>
      <p:sp>
        <p:nvSpPr>
          <p:cNvPr id="3" name="2 Subtítulo"/>
          <p:cNvSpPr>
            <a:spLocks noGrp="1"/>
          </p:cNvSpPr>
          <p:nvPr>
            <p:ph type="subTitle" idx="1"/>
          </p:nvPr>
        </p:nvSpPr>
        <p:spPr>
          <a:xfrm>
            <a:off x="0" y="0"/>
            <a:ext cx="9144000" cy="6858000"/>
          </a:xfrm>
          <a:ln>
            <a:noFill/>
          </a:ln>
        </p:spPr>
        <p:txBody>
          <a:bodyPr/>
          <a:lstStyle/>
          <a:p>
            <a:endParaRPr lang="es-ES" dirty="0"/>
          </a:p>
        </p:txBody>
      </p:sp>
      <p:pic>
        <p:nvPicPr>
          <p:cNvPr id="4" name="3 Imagen" descr="Kiyomizu_Temple.jpg"/>
          <p:cNvPicPr>
            <a:picLocks noChangeAspect="1"/>
          </p:cNvPicPr>
          <p:nvPr/>
        </p:nvPicPr>
        <p:blipFill>
          <a:blip r:embed="rId2"/>
          <a:stretch>
            <a:fillRect/>
          </a:stretch>
        </p:blipFill>
        <p:spPr>
          <a:xfrm>
            <a:off x="0" y="0"/>
            <a:ext cx="9144000" cy="6858000"/>
          </a:xfrm>
          <a:prstGeom prst="rect">
            <a:avLst/>
          </a:prstGeom>
          <a:ln>
            <a:noFill/>
          </a:ln>
        </p:spPr>
      </p:pic>
      <p:sp>
        <p:nvSpPr>
          <p:cNvPr id="6" name="5 Rectángulo"/>
          <p:cNvSpPr/>
          <p:nvPr/>
        </p:nvSpPr>
        <p:spPr>
          <a:xfrm>
            <a:off x="0" y="0"/>
            <a:ext cx="500034" cy="6858000"/>
          </a:xfrm>
          <a:prstGeom prst="rect">
            <a:avLst/>
          </a:prstGeom>
          <a:solidFill>
            <a:schemeClr val="accent6">
              <a:lumMod val="75000"/>
              <a:alpha val="8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500034" y="0"/>
            <a:ext cx="500034" cy="6858000"/>
          </a:xfrm>
          <a:prstGeom prst="rect">
            <a:avLst/>
          </a:prstGeom>
          <a:solidFill>
            <a:schemeClr val="accent6">
              <a:lumMod val="75000"/>
              <a:alpha val="8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1000132" y="0"/>
            <a:ext cx="500034" cy="6858000"/>
          </a:xfrm>
          <a:prstGeom prst="rect">
            <a:avLst/>
          </a:prstGeom>
          <a:solidFill>
            <a:schemeClr val="accent6">
              <a:lumMod val="75000"/>
              <a:alpha val="8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1500166" y="0"/>
            <a:ext cx="500034" cy="6858000"/>
          </a:xfrm>
          <a:prstGeom prst="rect">
            <a:avLst/>
          </a:prstGeom>
          <a:solidFill>
            <a:schemeClr val="accent6">
              <a:lumMod val="75000"/>
              <a:alpha val="8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2000264" y="0"/>
            <a:ext cx="500034" cy="6858000"/>
          </a:xfrm>
          <a:prstGeom prst="rect">
            <a:avLst/>
          </a:prstGeom>
          <a:solidFill>
            <a:schemeClr val="accent6">
              <a:lumMod val="75000"/>
              <a:alpha val="8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2500298" y="0"/>
            <a:ext cx="500034" cy="6858000"/>
          </a:xfrm>
          <a:prstGeom prst="rect">
            <a:avLst/>
          </a:prstGeom>
          <a:solidFill>
            <a:schemeClr val="accent6">
              <a:lumMod val="75000"/>
              <a:alpha val="8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3000396" y="0"/>
            <a:ext cx="500034" cy="6858000"/>
          </a:xfrm>
          <a:prstGeom prst="rect">
            <a:avLst/>
          </a:prstGeom>
          <a:solidFill>
            <a:schemeClr val="accent6">
              <a:lumMod val="75000"/>
              <a:alpha val="8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3500430" y="0"/>
            <a:ext cx="500034" cy="6858000"/>
          </a:xfrm>
          <a:prstGeom prst="rect">
            <a:avLst/>
          </a:prstGeom>
          <a:solidFill>
            <a:schemeClr val="accent6">
              <a:lumMod val="75000"/>
              <a:alpha val="8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4000528" y="0"/>
            <a:ext cx="500034" cy="6858000"/>
          </a:xfrm>
          <a:prstGeom prst="rect">
            <a:avLst/>
          </a:prstGeom>
          <a:solidFill>
            <a:schemeClr val="accent6">
              <a:lumMod val="75000"/>
              <a:alpha val="8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4500562" y="0"/>
            <a:ext cx="500034" cy="6858000"/>
          </a:xfrm>
          <a:prstGeom prst="rect">
            <a:avLst/>
          </a:prstGeom>
          <a:solidFill>
            <a:schemeClr val="accent6">
              <a:lumMod val="75000"/>
              <a:alpha val="8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5000660" y="0"/>
            <a:ext cx="500034" cy="6858000"/>
          </a:xfrm>
          <a:prstGeom prst="rect">
            <a:avLst/>
          </a:prstGeom>
          <a:solidFill>
            <a:schemeClr val="accent6">
              <a:lumMod val="75000"/>
              <a:alpha val="8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5500694" y="0"/>
            <a:ext cx="500034" cy="6858000"/>
          </a:xfrm>
          <a:prstGeom prst="rect">
            <a:avLst/>
          </a:prstGeom>
          <a:solidFill>
            <a:schemeClr val="accent6">
              <a:lumMod val="75000"/>
              <a:alpha val="8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5929354" y="0"/>
            <a:ext cx="500034" cy="6858000"/>
          </a:xfrm>
          <a:prstGeom prst="rect">
            <a:avLst/>
          </a:prstGeom>
          <a:solidFill>
            <a:schemeClr val="accent6">
              <a:lumMod val="75000"/>
              <a:alpha val="8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6429388" y="0"/>
            <a:ext cx="500034" cy="6858000"/>
          </a:xfrm>
          <a:prstGeom prst="rect">
            <a:avLst/>
          </a:prstGeom>
          <a:solidFill>
            <a:schemeClr val="accent6">
              <a:lumMod val="75000"/>
              <a:alpha val="8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6929486" y="0"/>
            <a:ext cx="500034" cy="6858000"/>
          </a:xfrm>
          <a:prstGeom prst="rect">
            <a:avLst/>
          </a:prstGeom>
          <a:solidFill>
            <a:schemeClr val="accent6">
              <a:lumMod val="75000"/>
              <a:alpha val="8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7429520" y="0"/>
            <a:ext cx="500034" cy="6858000"/>
          </a:xfrm>
          <a:prstGeom prst="rect">
            <a:avLst/>
          </a:prstGeom>
          <a:solidFill>
            <a:schemeClr val="accent6">
              <a:lumMod val="75000"/>
              <a:alpha val="8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7858148" y="0"/>
            <a:ext cx="500034" cy="6858000"/>
          </a:xfrm>
          <a:prstGeom prst="rect">
            <a:avLst/>
          </a:prstGeom>
          <a:solidFill>
            <a:schemeClr val="accent6">
              <a:lumMod val="75000"/>
              <a:alpha val="8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8286776" y="0"/>
            <a:ext cx="500034" cy="6858000"/>
          </a:xfrm>
          <a:prstGeom prst="rect">
            <a:avLst/>
          </a:prstGeom>
          <a:solidFill>
            <a:schemeClr val="accent6">
              <a:lumMod val="75000"/>
              <a:alpha val="8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8786842" y="0"/>
            <a:ext cx="357158" cy="6858000"/>
          </a:xfrm>
          <a:prstGeom prst="rect">
            <a:avLst/>
          </a:prstGeom>
          <a:solidFill>
            <a:schemeClr val="accent6">
              <a:lumMod val="75000"/>
              <a:alpha val="8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rot="5400000">
            <a:off x="4321983" y="-4321983"/>
            <a:ext cx="500034" cy="9144000"/>
          </a:xfrm>
          <a:prstGeom prst="rect">
            <a:avLst/>
          </a:prstGeom>
          <a:solidFill>
            <a:srgbClr val="FF3300">
              <a:alpha val="80000"/>
            </a:srgb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rot="5400000">
            <a:off x="4321983" y="-3821941"/>
            <a:ext cx="500034" cy="9144000"/>
          </a:xfrm>
          <a:prstGeom prst="rect">
            <a:avLst/>
          </a:prstGeom>
          <a:solidFill>
            <a:srgbClr val="FF3300">
              <a:alpha val="80000"/>
            </a:srgb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rot="5400000">
            <a:off x="4321983" y="-3393289"/>
            <a:ext cx="500034" cy="9144000"/>
          </a:xfrm>
          <a:prstGeom prst="rect">
            <a:avLst/>
          </a:prstGeom>
          <a:solidFill>
            <a:srgbClr val="FF3300">
              <a:alpha val="80000"/>
            </a:srgb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rot="5400000">
            <a:off x="4393405" y="-2964669"/>
            <a:ext cx="357190" cy="9144000"/>
          </a:xfrm>
          <a:prstGeom prst="rect">
            <a:avLst/>
          </a:prstGeom>
          <a:solidFill>
            <a:srgbClr val="FF3300">
              <a:alpha val="80000"/>
            </a:srgb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rot="5400000">
            <a:off x="4357690" y="-2571764"/>
            <a:ext cx="428620" cy="9144000"/>
          </a:xfrm>
          <a:prstGeom prst="rect">
            <a:avLst/>
          </a:prstGeom>
          <a:solidFill>
            <a:srgbClr val="FF3300">
              <a:alpha val="80000"/>
            </a:srgb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rot="5400000">
            <a:off x="4321983" y="-2107429"/>
            <a:ext cx="500034" cy="9144000"/>
          </a:xfrm>
          <a:prstGeom prst="rect">
            <a:avLst/>
          </a:prstGeom>
          <a:solidFill>
            <a:srgbClr val="FF3300">
              <a:alpha val="80000"/>
            </a:srgb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rot="5400000">
            <a:off x="4321983" y="-1678777"/>
            <a:ext cx="500034" cy="9144000"/>
          </a:xfrm>
          <a:prstGeom prst="rect">
            <a:avLst/>
          </a:prstGeom>
          <a:solidFill>
            <a:srgbClr val="FF3300">
              <a:alpha val="80000"/>
            </a:srgb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rot="5400000">
            <a:off x="4321983" y="-1178735"/>
            <a:ext cx="500034" cy="9144000"/>
          </a:xfrm>
          <a:prstGeom prst="rect">
            <a:avLst/>
          </a:prstGeom>
          <a:solidFill>
            <a:srgbClr val="FF3300">
              <a:alpha val="80000"/>
            </a:srgb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rot="5400000">
            <a:off x="4321983" y="-678645"/>
            <a:ext cx="500034" cy="9144000"/>
          </a:xfrm>
          <a:prstGeom prst="rect">
            <a:avLst/>
          </a:prstGeom>
          <a:solidFill>
            <a:srgbClr val="FF3300">
              <a:alpha val="80000"/>
            </a:srgb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rot="5400000">
            <a:off x="4321983" y="-178603"/>
            <a:ext cx="500034" cy="9144000"/>
          </a:xfrm>
          <a:prstGeom prst="rect">
            <a:avLst/>
          </a:prstGeom>
          <a:solidFill>
            <a:srgbClr val="FF3300">
              <a:alpha val="80000"/>
            </a:srgb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rot="5400000">
            <a:off x="4321983" y="250049"/>
            <a:ext cx="500034" cy="9144000"/>
          </a:xfrm>
          <a:prstGeom prst="rect">
            <a:avLst/>
          </a:prstGeom>
          <a:solidFill>
            <a:srgbClr val="FF3300">
              <a:alpha val="80000"/>
            </a:srgb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rot="5400000">
            <a:off x="4321983" y="750091"/>
            <a:ext cx="500034" cy="9144000"/>
          </a:xfrm>
          <a:prstGeom prst="rect">
            <a:avLst/>
          </a:prstGeom>
          <a:solidFill>
            <a:srgbClr val="FF3300">
              <a:alpha val="80000"/>
            </a:srgb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rot="5400000">
            <a:off x="4321983" y="1107281"/>
            <a:ext cx="500034" cy="9144000"/>
          </a:xfrm>
          <a:prstGeom prst="rect">
            <a:avLst/>
          </a:prstGeom>
          <a:solidFill>
            <a:srgbClr val="FF3300">
              <a:alpha val="80000"/>
            </a:srgb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rot="5400000">
            <a:off x="4321983" y="1607347"/>
            <a:ext cx="500034" cy="9144000"/>
          </a:xfrm>
          <a:prstGeom prst="rect">
            <a:avLst/>
          </a:prstGeom>
          <a:solidFill>
            <a:srgbClr val="FF3300">
              <a:alpha val="80000"/>
            </a:srgb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rot="5400000">
            <a:off x="4321983" y="2035983"/>
            <a:ext cx="500034" cy="9144000"/>
          </a:xfrm>
          <a:prstGeom prst="rect">
            <a:avLst/>
          </a:prstGeom>
          <a:solidFill>
            <a:srgbClr val="FF3300">
              <a:alpha val="80000"/>
            </a:srgb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a:off x="0" y="0"/>
            <a:ext cx="9144000" cy="6858000"/>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1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40"/>
                                        </p:tgtEl>
                                        <p:attrNameLst>
                                          <p:attrName>style.opacity</p:attrName>
                                        </p:attrNameLst>
                                      </p:cBhvr>
                                      <p:to>
                                        <p:strVal val="0"/>
                                      </p:to>
                                    </p:set>
                                    <p:animEffect filter="image" prLst="opacity: 0">
                                      <p:cBhvr rctx="IE">
                                        <p:cTn id="7" dur="indefinite"/>
                                        <p:tgtEl>
                                          <p:spTgt spid="40"/>
                                        </p:tgtEl>
                                      </p:cBhvr>
                                    </p:animEffect>
                                  </p:childTnLst>
                                </p:cTn>
                              </p:par>
                              <p:par>
                                <p:cTn id="8" presetID="2" presetClass="exit" presetSubtype="2" fill="hold" grpId="0" nodeType="withEffect">
                                  <p:stCondLst>
                                    <p:cond delay="0"/>
                                  </p:stCondLst>
                                  <p:childTnLst>
                                    <p:anim calcmode="lin" valueType="num">
                                      <p:cBhvr additive="base">
                                        <p:cTn id="9" dur="3000"/>
                                        <p:tgtEl>
                                          <p:spTgt spid="6"/>
                                        </p:tgtEl>
                                        <p:attrNameLst>
                                          <p:attrName>ppt_x</p:attrName>
                                        </p:attrNameLst>
                                      </p:cBhvr>
                                      <p:tavLst>
                                        <p:tav tm="0">
                                          <p:val>
                                            <p:strVal val="ppt_x"/>
                                          </p:val>
                                        </p:tav>
                                        <p:tav tm="100000">
                                          <p:val>
                                            <p:strVal val="1+ppt_w/2"/>
                                          </p:val>
                                        </p:tav>
                                      </p:tavLst>
                                    </p:anim>
                                    <p:anim calcmode="lin" valueType="num">
                                      <p:cBhvr additive="base">
                                        <p:cTn id="10" dur="3000"/>
                                        <p:tgtEl>
                                          <p:spTgt spid="6"/>
                                        </p:tgtEl>
                                        <p:attrNameLst>
                                          <p:attrName>ppt_y</p:attrName>
                                        </p:attrNameLst>
                                      </p:cBhvr>
                                      <p:tavLst>
                                        <p:tav tm="0">
                                          <p:val>
                                            <p:strVal val="ppt_y"/>
                                          </p:val>
                                        </p:tav>
                                        <p:tav tm="100000">
                                          <p:val>
                                            <p:strVal val="ppt_y"/>
                                          </p:val>
                                        </p:tav>
                                      </p:tavLst>
                                    </p:anim>
                                    <p:set>
                                      <p:cBhvr>
                                        <p:cTn id="11" dur="1" fill="hold">
                                          <p:stCondLst>
                                            <p:cond delay="2999"/>
                                          </p:stCondLst>
                                        </p:cTn>
                                        <p:tgtEl>
                                          <p:spTgt spid="6"/>
                                        </p:tgtEl>
                                        <p:attrNameLst>
                                          <p:attrName>style.visibility</p:attrName>
                                        </p:attrNameLst>
                                      </p:cBhvr>
                                      <p:to>
                                        <p:strVal val="hidden"/>
                                      </p:to>
                                    </p:set>
                                  </p:childTnLst>
                                </p:cTn>
                              </p:par>
                              <p:par>
                                <p:cTn id="12" presetID="2" presetClass="exit" presetSubtype="8" fill="hold" grpId="0" nodeType="withEffect">
                                  <p:stCondLst>
                                    <p:cond delay="0"/>
                                  </p:stCondLst>
                                  <p:childTnLst>
                                    <p:anim calcmode="lin" valueType="num">
                                      <p:cBhvr additive="base">
                                        <p:cTn id="13" dur="3000"/>
                                        <p:tgtEl>
                                          <p:spTgt spid="7"/>
                                        </p:tgtEl>
                                        <p:attrNameLst>
                                          <p:attrName>ppt_x</p:attrName>
                                        </p:attrNameLst>
                                      </p:cBhvr>
                                      <p:tavLst>
                                        <p:tav tm="0">
                                          <p:val>
                                            <p:strVal val="ppt_x"/>
                                          </p:val>
                                        </p:tav>
                                        <p:tav tm="100000">
                                          <p:val>
                                            <p:strVal val="0-ppt_w/2"/>
                                          </p:val>
                                        </p:tav>
                                      </p:tavLst>
                                    </p:anim>
                                    <p:anim calcmode="lin" valueType="num">
                                      <p:cBhvr additive="base">
                                        <p:cTn id="14" dur="3000"/>
                                        <p:tgtEl>
                                          <p:spTgt spid="7"/>
                                        </p:tgtEl>
                                        <p:attrNameLst>
                                          <p:attrName>ppt_y</p:attrName>
                                        </p:attrNameLst>
                                      </p:cBhvr>
                                      <p:tavLst>
                                        <p:tav tm="0">
                                          <p:val>
                                            <p:strVal val="ppt_y"/>
                                          </p:val>
                                        </p:tav>
                                        <p:tav tm="100000">
                                          <p:val>
                                            <p:strVal val="ppt_y"/>
                                          </p:val>
                                        </p:tav>
                                      </p:tavLst>
                                    </p:anim>
                                    <p:set>
                                      <p:cBhvr>
                                        <p:cTn id="15" dur="1" fill="hold">
                                          <p:stCondLst>
                                            <p:cond delay="2999"/>
                                          </p:stCondLst>
                                        </p:cTn>
                                        <p:tgtEl>
                                          <p:spTgt spid="7"/>
                                        </p:tgtEl>
                                        <p:attrNameLst>
                                          <p:attrName>style.visibility</p:attrName>
                                        </p:attrNameLst>
                                      </p:cBhvr>
                                      <p:to>
                                        <p:strVal val="hidden"/>
                                      </p:to>
                                    </p:set>
                                  </p:childTnLst>
                                </p:cTn>
                              </p:par>
                              <p:par>
                                <p:cTn id="16" presetID="2" presetClass="exit" presetSubtype="2" fill="hold" grpId="0" nodeType="withEffect">
                                  <p:stCondLst>
                                    <p:cond delay="0"/>
                                  </p:stCondLst>
                                  <p:childTnLst>
                                    <p:anim calcmode="lin" valueType="num">
                                      <p:cBhvr additive="base">
                                        <p:cTn id="17" dur="3000"/>
                                        <p:tgtEl>
                                          <p:spTgt spid="8"/>
                                        </p:tgtEl>
                                        <p:attrNameLst>
                                          <p:attrName>ppt_x</p:attrName>
                                        </p:attrNameLst>
                                      </p:cBhvr>
                                      <p:tavLst>
                                        <p:tav tm="0">
                                          <p:val>
                                            <p:strVal val="ppt_x"/>
                                          </p:val>
                                        </p:tav>
                                        <p:tav tm="100000">
                                          <p:val>
                                            <p:strVal val="1+ppt_w/2"/>
                                          </p:val>
                                        </p:tav>
                                      </p:tavLst>
                                    </p:anim>
                                    <p:anim calcmode="lin" valueType="num">
                                      <p:cBhvr additive="base">
                                        <p:cTn id="18" dur="3000"/>
                                        <p:tgtEl>
                                          <p:spTgt spid="8"/>
                                        </p:tgtEl>
                                        <p:attrNameLst>
                                          <p:attrName>ppt_y</p:attrName>
                                        </p:attrNameLst>
                                      </p:cBhvr>
                                      <p:tavLst>
                                        <p:tav tm="0">
                                          <p:val>
                                            <p:strVal val="ppt_y"/>
                                          </p:val>
                                        </p:tav>
                                        <p:tav tm="100000">
                                          <p:val>
                                            <p:strVal val="ppt_y"/>
                                          </p:val>
                                        </p:tav>
                                      </p:tavLst>
                                    </p:anim>
                                    <p:set>
                                      <p:cBhvr>
                                        <p:cTn id="19" dur="1" fill="hold">
                                          <p:stCondLst>
                                            <p:cond delay="2999"/>
                                          </p:stCondLst>
                                        </p:cTn>
                                        <p:tgtEl>
                                          <p:spTgt spid="8"/>
                                        </p:tgtEl>
                                        <p:attrNameLst>
                                          <p:attrName>style.visibility</p:attrName>
                                        </p:attrNameLst>
                                      </p:cBhvr>
                                      <p:to>
                                        <p:strVal val="hidden"/>
                                      </p:to>
                                    </p:set>
                                  </p:childTnLst>
                                </p:cTn>
                              </p:par>
                              <p:par>
                                <p:cTn id="20" presetID="2" presetClass="exit" presetSubtype="8" fill="hold" grpId="0" nodeType="withEffect">
                                  <p:stCondLst>
                                    <p:cond delay="0"/>
                                  </p:stCondLst>
                                  <p:childTnLst>
                                    <p:anim calcmode="lin" valueType="num">
                                      <p:cBhvr additive="base">
                                        <p:cTn id="21" dur="3000"/>
                                        <p:tgtEl>
                                          <p:spTgt spid="9"/>
                                        </p:tgtEl>
                                        <p:attrNameLst>
                                          <p:attrName>ppt_x</p:attrName>
                                        </p:attrNameLst>
                                      </p:cBhvr>
                                      <p:tavLst>
                                        <p:tav tm="0">
                                          <p:val>
                                            <p:strVal val="ppt_x"/>
                                          </p:val>
                                        </p:tav>
                                        <p:tav tm="100000">
                                          <p:val>
                                            <p:strVal val="0-ppt_w/2"/>
                                          </p:val>
                                        </p:tav>
                                      </p:tavLst>
                                    </p:anim>
                                    <p:anim calcmode="lin" valueType="num">
                                      <p:cBhvr additive="base">
                                        <p:cTn id="22" dur="3000"/>
                                        <p:tgtEl>
                                          <p:spTgt spid="9"/>
                                        </p:tgtEl>
                                        <p:attrNameLst>
                                          <p:attrName>ppt_y</p:attrName>
                                        </p:attrNameLst>
                                      </p:cBhvr>
                                      <p:tavLst>
                                        <p:tav tm="0">
                                          <p:val>
                                            <p:strVal val="ppt_y"/>
                                          </p:val>
                                        </p:tav>
                                        <p:tav tm="100000">
                                          <p:val>
                                            <p:strVal val="ppt_y"/>
                                          </p:val>
                                        </p:tav>
                                      </p:tavLst>
                                    </p:anim>
                                    <p:set>
                                      <p:cBhvr>
                                        <p:cTn id="23" dur="1" fill="hold">
                                          <p:stCondLst>
                                            <p:cond delay="2999"/>
                                          </p:stCondLst>
                                        </p:cTn>
                                        <p:tgtEl>
                                          <p:spTgt spid="9"/>
                                        </p:tgtEl>
                                        <p:attrNameLst>
                                          <p:attrName>style.visibility</p:attrName>
                                        </p:attrNameLst>
                                      </p:cBhvr>
                                      <p:to>
                                        <p:strVal val="hidden"/>
                                      </p:to>
                                    </p:set>
                                  </p:childTnLst>
                                </p:cTn>
                              </p:par>
                              <p:par>
                                <p:cTn id="24" presetID="2" presetClass="exit" presetSubtype="2" fill="hold" grpId="0" nodeType="withEffect">
                                  <p:stCondLst>
                                    <p:cond delay="0"/>
                                  </p:stCondLst>
                                  <p:childTnLst>
                                    <p:anim calcmode="lin" valueType="num">
                                      <p:cBhvr additive="base">
                                        <p:cTn id="25" dur="3000"/>
                                        <p:tgtEl>
                                          <p:spTgt spid="10"/>
                                        </p:tgtEl>
                                        <p:attrNameLst>
                                          <p:attrName>ppt_x</p:attrName>
                                        </p:attrNameLst>
                                      </p:cBhvr>
                                      <p:tavLst>
                                        <p:tav tm="0">
                                          <p:val>
                                            <p:strVal val="ppt_x"/>
                                          </p:val>
                                        </p:tav>
                                        <p:tav tm="100000">
                                          <p:val>
                                            <p:strVal val="1+ppt_w/2"/>
                                          </p:val>
                                        </p:tav>
                                      </p:tavLst>
                                    </p:anim>
                                    <p:anim calcmode="lin" valueType="num">
                                      <p:cBhvr additive="base">
                                        <p:cTn id="26" dur="3000"/>
                                        <p:tgtEl>
                                          <p:spTgt spid="10"/>
                                        </p:tgtEl>
                                        <p:attrNameLst>
                                          <p:attrName>ppt_y</p:attrName>
                                        </p:attrNameLst>
                                      </p:cBhvr>
                                      <p:tavLst>
                                        <p:tav tm="0">
                                          <p:val>
                                            <p:strVal val="ppt_y"/>
                                          </p:val>
                                        </p:tav>
                                        <p:tav tm="100000">
                                          <p:val>
                                            <p:strVal val="ppt_y"/>
                                          </p:val>
                                        </p:tav>
                                      </p:tavLst>
                                    </p:anim>
                                    <p:set>
                                      <p:cBhvr>
                                        <p:cTn id="27" dur="1" fill="hold">
                                          <p:stCondLst>
                                            <p:cond delay="2999"/>
                                          </p:stCondLst>
                                        </p:cTn>
                                        <p:tgtEl>
                                          <p:spTgt spid="10"/>
                                        </p:tgtEl>
                                        <p:attrNameLst>
                                          <p:attrName>style.visibility</p:attrName>
                                        </p:attrNameLst>
                                      </p:cBhvr>
                                      <p:to>
                                        <p:strVal val="hidden"/>
                                      </p:to>
                                    </p:set>
                                  </p:childTnLst>
                                </p:cTn>
                              </p:par>
                              <p:par>
                                <p:cTn id="28" presetID="2" presetClass="exit" presetSubtype="8" fill="hold" grpId="0" nodeType="withEffect">
                                  <p:stCondLst>
                                    <p:cond delay="0"/>
                                  </p:stCondLst>
                                  <p:childTnLst>
                                    <p:anim calcmode="lin" valueType="num">
                                      <p:cBhvr additive="base">
                                        <p:cTn id="29" dur="3000"/>
                                        <p:tgtEl>
                                          <p:spTgt spid="11"/>
                                        </p:tgtEl>
                                        <p:attrNameLst>
                                          <p:attrName>ppt_x</p:attrName>
                                        </p:attrNameLst>
                                      </p:cBhvr>
                                      <p:tavLst>
                                        <p:tav tm="0">
                                          <p:val>
                                            <p:strVal val="ppt_x"/>
                                          </p:val>
                                        </p:tav>
                                        <p:tav tm="100000">
                                          <p:val>
                                            <p:strVal val="0-ppt_w/2"/>
                                          </p:val>
                                        </p:tav>
                                      </p:tavLst>
                                    </p:anim>
                                    <p:anim calcmode="lin" valueType="num">
                                      <p:cBhvr additive="base">
                                        <p:cTn id="30" dur="3000"/>
                                        <p:tgtEl>
                                          <p:spTgt spid="11"/>
                                        </p:tgtEl>
                                        <p:attrNameLst>
                                          <p:attrName>ppt_y</p:attrName>
                                        </p:attrNameLst>
                                      </p:cBhvr>
                                      <p:tavLst>
                                        <p:tav tm="0">
                                          <p:val>
                                            <p:strVal val="ppt_y"/>
                                          </p:val>
                                        </p:tav>
                                        <p:tav tm="100000">
                                          <p:val>
                                            <p:strVal val="ppt_y"/>
                                          </p:val>
                                        </p:tav>
                                      </p:tavLst>
                                    </p:anim>
                                    <p:set>
                                      <p:cBhvr>
                                        <p:cTn id="31" dur="1" fill="hold">
                                          <p:stCondLst>
                                            <p:cond delay="2999"/>
                                          </p:stCondLst>
                                        </p:cTn>
                                        <p:tgtEl>
                                          <p:spTgt spid="11"/>
                                        </p:tgtEl>
                                        <p:attrNameLst>
                                          <p:attrName>style.visibility</p:attrName>
                                        </p:attrNameLst>
                                      </p:cBhvr>
                                      <p:to>
                                        <p:strVal val="hidden"/>
                                      </p:to>
                                    </p:set>
                                  </p:childTnLst>
                                </p:cTn>
                              </p:par>
                              <p:par>
                                <p:cTn id="32" presetID="2" presetClass="exit" presetSubtype="2" fill="hold" grpId="0" nodeType="withEffect">
                                  <p:stCondLst>
                                    <p:cond delay="0"/>
                                  </p:stCondLst>
                                  <p:childTnLst>
                                    <p:anim calcmode="lin" valueType="num">
                                      <p:cBhvr additive="base">
                                        <p:cTn id="33" dur="3000"/>
                                        <p:tgtEl>
                                          <p:spTgt spid="12"/>
                                        </p:tgtEl>
                                        <p:attrNameLst>
                                          <p:attrName>ppt_x</p:attrName>
                                        </p:attrNameLst>
                                      </p:cBhvr>
                                      <p:tavLst>
                                        <p:tav tm="0">
                                          <p:val>
                                            <p:strVal val="ppt_x"/>
                                          </p:val>
                                        </p:tav>
                                        <p:tav tm="100000">
                                          <p:val>
                                            <p:strVal val="1+ppt_w/2"/>
                                          </p:val>
                                        </p:tav>
                                      </p:tavLst>
                                    </p:anim>
                                    <p:anim calcmode="lin" valueType="num">
                                      <p:cBhvr additive="base">
                                        <p:cTn id="34" dur="3000"/>
                                        <p:tgtEl>
                                          <p:spTgt spid="12"/>
                                        </p:tgtEl>
                                        <p:attrNameLst>
                                          <p:attrName>ppt_y</p:attrName>
                                        </p:attrNameLst>
                                      </p:cBhvr>
                                      <p:tavLst>
                                        <p:tav tm="0">
                                          <p:val>
                                            <p:strVal val="ppt_y"/>
                                          </p:val>
                                        </p:tav>
                                        <p:tav tm="100000">
                                          <p:val>
                                            <p:strVal val="ppt_y"/>
                                          </p:val>
                                        </p:tav>
                                      </p:tavLst>
                                    </p:anim>
                                    <p:set>
                                      <p:cBhvr>
                                        <p:cTn id="35" dur="1" fill="hold">
                                          <p:stCondLst>
                                            <p:cond delay="2999"/>
                                          </p:stCondLst>
                                        </p:cTn>
                                        <p:tgtEl>
                                          <p:spTgt spid="12"/>
                                        </p:tgtEl>
                                        <p:attrNameLst>
                                          <p:attrName>style.visibility</p:attrName>
                                        </p:attrNameLst>
                                      </p:cBhvr>
                                      <p:to>
                                        <p:strVal val="hidden"/>
                                      </p:to>
                                    </p:set>
                                  </p:childTnLst>
                                </p:cTn>
                              </p:par>
                              <p:par>
                                <p:cTn id="36" presetID="2" presetClass="exit" presetSubtype="8" fill="hold" grpId="0" nodeType="withEffect">
                                  <p:stCondLst>
                                    <p:cond delay="0"/>
                                  </p:stCondLst>
                                  <p:childTnLst>
                                    <p:anim calcmode="lin" valueType="num">
                                      <p:cBhvr additive="base">
                                        <p:cTn id="37" dur="3000"/>
                                        <p:tgtEl>
                                          <p:spTgt spid="13"/>
                                        </p:tgtEl>
                                        <p:attrNameLst>
                                          <p:attrName>ppt_x</p:attrName>
                                        </p:attrNameLst>
                                      </p:cBhvr>
                                      <p:tavLst>
                                        <p:tav tm="0">
                                          <p:val>
                                            <p:strVal val="ppt_x"/>
                                          </p:val>
                                        </p:tav>
                                        <p:tav tm="100000">
                                          <p:val>
                                            <p:strVal val="0-ppt_w/2"/>
                                          </p:val>
                                        </p:tav>
                                      </p:tavLst>
                                    </p:anim>
                                    <p:anim calcmode="lin" valueType="num">
                                      <p:cBhvr additive="base">
                                        <p:cTn id="38" dur="3000"/>
                                        <p:tgtEl>
                                          <p:spTgt spid="13"/>
                                        </p:tgtEl>
                                        <p:attrNameLst>
                                          <p:attrName>ppt_y</p:attrName>
                                        </p:attrNameLst>
                                      </p:cBhvr>
                                      <p:tavLst>
                                        <p:tav tm="0">
                                          <p:val>
                                            <p:strVal val="ppt_y"/>
                                          </p:val>
                                        </p:tav>
                                        <p:tav tm="100000">
                                          <p:val>
                                            <p:strVal val="ppt_y"/>
                                          </p:val>
                                        </p:tav>
                                      </p:tavLst>
                                    </p:anim>
                                    <p:set>
                                      <p:cBhvr>
                                        <p:cTn id="39" dur="1" fill="hold">
                                          <p:stCondLst>
                                            <p:cond delay="2999"/>
                                          </p:stCondLst>
                                        </p:cTn>
                                        <p:tgtEl>
                                          <p:spTgt spid="13"/>
                                        </p:tgtEl>
                                        <p:attrNameLst>
                                          <p:attrName>style.visibility</p:attrName>
                                        </p:attrNameLst>
                                      </p:cBhvr>
                                      <p:to>
                                        <p:strVal val="hidden"/>
                                      </p:to>
                                    </p:set>
                                  </p:childTnLst>
                                </p:cTn>
                              </p:par>
                              <p:par>
                                <p:cTn id="40" presetID="2" presetClass="exit" presetSubtype="2" fill="hold" grpId="0" nodeType="withEffect">
                                  <p:stCondLst>
                                    <p:cond delay="0"/>
                                  </p:stCondLst>
                                  <p:childTnLst>
                                    <p:anim calcmode="lin" valueType="num">
                                      <p:cBhvr additive="base">
                                        <p:cTn id="41" dur="3000"/>
                                        <p:tgtEl>
                                          <p:spTgt spid="14"/>
                                        </p:tgtEl>
                                        <p:attrNameLst>
                                          <p:attrName>ppt_x</p:attrName>
                                        </p:attrNameLst>
                                      </p:cBhvr>
                                      <p:tavLst>
                                        <p:tav tm="0">
                                          <p:val>
                                            <p:strVal val="ppt_x"/>
                                          </p:val>
                                        </p:tav>
                                        <p:tav tm="100000">
                                          <p:val>
                                            <p:strVal val="1+ppt_w/2"/>
                                          </p:val>
                                        </p:tav>
                                      </p:tavLst>
                                    </p:anim>
                                    <p:anim calcmode="lin" valueType="num">
                                      <p:cBhvr additive="base">
                                        <p:cTn id="42" dur="3000"/>
                                        <p:tgtEl>
                                          <p:spTgt spid="14"/>
                                        </p:tgtEl>
                                        <p:attrNameLst>
                                          <p:attrName>ppt_y</p:attrName>
                                        </p:attrNameLst>
                                      </p:cBhvr>
                                      <p:tavLst>
                                        <p:tav tm="0">
                                          <p:val>
                                            <p:strVal val="ppt_y"/>
                                          </p:val>
                                        </p:tav>
                                        <p:tav tm="100000">
                                          <p:val>
                                            <p:strVal val="ppt_y"/>
                                          </p:val>
                                        </p:tav>
                                      </p:tavLst>
                                    </p:anim>
                                    <p:set>
                                      <p:cBhvr>
                                        <p:cTn id="43" dur="1" fill="hold">
                                          <p:stCondLst>
                                            <p:cond delay="2999"/>
                                          </p:stCondLst>
                                        </p:cTn>
                                        <p:tgtEl>
                                          <p:spTgt spid="14"/>
                                        </p:tgtEl>
                                        <p:attrNameLst>
                                          <p:attrName>style.visibility</p:attrName>
                                        </p:attrNameLst>
                                      </p:cBhvr>
                                      <p:to>
                                        <p:strVal val="hidden"/>
                                      </p:to>
                                    </p:set>
                                  </p:childTnLst>
                                </p:cTn>
                              </p:par>
                              <p:par>
                                <p:cTn id="44" presetID="2" presetClass="exit" presetSubtype="8" fill="hold" grpId="0" nodeType="withEffect">
                                  <p:stCondLst>
                                    <p:cond delay="0"/>
                                  </p:stCondLst>
                                  <p:childTnLst>
                                    <p:anim calcmode="lin" valueType="num">
                                      <p:cBhvr additive="base">
                                        <p:cTn id="45" dur="3000"/>
                                        <p:tgtEl>
                                          <p:spTgt spid="15"/>
                                        </p:tgtEl>
                                        <p:attrNameLst>
                                          <p:attrName>ppt_x</p:attrName>
                                        </p:attrNameLst>
                                      </p:cBhvr>
                                      <p:tavLst>
                                        <p:tav tm="0">
                                          <p:val>
                                            <p:strVal val="ppt_x"/>
                                          </p:val>
                                        </p:tav>
                                        <p:tav tm="100000">
                                          <p:val>
                                            <p:strVal val="0-ppt_w/2"/>
                                          </p:val>
                                        </p:tav>
                                      </p:tavLst>
                                    </p:anim>
                                    <p:anim calcmode="lin" valueType="num">
                                      <p:cBhvr additive="base">
                                        <p:cTn id="46" dur="3000"/>
                                        <p:tgtEl>
                                          <p:spTgt spid="15"/>
                                        </p:tgtEl>
                                        <p:attrNameLst>
                                          <p:attrName>ppt_y</p:attrName>
                                        </p:attrNameLst>
                                      </p:cBhvr>
                                      <p:tavLst>
                                        <p:tav tm="0">
                                          <p:val>
                                            <p:strVal val="ppt_y"/>
                                          </p:val>
                                        </p:tav>
                                        <p:tav tm="100000">
                                          <p:val>
                                            <p:strVal val="ppt_y"/>
                                          </p:val>
                                        </p:tav>
                                      </p:tavLst>
                                    </p:anim>
                                    <p:set>
                                      <p:cBhvr>
                                        <p:cTn id="47" dur="1" fill="hold">
                                          <p:stCondLst>
                                            <p:cond delay="2999"/>
                                          </p:stCondLst>
                                        </p:cTn>
                                        <p:tgtEl>
                                          <p:spTgt spid="15"/>
                                        </p:tgtEl>
                                        <p:attrNameLst>
                                          <p:attrName>style.visibility</p:attrName>
                                        </p:attrNameLst>
                                      </p:cBhvr>
                                      <p:to>
                                        <p:strVal val="hidden"/>
                                      </p:to>
                                    </p:set>
                                  </p:childTnLst>
                                </p:cTn>
                              </p:par>
                              <p:par>
                                <p:cTn id="48" presetID="2" presetClass="exit" presetSubtype="2" fill="hold" grpId="0" nodeType="withEffect">
                                  <p:stCondLst>
                                    <p:cond delay="0"/>
                                  </p:stCondLst>
                                  <p:childTnLst>
                                    <p:anim calcmode="lin" valueType="num">
                                      <p:cBhvr additive="base">
                                        <p:cTn id="49" dur="3000"/>
                                        <p:tgtEl>
                                          <p:spTgt spid="16"/>
                                        </p:tgtEl>
                                        <p:attrNameLst>
                                          <p:attrName>ppt_x</p:attrName>
                                        </p:attrNameLst>
                                      </p:cBhvr>
                                      <p:tavLst>
                                        <p:tav tm="0">
                                          <p:val>
                                            <p:strVal val="ppt_x"/>
                                          </p:val>
                                        </p:tav>
                                        <p:tav tm="100000">
                                          <p:val>
                                            <p:strVal val="1+ppt_w/2"/>
                                          </p:val>
                                        </p:tav>
                                      </p:tavLst>
                                    </p:anim>
                                    <p:anim calcmode="lin" valueType="num">
                                      <p:cBhvr additive="base">
                                        <p:cTn id="50" dur="3000"/>
                                        <p:tgtEl>
                                          <p:spTgt spid="16"/>
                                        </p:tgtEl>
                                        <p:attrNameLst>
                                          <p:attrName>ppt_y</p:attrName>
                                        </p:attrNameLst>
                                      </p:cBhvr>
                                      <p:tavLst>
                                        <p:tav tm="0">
                                          <p:val>
                                            <p:strVal val="ppt_y"/>
                                          </p:val>
                                        </p:tav>
                                        <p:tav tm="100000">
                                          <p:val>
                                            <p:strVal val="ppt_y"/>
                                          </p:val>
                                        </p:tav>
                                      </p:tavLst>
                                    </p:anim>
                                    <p:set>
                                      <p:cBhvr>
                                        <p:cTn id="51" dur="1" fill="hold">
                                          <p:stCondLst>
                                            <p:cond delay="2999"/>
                                          </p:stCondLst>
                                        </p:cTn>
                                        <p:tgtEl>
                                          <p:spTgt spid="16"/>
                                        </p:tgtEl>
                                        <p:attrNameLst>
                                          <p:attrName>style.visibility</p:attrName>
                                        </p:attrNameLst>
                                      </p:cBhvr>
                                      <p:to>
                                        <p:strVal val="hidden"/>
                                      </p:to>
                                    </p:set>
                                  </p:childTnLst>
                                </p:cTn>
                              </p:par>
                              <p:par>
                                <p:cTn id="52" presetID="2" presetClass="exit" presetSubtype="8" fill="hold" grpId="0" nodeType="withEffect">
                                  <p:stCondLst>
                                    <p:cond delay="0"/>
                                  </p:stCondLst>
                                  <p:childTnLst>
                                    <p:anim calcmode="lin" valueType="num">
                                      <p:cBhvr additive="base">
                                        <p:cTn id="53" dur="3000"/>
                                        <p:tgtEl>
                                          <p:spTgt spid="17"/>
                                        </p:tgtEl>
                                        <p:attrNameLst>
                                          <p:attrName>ppt_x</p:attrName>
                                        </p:attrNameLst>
                                      </p:cBhvr>
                                      <p:tavLst>
                                        <p:tav tm="0">
                                          <p:val>
                                            <p:strVal val="ppt_x"/>
                                          </p:val>
                                        </p:tav>
                                        <p:tav tm="100000">
                                          <p:val>
                                            <p:strVal val="0-ppt_w/2"/>
                                          </p:val>
                                        </p:tav>
                                      </p:tavLst>
                                    </p:anim>
                                    <p:anim calcmode="lin" valueType="num">
                                      <p:cBhvr additive="base">
                                        <p:cTn id="54" dur="3000"/>
                                        <p:tgtEl>
                                          <p:spTgt spid="17"/>
                                        </p:tgtEl>
                                        <p:attrNameLst>
                                          <p:attrName>ppt_y</p:attrName>
                                        </p:attrNameLst>
                                      </p:cBhvr>
                                      <p:tavLst>
                                        <p:tav tm="0">
                                          <p:val>
                                            <p:strVal val="ppt_y"/>
                                          </p:val>
                                        </p:tav>
                                        <p:tav tm="100000">
                                          <p:val>
                                            <p:strVal val="ppt_y"/>
                                          </p:val>
                                        </p:tav>
                                      </p:tavLst>
                                    </p:anim>
                                    <p:set>
                                      <p:cBhvr>
                                        <p:cTn id="55" dur="1" fill="hold">
                                          <p:stCondLst>
                                            <p:cond delay="2999"/>
                                          </p:stCondLst>
                                        </p:cTn>
                                        <p:tgtEl>
                                          <p:spTgt spid="17"/>
                                        </p:tgtEl>
                                        <p:attrNameLst>
                                          <p:attrName>style.visibility</p:attrName>
                                        </p:attrNameLst>
                                      </p:cBhvr>
                                      <p:to>
                                        <p:strVal val="hidden"/>
                                      </p:to>
                                    </p:set>
                                  </p:childTnLst>
                                </p:cTn>
                              </p:par>
                              <p:par>
                                <p:cTn id="56" presetID="2" presetClass="exit" presetSubtype="2" fill="hold" grpId="0" nodeType="withEffect">
                                  <p:stCondLst>
                                    <p:cond delay="0"/>
                                  </p:stCondLst>
                                  <p:childTnLst>
                                    <p:anim calcmode="lin" valueType="num">
                                      <p:cBhvr additive="base">
                                        <p:cTn id="57" dur="3000"/>
                                        <p:tgtEl>
                                          <p:spTgt spid="18"/>
                                        </p:tgtEl>
                                        <p:attrNameLst>
                                          <p:attrName>ppt_x</p:attrName>
                                        </p:attrNameLst>
                                      </p:cBhvr>
                                      <p:tavLst>
                                        <p:tav tm="0">
                                          <p:val>
                                            <p:strVal val="ppt_x"/>
                                          </p:val>
                                        </p:tav>
                                        <p:tav tm="100000">
                                          <p:val>
                                            <p:strVal val="1+ppt_w/2"/>
                                          </p:val>
                                        </p:tav>
                                      </p:tavLst>
                                    </p:anim>
                                    <p:anim calcmode="lin" valueType="num">
                                      <p:cBhvr additive="base">
                                        <p:cTn id="58" dur="3000"/>
                                        <p:tgtEl>
                                          <p:spTgt spid="18"/>
                                        </p:tgtEl>
                                        <p:attrNameLst>
                                          <p:attrName>ppt_y</p:attrName>
                                        </p:attrNameLst>
                                      </p:cBhvr>
                                      <p:tavLst>
                                        <p:tav tm="0">
                                          <p:val>
                                            <p:strVal val="ppt_y"/>
                                          </p:val>
                                        </p:tav>
                                        <p:tav tm="100000">
                                          <p:val>
                                            <p:strVal val="ppt_y"/>
                                          </p:val>
                                        </p:tav>
                                      </p:tavLst>
                                    </p:anim>
                                    <p:set>
                                      <p:cBhvr>
                                        <p:cTn id="59" dur="1" fill="hold">
                                          <p:stCondLst>
                                            <p:cond delay="2999"/>
                                          </p:stCondLst>
                                        </p:cTn>
                                        <p:tgtEl>
                                          <p:spTgt spid="18"/>
                                        </p:tgtEl>
                                        <p:attrNameLst>
                                          <p:attrName>style.visibility</p:attrName>
                                        </p:attrNameLst>
                                      </p:cBhvr>
                                      <p:to>
                                        <p:strVal val="hidden"/>
                                      </p:to>
                                    </p:set>
                                  </p:childTnLst>
                                </p:cTn>
                              </p:par>
                              <p:par>
                                <p:cTn id="60" presetID="2" presetClass="exit" presetSubtype="8" fill="hold" grpId="0" nodeType="withEffect">
                                  <p:stCondLst>
                                    <p:cond delay="0"/>
                                  </p:stCondLst>
                                  <p:childTnLst>
                                    <p:anim calcmode="lin" valueType="num">
                                      <p:cBhvr additive="base">
                                        <p:cTn id="61" dur="3000"/>
                                        <p:tgtEl>
                                          <p:spTgt spid="19"/>
                                        </p:tgtEl>
                                        <p:attrNameLst>
                                          <p:attrName>ppt_x</p:attrName>
                                        </p:attrNameLst>
                                      </p:cBhvr>
                                      <p:tavLst>
                                        <p:tav tm="0">
                                          <p:val>
                                            <p:strVal val="ppt_x"/>
                                          </p:val>
                                        </p:tav>
                                        <p:tav tm="100000">
                                          <p:val>
                                            <p:strVal val="0-ppt_w/2"/>
                                          </p:val>
                                        </p:tav>
                                      </p:tavLst>
                                    </p:anim>
                                    <p:anim calcmode="lin" valueType="num">
                                      <p:cBhvr additive="base">
                                        <p:cTn id="62" dur="3000"/>
                                        <p:tgtEl>
                                          <p:spTgt spid="19"/>
                                        </p:tgtEl>
                                        <p:attrNameLst>
                                          <p:attrName>ppt_y</p:attrName>
                                        </p:attrNameLst>
                                      </p:cBhvr>
                                      <p:tavLst>
                                        <p:tav tm="0">
                                          <p:val>
                                            <p:strVal val="ppt_y"/>
                                          </p:val>
                                        </p:tav>
                                        <p:tav tm="100000">
                                          <p:val>
                                            <p:strVal val="ppt_y"/>
                                          </p:val>
                                        </p:tav>
                                      </p:tavLst>
                                    </p:anim>
                                    <p:set>
                                      <p:cBhvr>
                                        <p:cTn id="63" dur="1" fill="hold">
                                          <p:stCondLst>
                                            <p:cond delay="2999"/>
                                          </p:stCondLst>
                                        </p:cTn>
                                        <p:tgtEl>
                                          <p:spTgt spid="19"/>
                                        </p:tgtEl>
                                        <p:attrNameLst>
                                          <p:attrName>style.visibility</p:attrName>
                                        </p:attrNameLst>
                                      </p:cBhvr>
                                      <p:to>
                                        <p:strVal val="hidden"/>
                                      </p:to>
                                    </p:set>
                                  </p:childTnLst>
                                </p:cTn>
                              </p:par>
                              <p:par>
                                <p:cTn id="64" presetID="2" presetClass="exit" presetSubtype="2" fill="hold" grpId="0" nodeType="withEffect">
                                  <p:stCondLst>
                                    <p:cond delay="0"/>
                                  </p:stCondLst>
                                  <p:childTnLst>
                                    <p:anim calcmode="lin" valueType="num">
                                      <p:cBhvr additive="base">
                                        <p:cTn id="65" dur="3000"/>
                                        <p:tgtEl>
                                          <p:spTgt spid="20"/>
                                        </p:tgtEl>
                                        <p:attrNameLst>
                                          <p:attrName>ppt_x</p:attrName>
                                        </p:attrNameLst>
                                      </p:cBhvr>
                                      <p:tavLst>
                                        <p:tav tm="0">
                                          <p:val>
                                            <p:strVal val="ppt_x"/>
                                          </p:val>
                                        </p:tav>
                                        <p:tav tm="100000">
                                          <p:val>
                                            <p:strVal val="1+ppt_w/2"/>
                                          </p:val>
                                        </p:tav>
                                      </p:tavLst>
                                    </p:anim>
                                    <p:anim calcmode="lin" valueType="num">
                                      <p:cBhvr additive="base">
                                        <p:cTn id="66" dur="3000"/>
                                        <p:tgtEl>
                                          <p:spTgt spid="20"/>
                                        </p:tgtEl>
                                        <p:attrNameLst>
                                          <p:attrName>ppt_y</p:attrName>
                                        </p:attrNameLst>
                                      </p:cBhvr>
                                      <p:tavLst>
                                        <p:tav tm="0">
                                          <p:val>
                                            <p:strVal val="ppt_y"/>
                                          </p:val>
                                        </p:tav>
                                        <p:tav tm="100000">
                                          <p:val>
                                            <p:strVal val="ppt_y"/>
                                          </p:val>
                                        </p:tav>
                                      </p:tavLst>
                                    </p:anim>
                                    <p:set>
                                      <p:cBhvr>
                                        <p:cTn id="67" dur="1" fill="hold">
                                          <p:stCondLst>
                                            <p:cond delay="2999"/>
                                          </p:stCondLst>
                                        </p:cTn>
                                        <p:tgtEl>
                                          <p:spTgt spid="20"/>
                                        </p:tgtEl>
                                        <p:attrNameLst>
                                          <p:attrName>style.visibility</p:attrName>
                                        </p:attrNameLst>
                                      </p:cBhvr>
                                      <p:to>
                                        <p:strVal val="hidden"/>
                                      </p:to>
                                    </p:set>
                                  </p:childTnLst>
                                </p:cTn>
                              </p:par>
                              <p:par>
                                <p:cTn id="68" presetID="2" presetClass="exit" presetSubtype="8" fill="hold" grpId="0" nodeType="withEffect">
                                  <p:stCondLst>
                                    <p:cond delay="0"/>
                                  </p:stCondLst>
                                  <p:childTnLst>
                                    <p:anim calcmode="lin" valueType="num">
                                      <p:cBhvr additive="base">
                                        <p:cTn id="69" dur="3000"/>
                                        <p:tgtEl>
                                          <p:spTgt spid="21"/>
                                        </p:tgtEl>
                                        <p:attrNameLst>
                                          <p:attrName>ppt_x</p:attrName>
                                        </p:attrNameLst>
                                      </p:cBhvr>
                                      <p:tavLst>
                                        <p:tav tm="0">
                                          <p:val>
                                            <p:strVal val="ppt_x"/>
                                          </p:val>
                                        </p:tav>
                                        <p:tav tm="100000">
                                          <p:val>
                                            <p:strVal val="0-ppt_w/2"/>
                                          </p:val>
                                        </p:tav>
                                      </p:tavLst>
                                    </p:anim>
                                    <p:anim calcmode="lin" valueType="num">
                                      <p:cBhvr additive="base">
                                        <p:cTn id="70" dur="3000"/>
                                        <p:tgtEl>
                                          <p:spTgt spid="21"/>
                                        </p:tgtEl>
                                        <p:attrNameLst>
                                          <p:attrName>ppt_y</p:attrName>
                                        </p:attrNameLst>
                                      </p:cBhvr>
                                      <p:tavLst>
                                        <p:tav tm="0">
                                          <p:val>
                                            <p:strVal val="ppt_y"/>
                                          </p:val>
                                        </p:tav>
                                        <p:tav tm="100000">
                                          <p:val>
                                            <p:strVal val="ppt_y"/>
                                          </p:val>
                                        </p:tav>
                                      </p:tavLst>
                                    </p:anim>
                                    <p:set>
                                      <p:cBhvr>
                                        <p:cTn id="71" dur="1" fill="hold">
                                          <p:stCondLst>
                                            <p:cond delay="2999"/>
                                          </p:stCondLst>
                                        </p:cTn>
                                        <p:tgtEl>
                                          <p:spTgt spid="21"/>
                                        </p:tgtEl>
                                        <p:attrNameLst>
                                          <p:attrName>style.visibility</p:attrName>
                                        </p:attrNameLst>
                                      </p:cBhvr>
                                      <p:to>
                                        <p:strVal val="hidden"/>
                                      </p:to>
                                    </p:set>
                                  </p:childTnLst>
                                </p:cTn>
                              </p:par>
                              <p:par>
                                <p:cTn id="72" presetID="2" presetClass="exit" presetSubtype="2" fill="hold" grpId="0" nodeType="withEffect">
                                  <p:stCondLst>
                                    <p:cond delay="0"/>
                                  </p:stCondLst>
                                  <p:childTnLst>
                                    <p:anim calcmode="lin" valueType="num">
                                      <p:cBhvr additive="base">
                                        <p:cTn id="73" dur="3000"/>
                                        <p:tgtEl>
                                          <p:spTgt spid="22"/>
                                        </p:tgtEl>
                                        <p:attrNameLst>
                                          <p:attrName>ppt_x</p:attrName>
                                        </p:attrNameLst>
                                      </p:cBhvr>
                                      <p:tavLst>
                                        <p:tav tm="0">
                                          <p:val>
                                            <p:strVal val="ppt_x"/>
                                          </p:val>
                                        </p:tav>
                                        <p:tav tm="100000">
                                          <p:val>
                                            <p:strVal val="1+ppt_w/2"/>
                                          </p:val>
                                        </p:tav>
                                      </p:tavLst>
                                    </p:anim>
                                    <p:anim calcmode="lin" valueType="num">
                                      <p:cBhvr additive="base">
                                        <p:cTn id="74" dur="3000"/>
                                        <p:tgtEl>
                                          <p:spTgt spid="22"/>
                                        </p:tgtEl>
                                        <p:attrNameLst>
                                          <p:attrName>ppt_y</p:attrName>
                                        </p:attrNameLst>
                                      </p:cBhvr>
                                      <p:tavLst>
                                        <p:tav tm="0">
                                          <p:val>
                                            <p:strVal val="ppt_y"/>
                                          </p:val>
                                        </p:tav>
                                        <p:tav tm="100000">
                                          <p:val>
                                            <p:strVal val="ppt_y"/>
                                          </p:val>
                                        </p:tav>
                                      </p:tavLst>
                                    </p:anim>
                                    <p:set>
                                      <p:cBhvr>
                                        <p:cTn id="75" dur="1" fill="hold">
                                          <p:stCondLst>
                                            <p:cond delay="2999"/>
                                          </p:stCondLst>
                                        </p:cTn>
                                        <p:tgtEl>
                                          <p:spTgt spid="22"/>
                                        </p:tgtEl>
                                        <p:attrNameLst>
                                          <p:attrName>style.visibility</p:attrName>
                                        </p:attrNameLst>
                                      </p:cBhvr>
                                      <p:to>
                                        <p:strVal val="hidden"/>
                                      </p:to>
                                    </p:set>
                                  </p:childTnLst>
                                </p:cTn>
                              </p:par>
                              <p:par>
                                <p:cTn id="76" presetID="2" presetClass="exit" presetSubtype="8" fill="hold" grpId="0" nodeType="withEffect">
                                  <p:stCondLst>
                                    <p:cond delay="0"/>
                                  </p:stCondLst>
                                  <p:childTnLst>
                                    <p:anim calcmode="lin" valueType="num">
                                      <p:cBhvr additive="base">
                                        <p:cTn id="77" dur="3000"/>
                                        <p:tgtEl>
                                          <p:spTgt spid="23"/>
                                        </p:tgtEl>
                                        <p:attrNameLst>
                                          <p:attrName>ppt_x</p:attrName>
                                        </p:attrNameLst>
                                      </p:cBhvr>
                                      <p:tavLst>
                                        <p:tav tm="0">
                                          <p:val>
                                            <p:strVal val="ppt_x"/>
                                          </p:val>
                                        </p:tav>
                                        <p:tav tm="100000">
                                          <p:val>
                                            <p:strVal val="0-ppt_w/2"/>
                                          </p:val>
                                        </p:tav>
                                      </p:tavLst>
                                    </p:anim>
                                    <p:anim calcmode="lin" valueType="num">
                                      <p:cBhvr additive="base">
                                        <p:cTn id="78" dur="3000"/>
                                        <p:tgtEl>
                                          <p:spTgt spid="23"/>
                                        </p:tgtEl>
                                        <p:attrNameLst>
                                          <p:attrName>ppt_y</p:attrName>
                                        </p:attrNameLst>
                                      </p:cBhvr>
                                      <p:tavLst>
                                        <p:tav tm="0">
                                          <p:val>
                                            <p:strVal val="ppt_y"/>
                                          </p:val>
                                        </p:tav>
                                        <p:tav tm="100000">
                                          <p:val>
                                            <p:strVal val="ppt_y"/>
                                          </p:val>
                                        </p:tav>
                                      </p:tavLst>
                                    </p:anim>
                                    <p:set>
                                      <p:cBhvr>
                                        <p:cTn id="79" dur="1" fill="hold">
                                          <p:stCondLst>
                                            <p:cond delay="2999"/>
                                          </p:stCondLst>
                                        </p:cTn>
                                        <p:tgtEl>
                                          <p:spTgt spid="23"/>
                                        </p:tgtEl>
                                        <p:attrNameLst>
                                          <p:attrName>style.visibility</p:attrName>
                                        </p:attrNameLst>
                                      </p:cBhvr>
                                      <p:to>
                                        <p:strVal val="hidden"/>
                                      </p:to>
                                    </p:set>
                                  </p:childTnLst>
                                </p:cTn>
                              </p:par>
                              <p:par>
                                <p:cTn id="80" presetID="2" presetClass="exit" presetSubtype="2" fill="hold" grpId="0" nodeType="withEffect">
                                  <p:stCondLst>
                                    <p:cond delay="0"/>
                                  </p:stCondLst>
                                  <p:childTnLst>
                                    <p:anim calcmode="lin" valueType="num">
                                      <p:cBhvr additive="base">
                                        <p:cTn id="81" dur="3000"/>
                                        <p:tgtEl>
                                          <p:spTgt spid="24"/>
                                        </p:tgtEl>
                                        <p:attrNameLst>
                                          <p:attrName>ppt_x</p:attrName>
                                        </p:attrNameLst>
                                      </p:cBhvr>
                                      <p:tavLst>
                                        <p:tav tm="0">
                                          <p:val>
                                            <p:strVal val="ppt_x"/>
                                          </p:val>
                                        </p:tav>
                                        <p:tav tm="100000">
                                          <p:val>
                                            <p:strVal val="1+ppt_w/2"/>
                                          </p:val>
                                        </p:tav>
                                      </p:tavLst>
                                    </p:anim>
                                    <p:anim calcmode="lin" valueType="num">
                                      <p:cBhvr additive="base">
                                        <p:cTn id="82" dur="3000"/>
                                        <p:tgtEl>
                                          <p:spTgt spid="24"/>
                                        </p:tgtEl>
                                        <p:attrNameLst>
                                          <p:attrName>ppt_y</p:attrName>
                                        </p:attrNameLst>
                                      </p:cBhvr>
                                      <p:tavLst>
                                        <p:tav tm="0">
                                          <p:val>
                                            <p:strVal val="ppt_y"/>
                                          </p:val>
                                        </p:tav>
                                        <p:tav tm="100000">
                                          <p:val>
                                            <p:strVal val="ppt_y"/>
                                          </p:val>
                                        </p:tav>
                                      </p:tavLst>
                                    </p:anim>
                                    <p:set>
                                      <p:cBhvr>
                                        <p:cTn id="83" dur="1" fill="hold">
                                          <p:stCondLst>
                                            <p:cond delay="2999"/>
                                          </p:stCondLst>
                                        </p:cTn>
                                        <p:tgtEl>
                                          <p:spTgt spid="24"/>
                                        </p:tgtEl>
                                        <p:attrNameLst>
                                          <p:attrName>style.visibility</p:attrName>
                                        </p:attrNameLst>
                                      </p:cBhvr>
                                      <p:to>
                                        <p:strVal val="hidden"/>
                                      </p:to>
                                    </p:set>
                                  </p:childTnLst>
                                </p:cTn>
                              </p:par>
                              <p:par>
                                <p:cTn id="84" presetID="2" presetClass="exit" presetSubtype="8" fill="hold" grpId="0" nodeType="withEffect">
                                  <p:stCondLst>
                                    <p:cond delay="0"/>
                                  </p:stCondLst>
                                  <p:childTnLst>
                                    <p:anim calcmode="lin" valueType="num">
                                      <p:cBhvr additive="base">
                                        <p:cTn id="85" dur="3000"/>
                                        <p:tgtEl>
                                          <p:spTgt spid="25"/>
                                        </p:tgtEl>
                                        <p:attrNameLst>
                                          <p:attrName>ppt_x</p:attrName>
                                        </p:attrNameLst>
                                      </p:cBhvr>
                                      <p:tavLst>
                                        <p:tav tm="0">
                                          <p:val>
                                            <p:strVal val="ppt_x"/>
                                          </p:val>
                                        </p:tav>
                                        <p:tav tm="100000">
                                          <p:val>
                                            <p:strVal val="0-ppt_w/2"/>
                                          </p:val>
                                        </p:tav>
                                      </p:tavLst>
                                    </p:anim>
                                    <p:anim calcmode="lin" valueType="num">
                                      <p:cBhvr additive="base">
                                        <p:cTn id="86" dur="3000"/>
                                        <p:tgtEl>
                                          <p:spTgt spid="25"/>
                                        </p:tgtEl>
                                        <p:attrNameLst>
                                          <p:attrName>ppt_y</p:attrName>
                                        </p:attrNameLst>
                                      </p:cBhvr>
                                      <p:tavLst>
                                        <p:tav tm="0">
                                          <p:val>
                                            <p:strVal val="ppt_y"/>
                                          </p:val>
                                        </p:tav>
                                        <p:tav tm="100000">
                                          <p:val>
                                            <p:strVal val="ppt_y"/>
                                          </p:val>
                                        </p:tav>
                                      </p:tavLst>
                                    </p:anim>
                                    <p:set>
                                      <p:cBhvr>
                                        <p:cTn id="87" dur="1" fill="hold">
                                          <p:stCondLst>
                                            <p:cond delay="2999"/>
                                          </p:stCondLst>
                                        </p:cTn>
                                        <p:tgtEl>
                                          <p:spTgt spid="25"/>
                                        </p:tgtEl>
                                        <p:attrNameLst>
                                          <p:attrName>style.visibility</p:attrName>
                                        </p:attrNameLst>
                                      </p:cBhvr>
                                      <p:to>
                                        <p:strVal val="hidden"/>
                                      </p:to>
                                    </p:set>
                                  </p:childTnLst>
                                </p:cTn>
                              </p:par>
                              <p:par>
                                <p:cTn id="88" presetID="2" presetClass="exit" presetSubtype="2" fill="hold" grpId="0" nodeType="withEffect">
                                  <p:stCondLst>
                                    <p:cond delay="0"/>
                                  </p:stCondLst>
                                  <p:childTnLst>
                                    <p:anim calcmode="lin" valueType="num">
                                      <p:cBhvr additive="base">
                                        <p:cTn id="89" dur="3000"/>
                                        <p:tgtEl>
                                          <p:spTgt spid="26"/>
                                        </p:tgtEl>
                                        <p:attrNameLst>
                                          <p:attrName>ppt_x</p:attrName>
                                        </p:attrNameLst>
                                      </p:cBhvr>
                                      <p:tavLst>
                                        <p:tav tm="0">
                                          <p:val>
                                            <p:strVal val="ppt_x"/>
                                          </p:val>
                                        </p:tav>
                                        <p:tav tm="100000">
                                          <p:val>
                                            <p:strVal val="1+ppt_w/2"/>
                                          </p:val>
                                        </p:tav>
                                      </p:tavLst>
                                    </p:anim>
                                    <p:anim calcmode="lin" valueType="num">
                                      <p:cBhvr additive="base">
                                        <p:cTn id="90" dur="3000"/>
                                        <p:tgtEl>
                                          <p:spTgt spid="26"/>
                                        </p:tgtEl>
                                        <p:attrNameLst>
                                          <p:attrName>ppt_y</p:attrName>
                                        </p:attrNameLst>
                                      </p:cBhvr>
                                      <p:tavLst>
                                        <p:tav tm="0">
                                          <p:val>
                                            <p:strVal val="ppt_y"/>
                                          </p:val>
                                        </p:tav>
                                        <p:tav tm="100000">
                                          <p:val>
                                            <p:strVal val="ppt_y"/>
                                          </p:val>
                                        </p:tav>
                                      </p:tavLst>
                                    </p:anim>
                                    <p:set>
                                      <p:cBhvr>
                                        <p:cTn id="91" dur="1" fill="hold">
                                          <p:stCondLst>
                                            <p:cond delay="2999"/>
                                          </p:stCondLst>
                                        </p:cTn>
                                        <p:tgtEl>
                                          <p:spTgt spid="26"/>
                                        </p:tgtEl>
                                        <p:attrNameLst>
                                          <p:attrName>style.visibility</p:attrName>
                                        </p:attrNameLst>
                                      </p:cBhvr>
                                      <p:to>
                                        <p:strVal val="hidden"/>
                                      </p:to>
                                    </p:set>
                                  </p:childTnLst>
                                </p:cTn>
                              </p:par>
                              <p:par>
                                <p:cTn id="92" presetID="2" presetClass="exit" presetSubtype="8" fill="hold" grpId="0" nodeType="withEffect">
                                  <p:stCondLst>
                                    <p:cond delay="0"/>
                                  </p:stCondLst>
                                  <p:childTnLst>
                                    <p:anim calcmode="lin" valueType="num">
                                      <p:cBhvr additive="base">
                                        <p:cTn id="93" dur="3000"/>
                                        <p:tgtEl>
                                          <p:spTgt spid="27"/>
                                        </p:tgtEl>
                                        <p:attrNameLst>
                                          <p:attrName>ppt_x</p:attrName>
                                        </p:attrNameLst>
                                      </p:cBhvr>
                                      <p:tavLst>
                                        <p:tav tm="0">
                                          <p:val>
                                            <p:strVal val="ppt_x"/>
                                          </p:val>
                                        </p:tav>
                                        <p:tav tm="100000">
                                          <p:val>
                                            <p:strVal val="0-ppt_w/2"/>
                                          </p:val>
                                        </p:tav>
                                      </p:tavLst>
                                    </p:anim>
                                    <p:anim calcmode="lin" valueType="num">
                                      <p:cBhvr additive="base">
                                        <p:cTn id="94" dur="3000"/>
                                        <p:tgtEl>
                                          <p:spTgt spid="27"/>
                                        </p:tgtEl>
                                        <p:attrNameLst>
                                          <p:attrName>ppt_y</p:attrName>
                                        </p:attrNameLst>
                                      </p:cBhvr>
                                      <p:tavLst>
                                        <p:tav tm="0">
                                          <p:val>
                                            <p:strVal val="ppt_y"/>
                                          </p:val>
                                        </p:tav>
                                        <p:tav tm="100000">
                                          <p:val>
                                            <p:strVal val="ppt_y"/>
                                          </p:val>
                                        </p:tav>
                                      </p:tavLst>
                                    </p:anim>
                                    <p:set>
                                      <p:cBhvr>
                                        <p:cTn id="95" dur="1" fill="hold">
                                          <p:stCondLst>
                                            <p:cond delay="2999"/>
                                          </p:stCondLst>
                                        </p:cTn>
                                        <p:tgtEl>
                                          <p:spTgt spid="27"/>
                                        </p:tgtEl>
                                        <p:attrNameLst>
                                          <p:attrName>style.visibility</p:attrName>
                                        </p:attrNameLst>
                                      </p:cBhvr>
                                      <p:to>
                                        <p:strVal val="hidden"/>
                                      </p:to>
                                    </p:set>
                                  </p:childTnLst>
                                </p:cTn>
                              </p:par>
                              <p:par>
                                <p:cTn id="96" presetID="2" presetClass="exit" presetSubtype="2" fill="hold" grpId="0" nodeType="withEffect">
                                  <p:stCondLst>
                                    <p:cond delay="0"/>
                                  </p:stCondLst>
                                  <p:childTnLst>
                                    <p:anim calcmode="lin" valueType="num">
                                      <p:cBhvr additive="base">
                                        <p:cTn id="97" dur="3000"/>
                                        <p:tgtEl>
                                          <p:spTgt spid="28"/>
                                        </p:tgtEl>
                                        <p:attrNameLst>
                                          <p:attrName>ppt_x</p:attrName>
                                        </p:attrNameLst>
                                      </p:cBhvr>
                                      <p:tavLst>
                                        <p:tav tm="0">
                                          <p:val>
                                            <p:strVal val="ppt_x"/>
                                          </p:val>
                                        </p:tav>
                                        <p:tav tm="100000">
                                          <p:val>
                                            <p:strVal val="1+ppt_w/2"/>
                                          </p:val>
                                        </p:tav>
                                      </p:tavLst>
                                    </p:anim>
                                    <p:anim calcmode="lin" valueType="num">
                                      <p:cBhvr additive="base">
                                        <p:cTn id="98" dur="3000"/>
                                        <p:tgtEl>
                                          <p:spTgt spid="28"/>
                                        </p:tgtEl>
                                        <p:attrNameLst>
                                          <p:attrName>ppt_y</p:attrName>
                                        </p:attrNameLst>
                                      </p:cBhvr>
                                      <p:tavLst>
                                        <p:tav tm="0">
                                          <p:val>
                                            <p:strVal val="ppt_y"/>
                                          </p:val>
                                        </p:tav>
                                        <p:tav tm="100000">
                                          <p:val>
                                            <p:strVal val="ppt_y"/>
                                          </p:val>
                                        </p:tav>
                                      </p:tavLst>
                                    </p:anim>
                                    <p:set>
                                      <p:cBhvr>
                                        <p:cTn id="99" dur="1" fill="hold">
                                          <p:stCondLst>
                                            <p:cond delay="2999"/>
                                          </p:stCondLst>
                                        </p:cTn>
                                        <p:tgtEl>
                                          <p:spTgt spid="28"/>
                                        </p:tgtEl>
                                        <p:attrNameLst>
                                          <p:attrName>style.visibility</p:attrName>
                                        </p:attrNameLst>
                                      </p:cBhvr>
                                      <p:to>
                                        <p:strVal val="hidden"/>
                                      </p:to>
                                    </p:set>
                                  </p:childTnLst>
                                </p:cTn>
                              </p:par>
                              <p:par>
                                <p:cTn id="100" presetID="2" presetClass="exit" presetSubtype="8" fill="hold" grpId="0" nodeType="withEffect">
                                  <p:stCondLst>
                                    <p:cond delay="0"/>
                                  </p:stCondLst>
                                  <p:childTnLst>
                                    <p:anim calcmode="lin" valueType="num">
                                      <p:cBhvr additive="base">
                                        <p:cTn id="101" dur="3000"/>
                                        <p:tgtEl>
                                          <p:spTgt spid="29"/>
                                        </p:tgtEl>
                                        <p:attrNameLst>
                                          <p:attrName>ppt_x</p:attrName>
                                        </p:attrNameLst>
                                      </p:cBhvr>
                                      <p:tavLst>
                                        <p:tav tm="0">
                                          <p:val>
                                            <p:strVal val="ppt_x"/>
                                          </p:val>
                                        </p:tav>
                                        <p:tav tm="100000">
                                          <p:val>
                                            <p:strVal val="0-ppt_w/2"/>
                                          </p:val>
                                        </p:tav>
                                      </p:tavLst>
                                    </p:anim>
                                    <p:anim calcmode="lin" valueType="num">
                                      <p:cBhvr additive="base">
                                        <p:cTn id="102" dur="3000"/>
                                        <p:tgtEl>
                                          <p:spTgt spid="29"/>
                                        </p:tgtEl>
                                        <p:attrNameLst>
                                          <p:attrName>ppt_y</p:attrName>
                                        </p:attrNameLst>
                                      </p:cBhvr>
                                      <p:tavLst>
                                        <p:tav tm="0">
                                          <p:val>
                                            <p:strVal val="ppt_y"/>
                                          </p:val>
                                        </p:tav>
                                        <p:tav tm="100000">
                                          <p:val>
                                            <p:strVal val="ppt_y"/>
                                          </p:val>
                                        </p:tav>
                                      </p:tavLst>
                                    </p:anim>
                                    <p:set>
                                      <p:cBhvr>
                                        <p:cTn id="103" dur="1" fill="hold">
                                          <p:stCondLst>
                                            <p:cond delay="2999"/>
                                          </p:stCondLst>
                                        </p:cTn>
                                        <p:tgtEl>
                                          <p:spTgt spid="29"/>
                                        </p:tgtEl>
                                        <p:attrNameLst>
                                          <p:attrName>style.visibility</p:attrName>
                                        </p:attrNameLst>
                                      </p:cBhvr>
                                      <p:to>
                                        <p:strVal val="hidden"/>
                                      </p:to>
                                    </p:set>
                                  </p:childTnLst>
                                </p:cTn>
                              </p:par>
                              <p:par>
                                <p:cTn id="104" presetID="2" presetClass="exit" presetSubtype="2" fill="hold" grpId="0" nodeType="withEffect">
                                  <p:stCondLst>
                                    <p:cond delay="0"/>
                                  </p:stCondLst>
                                  <p:childTnLst>
                                    <p:anim calcmode="lin" valueType="num">
                                      <p:cBhvr additive="base">
                                        <p:cTn id="105" dur="3000"/>
                                        <p:tgtEl>
                                          <p:spTgt spid="30"/>
                                        </p:tgtEl>
                                        <p:attrNameLst>
                                          <p:attrName>ppt_x</p:attrName>
                                        </p:attrNameLst>
                                      </p:cBhvr>
                                      <p:tavLst>
                                        <p:tav tm="0">
                                          <p:val>
                                            <p:strVal val="ppt_x"/>
                                          </p:val>
                                        </p:tav>
                                        <p:tav tm="100000">
                                          <p:val>
                                            <p:strVal val="1+ppt_w/2"/>
                                          </p:val>
                                        </p:tav>
                                      </p:tavLst>
                                    </p:anim>
                                    <p:anim calcmode="lin" valueType="num">
                                      <p:cBhvr additive="base">
                                        <p:cTn id="106" dur="3000"/>
                                        <p:tgtEl>
                                          <p:spTgt spid="30"/>
                                        </p:tgtEl>
                                        <p:attrNameLst>
                                          <p:attrName>ppt_y</p:attrName>
                                        </p:attrNameLst>
                                      </p:cBhvr>
                                      <p:tavLst>
                                        <p:tav tm="0">
                                          <p:val>
                                            <p:strVal val="ppt_y"/>
                                          </p:val>
                                        </p:tav>
                                        <p:tav tm="100000">
                                          <p:val>
                                            <p:strVal val="ppt_y"/>
                                          </p:val>
                                        </p:tav>
                                      </p:tavLst>
                                    </p:anim>
                                    <p:set>
                                      <p:cBhvr>
                                        <p:cTn id="107" dur="1" fill="hold">
                                          <p:stCondLst>
                                            <p:cond delay="2999"/>
                                          </p:stCondLst>
                                        </p:cTn>
                                        <p:tgtEl>
                                          <p:spTgt spid="30"/>
                                        </p:tgtEl>
                                        <p:attrNameLst>
                                          <p:attrName>style.visibility</p:attrName>
                                        </p:attrNameLst>
                                      </p:cBhvr>
                                      <p:to>
                                        <p:strVal val="hidden"/>
                                      </p:to>
                                    </p:set>
                                  </p:childTnLst>
                                </p:cTn>
                              </p:par>
                              <p:par>
                                <p:cTn id="108" presetID="2" presetClass="exit" presetSubtype="8" fill="hold" grpId="0" nodeType="withEffect">
                                  <p:stCondLst>
                                    <p:cond delay="0"/>
                                  </p:stCondLst>
                                  <p:childTnLst>
                                    <p:anim calcmode="lin" valueType="num">
                                      <p:cBhvr additive="base">
                                        <p:cTn id="109" dur="3000"/>
                                        <p:tgtEl>
                                          <p:spTgt spid="31"/>
                                        </p:tgtEl>
                                        <p:attrNameLst>
                                          <p:attrName>ppt_x</p:attrName>
                                        </p:attrNameLst>
                                      </p:cBhvr>
                                      <p:tavLst>
                                        <p:tav tm="0">
                                          <p:val>
                                            <p:strVal val="ppt_x"/>
                                          </p:val>
                                        </p:tav>
                                        <p:tav tm="100000">
                                          <p:val>
                                            <p:strVal val="0-ppt_w/2"/>
                                          </p:val>
                                        </p:tav>
                                      </p:tavLst>
                                    </p:anim>
                                    <p:anim calcmode="lin" valueType="num">
                                      <p:cBhvr additive="base">
                                        <p:cTn id="110" dur="3000"/>
                                        <p:tgtEl>
                                          <p:spTgt spid="31"/>
                                        </p:tgtEl>
                                        <p:attrNameLst>
                                          <p:attrName>ppt_y</p:attrName>
                                        </p:attrNameLst>
                                      </p:cBhvr>
                                      <p:tavLst>
                                        <p:tav tm="0">
                                          <p:val>
                                            <p:strVal val="ppt_y"/>
                                          </p:val>
                                        </p:tav>
                                        <p:tav tm="100000">
                                          <p:val>
                                            <p:strVal val="ppt_y"/>
                                          </p:val>
                                        </p:tav>
                                      </p:tavLst>
                                    </p:anim>
                                    <p:set>
                                      <p:cBhvr>
                                        <p:cTn id="111" dur="1" fill="hold">
                                          <p:stCondLst>
                                            <p:cond delay="2999"/>
                                          </p:stCondLst>
                                        </p:cTn>
                                        <p:tgtEl>
                                          <p:spTgt spid="31"/>
                                        </p:tgtEl>
                                        <p:attrNameLst>
                                          <p:attrName>style.visibility</p:attrName>
                                        </p:attrNameLst>
                                      </p:cBhvr>
                                      <p:to>
                                        <p:strVal val="hidden"/>
                                      </p:to>
                                    </p:set>
                                  </p:childTnLst>
                                </p:cTn>
                              </p:par>
                              <p:par>
                                <p:cTn id="112" presetID="2" presetClass="exit" presetSubtype="2" fill="hold" grpId="0" nodeType="withEffect">
                                  <p:stCondLst>
                                    <p:cond delay="0"/>
                                  </p:stCondLst>
                                  <p:childTnLst>
                                    <p:anim calcmode="lin" valueType="num">
                                      <p:cBhvr additive="base">
                                        <p:cTn id="113" dur="3000"/>
                                        <p:tgtEl>
                                          <p:spTgt spid="32"/>
                                        </p:tgtEl>
                                        <p:attrNameLst>
                                          <p:attrName>ppt_x</p:attrName>
                                        </p:attrNameLst>
                                      </p:cBhvr>
                                      <p:tavLst>
                                        <p:tav tm="0">
                                          <p:val>
                                            <p:strVal val="ppt_x"/>
                                          </p:val>
                                        </p:tav>
                                        <p:tav tm="100000">
                                          <p:val>
                                            <p:strVal val="1+ppt_w/2"/>
                                          </p:val>
                                        </p:tav>
                                      </p:tavLst>
                                    </p:anim>
                                    <p:anim calcmode="lin" valueType="num">
                                      <p:cBhvr additive="base">
                                        <p:cTn id="114" dur="3000"/>
                                        <p:tgtEl>
                                          <p:spTgt spid="32"/>
                                        </p:tgtEl>
                                        <p:attrNameLst>
                                          <p:attrName>ppt_y</p:attrName>
                                        </p:attrNameLst>
                                      </p:cBhvr>
                                      <p:tavLst>
                                        <p:tav tm="0">
                                          <p:val>
                                            <p:strVal val="ppt_y"/>
                                          </p:val>
                                        </p:tav>
                                        <p:tav tm="100000">
                                          <p:val>
                                            <p:strVal val="ppt_y"/>
                                          </p:val>
                                        </p:tav>
                                      </p:tavLst>
                                    </p:anim>
                                    <p:set>
                                      <p:cBhvr>
                                        <p:cTn id="115" dur="1" fill="hold">
                                          <p:stCondLst>
                                            <p:cond delay="2999"/>
                                          </p:stCondLst>
                                        </p:cTn>
                                        <p:tgtEl>
                                          <p:spTgt spid="32"/>
                                        </p:tgtEl>
                                        <p:attrNameLst>
                                          <p:attrName>style.visibility</p:attrName>
                                        </p:attrNameLst>
                                      </p:cBhvr>
                                      <p:to>
                                        <p:strVal val="hidden"/>
                                      </p:to>
                                    </p:set>
                                  </p:childTnLst>
                                </p:cTn>
                              </p:par>
                              <p:par>
                                <p:cTn id="116" presetID="2" presetClass="exit" presetSubtype="8" fill="hold" grpId="0" nodeType="withEffect">
                                  <p:stCondLst>
                                    <p:cond delay="0"/>
                                  </p:stCondLst>
                                  <p:childTnLst>
                                    <p:anim calcmode="lin" valueType="num">
                                      <p:cBhvr additive="base">
                                        <p:cTn id="117" dur="3000"/>
                                        <p:tgtEl>
                                          <p:spTgt spid="33"/>
                                        </p:tgtEl>
                                        <p:attrNameLst>
                                          <p:attrName>ppt_x</p:attrName>
                                        </p:attrNameLst>
                                      </p:cBhvr>
                                      <p:tavLst>
                                        <p:tav tm="0">
                                          <p:val>
                                            <p:strVal val="ppt_x"/>
                                          </p:val>
                                        </p:tav>
                                        <p:tav tm="100000">
                                          <p:val>
                                            <p:strVal val="0-ppt_w/2"/>
                                          </p:val>
                                        </p:tav>
                                      </p:tavLst>
                                    </p:anim>
                                    <p:anim calcmode="lin" valueType="num">
                                      <p:cBhvr additive="base">
                                        <p:cTn id="118" dur="3000"/>
                                        <p:tgtEl>
                                          <p:spTgt spid="33"/>
                                        </p:tgtEl>
                                        <p:attrNameLst>
                                          <p:attrName>ppt_y</p:attrName>
                                        </p:attrNameLst>
                                      </p:cBhvr>
                                      <p:tavLst>
                                        <p:tav tm="0">
                                          <p:val>
                                            <p:strVal val="ppt_y"/>
                                          </p:val>
                                        </p:tav>
                                        <p:tav tm="100000">
                                          <p:val>
                                            <p:strVal val="ppt_y"/>
                                          </p:val>
                                        </p:tav>
                                      </p:tavLst>
                                    </p:anim>
                                    <p:set>
                                      <p:cBhvr>
                                        <p:cTn id="119" dur="1" fill="hold">
                                          <p:stCondLst>
                                            <p:cond delay="2999"/>
                                          </p:stCondLst>
                                        </p:cTn>
                                        <p:tgtEl>
                                          <p:spTgt spid="33"/>
                                        </p:tgtEl>
                                        <p:attrNameLst>
                                          <p:attrName>style.visibility</p:attrName>
                                        </p:attrNameLst>
                                      </p:cBhvr>
                                      <p:to>
                                        <p:strVal val="hidden"/>
                                      </p:to>
                                    </p:set>
                                  </p:childTnLst>
                                </p:cTn>
                              </p:par>
                              <p:par>
                                <p:cTn id="120" presetID="2" presetClass="exit" presetSubtype="2" fill="hold" grpId="0" nodeType="withEffect">
                                  <p:stCondLst>
                                    <p:cond delay="0"/>
                                  </p:stCondLst>
                                  <p:childTnLst>
                                    <p:anim calcmode="lin" valueType="num">
                                      <p:cBhvr additive="base">
                                        <p:cTn id="121" dur="3000"/>
                                        <p:tgtEl>
                                          <p:spTgt spid="34"/>
                                        </p:tgtEl>
                                        <p:attrNameLst>
                                          <p:attrName>ppt_x</p:attrName>
                                        </p:attrNameLst>
                                      </p:cBhvr>
                                      <p:tavLst>
                                        <p:tav tm="0">
                                          <p:val>
                                            <p:strVal val="ppt_x"/>
                                          </p:val>
                                        </p:tav>
                                        <p:tav tm="100000">
                                          <p:val>
                                            <p:strVal val="1+ppt_w/2"/>
                                          </p:val>
                                        </p:tav>
                                      </p:tavLst>
                                    </p:anim>
                                    <p:anim calcmode="lin" valueType="num">
                                      <p:cBhvr additive="base">
                                        <p:cTn id="122" dur="3000"/>
                                        <p:tgtEl>
                                          <p:spTgt spid="34"/>
                                        </p:tgtEl>
                                        <p:attrNameLst>
                                          <p:attrName>ppt_y</p:attrName>
                                        </p:attrNameLst>
                                      </p:cBhvr>
                                      <p:tavLst>
                                        <p:tav tm="0">
                                          <p:val>
                                            <p:strVal val="ppt_y"/>
                                          </p:val>
                                        </p:tav>
                                        <p:tav tm="100000">
                                          <p:val>
                                            <p:strVal val="ppt_y"/>
                                          </p:val>
                                        </p:tav>
                                      </p:tavLst>
                                    </p:anim>
                                    <p:set>
                                      <p:cBhvr>
                                        <p:cTn id="123" dur="1" fill="hold">
                                          <p:stCondLst>
                                            <p:cond delay="2999"/>
                                          </p:stCondLst>
                                        </p:cTn>
                                        <p:tgtEl>
                                          <p:spTgt spid="34"/>
                                        </p:tgtEl>
                                        <p:attrNameLst>
                                          <p:attrName>style.visibility</p:attrName>
                                        </p:attrNameLst>
                                      </p:cBhvr>
                                      <p:to>
                                        <p:strVal val="hidden"/>
                                      </p:to>
                                    </p:set>
                                  </p:childTnLst>
                                </p:cTn>
                              </p:par>
                              <p:par>
                                <p:cTn id="124" presetID="2" presetClass="exit" presetSubtype="8" fill="hold" grpId="0" nodeType="withEffect">
                                  <p:stCondLst>
                                    <p:cond delay="0"/>
                                  </p:stCondLst>
                                  <p:childTnLst>
                                    <p:anim calcmode="lin" valueType="num">
                                      <p:cBhvr additive="base">
                                        <p:cTn id="125" dur="3000"/>
                                        <p:tgtEl>
                                          <p:spTgt spid="35"/>
                                        </p:tgtEl>
                                        <p:attrNameLst>
                                          <p:attrName>ppt_x</p:attrName>
                                        </p:attrNameLst>
                                      </p:cBhvr>
                                      <p:tavLst>
                                        <p:tav tm="0">
                                          <p:val>
                                            <p:strVal val="ppt_x"/>
                                          </p:val>
                                        </p:tav>
                                        <p:tav tm="100000">
                                          <p:val>
                                            <p:strVal val="0-ppt_w/2"/>
                                          </p:val>
                                        </p:tav>
                                      </p:tavLst>
                                    </p:anim>
                                    <p:anim calcmode="lin" valueType="num">
                                      <p:cBhvr additive="base">
                                        <p:cTn id="126" dur="3000"/>
                                        <p:tgtEl>
                                          <p:spTgt spid="35"/>
                                        </p:tgtEl>
                                        <p:attrNameLst>
                                          <p:attrName>ppt_y</p:attrName>
                                        </p:attrNameLst>
                                      </p:cBhvr>
                                      <p:tavLst>
                                        <p:tav tm="0">
                                          <p:val>
                                            <p:strVal val="ppt_y"/>
                                          </p:val>
                                        </p:tav>
                                        <p:tav tm="100000">
                                          <p:val>
                                            <p:strVal val="ppt_y"/>
                                          </p:val>
                                        </p:tav>
                                      </p:tavLst>
                                    </p:anim>
                                    <p:set>
                                      <p:cBhvr>
                                        <p:cTn id="127" dur="1" fill="hold">
                                          <p:stCondLst>
                                            <p:cond delay="2999"/>
                                          </p:stCondLst>
                                        </p:cTn>
                                        <p:tgtEl>
                                          <p:spTgt spid="35"/>
                                        </p:tgtEl>
                                        <p:attrNameLst>
                                          <p:attrName>style.visibility</p:attrName>
                                        </p:attrNameLst>
                                      </p:cBhvr>
                                      <p:to>
                                        <p:strVal val="hidden"/>
                                      </p:to>
                                    </p:set>
                                  </p:childTnLst>
                                </p:cTn>
                              </p:par>
                              <p:par>
                                <p:cTn id="128" presetID="2" presetClass="exit" presetSubtype="2" fill="hold" grpId="0" nodeType="withEffect">
                                  <p:stCondLst>
                                    <p:cond delay="0"/>
                                  </p:stCondLst>
                                  <p:childTnLst>
                                    <p:anim calcmode="lin" valueType="num">
                                      <p:cBhvr additive="base">
                                        <p:cTn id="129" dur="3000"/>
                                        <p:tgtEl>
                                          <p:spTgt spid="36"/>
                                        </p:tgtEl>
                                        <p:attrNameLst>
                                          <p:attrName>ppt_x</p:attrName>
                                        </p:attrNameLst>
                                      </p:cBhvr>
                                      <p:tavLst>
                                        <p:tav tm="0">
                                          <p:val>
                                            <p:strVal val="ppt_x"/>
                                          </p:val>
                                        </p:tav>
                                        <p:tav tm="100000">
                                          <p:val>
                                            <p:strVal val="1+ppt_w/2"/>
                                          </p:val>
                                        </p:tav>
                                      </p:tavLst>
                                    </p:anim>
                                    <p:anim calcmode="lin" valueType="num">
                                      <p:cBhvr additive="base">
                                        <p:cTn id="130" dur="3000"/>
                                        <p:tgtEl>
                                          <p:spTgt spid="36"/>
                                        </p:tgtEl>
                                        <p:attrNameLst>
                                          <p:attrName>ppt_y</p:attrName>
                                        </p:attrNameLst>
                                      </p:cBhvr>
                                      <p:tavLst>
                                        <p:tav tm="0">
                                          <p:val>
                                            <p:strVal val="ppt_y"/>
                                          </p:val>
                                        </p:tav>
                                        <p:tav tm="100000">
                                          <p:val>
                                            <p:strVal val="ppt_y"/>
                                          </p:val>
                                        </p:tav>
                                      </p:tavLst>
                                    </p:anim>
                                    <p:set>
                                      <p:cBhvr>
                                        <p:cTn id="131" dur="1" fill="hold">
                                          <p:stCondLst>
                                            <p:cond delay="2999"/>
                                          </p:stCondLst>
                                        </p:cTn>
                                        <p:tgtEl>
                                          <p:spTgt spid="36"/>
                                        </p:tgtEl>
                                        <p:attrNameLst>
                                          <p:attrName>style.visibility</p:attrName>
                                        </p:attrNameLst>
                                      </p:cBhvr>
                                      <p:to>
                                        <p:strVal val="hidden"/>
                                      </p:to>
                                    </p:set>
                                  </p:childTnLst>
                                </p:cTn>
                              </p:par>
                              <p:par>
                                <p:cTn id="132" presetID="2" presetClass="exit" presetSubtype="8" fill="hold" grpId="0" nodeType="withEffect">
                                  <p:stCondLst>
                                    <p:cond delay="0"/>
                                  </p:stCondLst>
                                  <p:childTnLst>
                                    <p:anim calcmode="lin" valueType="num">
                                      <p:cBhvr additive="base">
                                        <p:cTn id="133" dur="3000"/>
                                        <p:tgtEl>
                                          <p:spTgt spid="37"/>
                                        </p:tgtEl>
                                        <p:attrNameLst>
                                          <p:attrName>ppt_x</p:attrName>
                                        </p:attrNameLst>
                                      </p:cBhvr>
                                      <p:tavLst>
                                        <p:tav tm="0">
                                          <p:val>
                                            <p:strVal val="ppt_x"/>
                                          </p:val>
                                        </p:tav>
                                        <p:tav tm="100000">
                                          <p:val>
                                            <p:strVal val="0-ppt_w/2"/>
                                          </p:val>
                                        </p:tav>
                                      </p:tavLst>
                                    </p:anim>
                                    <p:anim calcmode="lin" valueType="num">
                                      <p:cBhvr additive="base">
                                        <p:cTn id="134" dur="3000"/>
                                        <p:tgtEl>
                                          <p:spTgt spid="37"/>
                                        </p:tgtEl>
                                        <p:attrNameLst>
                                          <p:attrName>ppt_y</p:attrName>
                                        </p:attrNameLst>
                                      </p:cBhvr>
                                      <p:tavLst>
                                        <p:tav tm="0">
                                          <p:val>
                                            <p:strVal val="ppt_y"/>
                                          </p:val>
                                        </p:tav>
                                        <p:tav tm="100000">
                                          <p:val>
                                            <p:strVal val="ppt_y"/>
                                          </p:val>
                                        </p:tav>
                                      </p:tavLst>
                                    </p:anim>
                                    <p:set>
                                      <p:cBhvr>
                                        <p:cTn id="135" dur="1" fill="hold">
                                          <p:stCondLst>
                                            <p:cond delay="2999"/>
                                          </p:stCondLst>
                                        </p:cTn>
                                        <p:tgtEl>
                                          <p:spTgt spid="37"/>
                                        </p:tgtEl>
                                        <p:attrNameLst>
                                          <p:attrName>style.visibility</p:attrName>
                                        </p:attrNameLst>
                                      </p:cBhvr>
                                      <p:to>
                                        <p:strVal val="hidden"/>
                                      </p:to>
                                    </p:set>
                                  </p:childTnLst>
                                </p:cTn>
                              </p:par>
                              <p:par>
                                <p:cTn id="136" presetID="2" presetClass="exit" presetSubtype="2" fill="hold" grpId="0" nodeType="withEffect">
                                  <p:stCondLst>
                                    <p:cond delay="0"/>
                                  </p:stCondLst>
                                  <p:childTnLst>
                                    <p:anim calcmode="lin" valueType="num">
                                      <p:cBhvr additive="base">
                                        <p:cTn id="137" dur="3000"/>
                                        <p:tgtEl>
                                          <p:spTgt spid="38"/>
                                        </p:tgtEl>
                                        <p:attrNameLst>
                                          <p:attrName>ppt_x</p:attrName>
                                        </p:attrNameLst>
                                      </p:cBhvr>
                                      <p:tavLst>
                                        <p:tav tm="0">
                                          <p:val>
                                            <p:strVal val="ppt_x"/>
                                          </p:val>
                                        </p:tav>
                                        <p:tav tm="100000">
                                          <p:val>
                                            <p:strVal val="1+ppt_w/2"/>
                                          </p:val>
                                        </p:tav>
                                      </p:tavLst>
                                    </p:anim>
                                    <p:anim calcmode="lin" valueType="num">
                                      <p:cBhvr additive="base">
                                        <p:cTn id="138" dur="3000"/>
                                        <p:tgtEl>
                                          <p:spTgt spid="38"/>
                                        </p:tgtEl>
                                        <p:attrNameLst>
                                          <p:attrName>ppt_y</p:attrName>
                                        </p:attrNameLst>
                                      </p:cBhvr>
                                      <p:tavLst>
                                        <p:tav tm="0">
                                          <p:val>
                                            <p:strVal val="ppt_y"/>
                                          </p:val>
                                        </p:tav>
                                        <p:tav tm="100000">
                                          <p:val>
                                            <p:strVal val="ppt_y"/>
                                          </p:val>
                                        </p:tav>
                                      </p:tavLst>
                                    </p:anim>
                                    <p:set>
                                      <p:cBhvr>
                                        <p:cTn id="139" dur="1" fill="hold">
                                          <p:stCondLst>
                                            <p:cond delay="2999"/>
                                          </p:stCondLst>
                                        </p:cTn>
                                        <p:tgtEl>
                                          <p:spTgt spid="38"/>
                                        </p:tgtEl>
                                        <p:attrNameLst>
                                          <p:attrName>style.visibility</p:attrName>
                                        </p:attrNameLst>
                                      </p:cBhvr>
                                      <p:to>
                                        <p:strVal val="hidden"/>
                                      </p:to>
                                    </p:set>
                                  </p:childTnLst>
                                </p:cTn>
                              </p:par>
                              <p:par>
                                <p:cTn id="140" presetID="2" presetClass="exit" presetSubtype="8" fill="hold" grpId="0" nodeType="withEffect">
                                  <p:stCondLst>
                                    <p:cond delay="0"/>
                                  </p:stCondLst>
                                  <p:childTnLst>
                                    <p:anim calcmode="lin" valueType="num">
                                      <p:cBhvr additive="base">
                                        <p:cTn id="141" dur="3000"/>
                                        <p:tgtEl>
                                          <p:spTgt spid="39"/>
                                        </p:tgtEl>
                                        <p:attrNameLst>
                                          <p:attrName>ppt_x</p:attrName>
                                        </p:attrNameLst>
                                      </p:cBhvr>
                                      <p:tavLst>
                                        <p:tav tm="0">
                                          <p:val>
                                            <p:strVal val="ppt_x"/>
                                          </p:val>
                                        </p:tav>
                                        <p:tav tm="100000">
                                          <p:val>
                                            <p:strVal val="0-ppt_w/2"/>
                                          </p:val>
                                        </p:tav>
                                      </p:tavLst>
                                    </p:anim>
                                    <p:anim calcmode="lin" valueType="num">
                                      <p:cBhvr additive="base">
                                        <p:cTn id="142" dur="3000"/>
                                        <p:tgtEl>
                                          <p:spTgt spid="39"/>
                                        </p:tgtEl>
                                        <p:attrNameLst>
                                          <p:attrName>ppt_y</p:attrName>
                                        </p:attrNameLst>
                                      </p:cBhvr>
                                      <p:tavLst>
                                        <p:tav tm="0">
                                          <p:val>
                                            <p:strVal val="ppt_y"/>
                                          </p:val>
                                        </p:tav>
                                        <p:tav tm="100000">
                                          <p:val>
                                            <p:strVal val="ppt_y"/>
                                          </p:val>
                                        </p:tav>
                                      </p:tavLst>
                                    </p:anim>
                                    <p:set>
                                      <p:cBhvr>
                                        <p:cTn id="143" dur="1" fill="hold">
                                          <p:stCondLst>
                                            <p:cond delay="2999"/>
                                          </p:stCondLst>
                                        </p:cTn>
                                        <p:tgtEl>
                                          <p:spTgt spid="39"/>
                                        </p:tgtEl>
                                        <p:attrNameLst>
                                          <p:attrName>style.visibility</p:attrName>
                                        </p:attrNameLst>
                                      </p:cBhvr>
                                      <p:to>
                                        <p:strVal val="hidden"/>
                                      </p:to>
                                    </p:set>
                                  </p:childTnLst>
                                </p:cTn>
                              </p:par>
                              <p:par>
                                <p:cTn id="144" presetID="23" presetClass="entr" presetSubtype="16" fill="hold" nodeType="withEffect">
                                  <p:stCondLst>
                                    <p:cond delay="0"/>
                                  </p:stCondLst>
                                  <p:childTnLst>
                                    <p:set>
                                      <p:cBhvr>
                                        <p:cTn id="145" dur="1" fill="hold">
                                          <p:stCondLst>
                                            <p:cond delay="0"/>
                                          </p:stCondLst>
                                        </p:cTn>
                                        <p:tgtEl>
                                          <p:spTgt spid="4"/>
                                        </p:tgtEl>
                                        <p:attrNameLst>
                                          <p:attrName>style.visibility</p:attrName>
                                        </p:attrNameLst>
                                      </p:cBhvr>
                                      <p:to>
                                        <p:strVal val="visible"/>
                                      </p:to>
                                    </p:set>
                                    <p:anim calcmode="lin" valueType="num">
                                      <p:cBhvr>
                                        <p:cTn id="146" dur="3000" fill="hold"/>
                                        <p:tgtEl>
                                          <p:spTgt spid="4"/>
                                        </p:tgtEl>
                                        <p:attrNameLst>
                                          <p:attrName>ppt_w</p:attrName>
                                        </p:attrNameLst>
                                      </p:cBhvr>
                                      <p:tavLst>
                                        <p:tav tm="0">
                                          <p:val>
                                            <p:fltVal val="0"/>
                                          </p:val>
                                        </p:tav>
                                        <p:tav tm="100000">
                                          <p:val>
                                            <p:strVal val="#ppt_w"/>
                                          </p:val>
                                        </p:tav>
                                      </p:tavLst>
                                    </p:anim>
                                    <p:anim calcmode="lin" valueType="num">
                                      <p:cBhvr>
                                        <p:cTn id="147" dur="3000" fill="hold"/>
                                        <p:tgtEl>
                                          <p:spTgt spid="4"/>
                                        </p:tgtEl>
                                        <p:attrNameLst>
                                          <p:attrName>ppt_h</p:attrName>
                                        </p:attrNameLst>
                                      </p:cBhvr>
                                      <p:tavLst>
                                        <p:tav tm="0">
                                          <p:val>
                                            <p:fltVal val="0"/>
                                          </p:val>
                                        </p:tav>
                                        <p:tav tm="100000">
                                          <p:val>
                                            <p:strVal val="#ppt_h"/>
                                          </p:val>
                                        </p:tav>
                                      </p:tavLst>
                                    </p:anim>
                                  </p:childTnLst>
                                </p:cTn>
                              </p:par>
                              <p:par>
                                <p:cTn id="148" presetID="16" presetClass="entr" presetSubtype="37" fill="hold" nodeType="withEffect">
                                  <p:stCondLst>
                                    <p:cond delay="0"/>
                                  </p:stCondLst>
                                  <p:childTnLst>
                                    <p:set>
                                      <p:cBhvr>
                                        <p:cTn id="149" dur="1" fill="hold">
                                          <p:stCondLst>
                                            <p:cond delay="0"/>
                                          </p:stCondLst>
                                        </p:cTn>
                                        <p:tgtEl>
                                          <p:spTgt spid="4"/>
                                        </p:tgtEl>
                                        <p:attrNameLst>
                                          <p:attrName>style.visibility</p:attrName>
                                        </p:attrNameLst>
                                      </p:cBhvr>
                                      <p:to>
                                        <p:strVal val="visible"/>
                                      </p:to>
                                    </p:set>
                                    <p:animEffect transition="in" filter="barn(outVertical)">
                                      <p:cBhvr>
                                        <p:cTn id="150"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kyoto 1.jpg"/>
          <p:cNvPicPr>
            <a:picLocks noChangeAspect="1"/>
          </p:cNvPicPr>
          <p:nvPr/>
        </p:nvPicPr>
        <p:blipFill>
          <a:blip r:embed="rId2"/>
          <a:stretch>
            <a:fillRect/>
          </a:stretch>
        </p:blipFill>
        <p:spPr>
          <a:xfrm>
            <a:off x="0" y="0"/>
            <a:ext cx="9144000" cy="6858000"/>
          </a:xfrm>
          <a:prstGeom prst="rect">
            <a:avLst/>
          </a:prstGeom>
        </p:spPr>
      </p:pic>
      <p:sp>
        <p:nvSpPr>
          <p:cNvPr id="6" name="5 Operación manual"/>
          <p:cNvSpPr/>
          <p:nvPr/>
        </p:nvSpPr>
        <p:spPr>
          <a:xfrm>
            <a:off x="0" y="0"/>
            <a:ext cx="9144000" cy="2786058"/>
          </a:xfrm>
          <a:prstGeom prst="flowChartManualOperation">
            <a:avLst/>
          </a:prstGeom>
          <a:solidFill>
            <a:schemeClr val="accent3">
              <a:lumMod val="5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Operación manual"/>
          <p:cNvSpPr/>
          <p:nvPr/>
        </p:nvSpPr>
        <p:spPr>
          <a:xfrm flipV="1">
            <a:off x="0" y="4071942"/>
            <a:ext cx="9144000" cy="2786058"/>
          </a:xfrm>
          <a:prstGeom prst="flowChartManualOperation">
            <a:avLst/>
          </a:prstGeom>
          <a:solidFill>
            <a:schemeClr val="accent3">
              <a:lumMod val="5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apecio"/>
          <p:cNvSpPr/>
          <p:nvPr/>
        </p:nvSpPr>
        <p:spPr>
          <a:xfrm rot="5400000">
            <a:off x="-2536041" y="2536041"/>
            <a:ext cx="6858000" cy="1785918"/>
          </a:xfrm>
          <a:prstGeom prst="trapezoid">
            <a:avLst>
              <a:gd name="adj" fmla="val 150477"/>
            </a:avLst>
          </a:prstGeom>
          <a:solidFill>
            <a:schemeClr val="accent3">
              <a:lumMod val="7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apecio"/>
          <p:cNvSpPr/>
          <p:nvPr/>
        </p:nvSpPr>
        <p:spPr>
          <a:xfrm rot="5400000" flipV="1">
            <a:off x="4822009" y="2536009"/>
            <a:ext cx="6858000" cy="1785982"/>
          </a:xfrm>
          <a:prstGeom prst="trapezoid">
            <a:avLst>
              <a:gd name="adj" fmla="val 152610"/>
            </a:avLst>
          </a:prstGeom>
          <a:solidFill>
            <a:schemeClr val="accent3">
              <a:lumMod val="7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0" y="0"/>
            <a:ext cx="9144000" cy="6858000"/>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1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0"/>
                                        </p:tgtEl>
                                        <p:attrNameLst>
                                          <p:attrName>style.opacity</p:attrName>
                                        </p:attrNameLst>
                                      </p:cBhvr>
                                      <p:to>
                                        <p:strVal val="0"/>
                                      </p:to>
                                    </p:set>
                                    <p:animEffect filter="image" prLst="opacity: 0">
                                      <p:cBhvr rctx="IE">
                                        <p:cTn id="7" dur="indefinite"/>
                                        <p:tgtEl>
                                          <p:spTgt spid="10"/>
                                        </p:tgtEl>
                                      </p:cBhvr>
                                    </p:animEffect>
                                  </p:childTnLst>
                                </p:cTn>
                              </p:par>
                              <p:par>
                                <p:cTn id="8" presetID="17" presetClass="exit" presetSubtype="1" fill="hold" grpId="0" nodeType="withEffect">
                                  <p:stCondLst>
                                    <p:cond delay="0"/>
                                  </p:stCondLst>
                                  <p:childTnLst>
                                    <p:anim calcmode="lin" valueType="num">
                                      <p:cBhvr>
                                        <p:cTn id="9" dur="3000"/>
                                        <p:tgtEl>
                                          <p:spTgt spid="6"/>
                                        </p:tgtEl>
                                        <p:attrNameLst>
                                          <p:attrName>ppt_x</p:attrName>
                                        </p:attrNameLst>
                                      </p:cBhvr>
                                      <p:tavLst>
                                        <p:tav tm="0">
                                          <p:val>
                                            <p:strVal val="ppt_x"/>
                                          </p:val>
                                        </p:tav>
                                        <p:tav tm="100000">
                                          <p:val>
                                            <p:strVal val="ppt_x"/>
                                          </p:val>
                                        </p:tav>
                                      </p:tavLst>
                                    </p:anim>
                                    <p:anim calcmode="lin" valueType="num">
                                      <p:cBhvr>
                                        <p:cTn id="10" dur="3000"/>
                                        <p:tgtEl>
                                          <p:spTgt spid="6"/>
                                        </p:tgtEl>
                                        <p:attrNameLst>
                                          <p:attrName>ppt_y</p:attrName>
                                        </p:attrNameLst>
                                      </p:cBhvr>
                                      <p:tavLst>
                                        <p:tav tm="0">
                                          <p:val>
                                            <p:strVal val="ppt_y"/>
                                          </p:val>
                                        </p:tav>
                                        <p:tav tm="100000">
                                          <p:val>
                                            <p:strVal val="ppt_y-ppt_h/2"/>
                                          </p:val>
                                        </p:tav>
                                      </p:tavLst>
                                    </p:anim>
                                    <p:anim calcmode="lin" valueType="num">
                                      <p:cBhvr>
                                        <p:cTn id="11" dur="3000"/>
                                        <p:tgtEl>
                                          <p:spTgt spid="6"/>
                                        </p:tgtEl>
                                        <p:attrNameLst>
                                          <p:attrName>ppt_w</p:attrName>
                                        </p:attrNameLst>
                                      </p:cBhvr>
                                      <p:tavLst>
                                        <p:tav tm="0">
                                          <p:val>
                                            <p:strVal val="ppt_w"/>
                                          </p:val>
                                        </p:tav>
                                        <p:tav tm="100000">
                                          <p:val>
                                            <p:strVal val="ppt_w"/>
                                          </p:val>
                                        </p:tav>
                                      </p:tavLst>
                                    </p:anim>
                                    <p:anim calcmode="lin" valueType="num">
                                      <p:cBhvr>
                                        <p:cTn id="12" dur="3000"/>
                                        <p:tgtEl>
                                          <p:spTgt spid="6"/>
                                        </p:tgtEl>
                                        <p:attrNameLst>
                                          <p:attrName>ppt_h</p:attrName>
                                        </p:attrNameLst>
                                      </p:cBhvr>
                                      <p:tavLst>
                                        <p:tav tm="0">
                                          <p:val>
                                            <p:strVal val="ppt_h"/>
                                          </p:val>
                                        </p:tav>
                                        <p:tav tm="100000">
                                          <p:val>
                                            <p:fltVal val="0"/>
                                          </p:val>
                                        </p:tav>
                                      </p:tavLst>
                                    </p:anim>
                                    <p:set>
                                      <p:cBhvr>
                                        <p:cTn id="13" dur="1" fill="hold">
                                          <p:stCondLst>
                                            <p:cond delay="2999"/>
                                          </p:stCondLst>
                                        </p:cTn>
                                        <p:tgtEl>
                                          <p:spTgt spid="6"/>
                                        </p:tgtEl>
                                        <p:attrNameLst>
                                          <p:attrName>style.visibility</p:attrName>
                                        </p:attrNameLst>
                                      </p:cBhvr>
                                      <p:to>
                                        <p:strVal val="hidden"/>
                                      </p:to>
                                    </p:set>
                                  </p:childTnLst>
                                </p:cTn>
                              </p:par>
                              <p:par>
                                <p:cTn id="14" presetID="3" presetClass="exit" presetSubtype="10" fill="hold" grpId="1" nodeType="withEffect">
                                  <p:stCondLst>
                                    <p:cond delay="0"/>
                                  </p:stCondLst>
                                  <p:childTnLst>
                                    <p:animEffect transition="out" filter="blinds(horizontal)">
                                      <p:cBhvr>
                                        <p:cTn id="15" dur="3000"/>
                                        <p:tgtEl>
                                          <p:spTgt spid="6"/>
                                        </p:tgtEl>
                                      </p:cBhvr>
                                    </p:animEffect>
                                    <p:set>
                                      <p:cBhvr>
                                        <p:cTn id="16" dur="1" fill="hold">
                                          <p:stCondLst>
                                            <p:cond delay="2999"/>
                                          </p:stCondLst>
                                        </p:cTn>
                                        <p:tgtEl>
                                          <p:spTgt spid="6"/>
                                        </p:tgtEl>
                                        <p:attrNameLst>
                                          <p:attrName>style.visibility</p:attrName>
                                        </p:attrNameLst>
                                      </p:cBhvr>
                                      <p:to>
                                        <p:strVal val="hidden"/>
                                      </p:to>
                                    </p:set>
                                  </p:childTnLst>
                                </p:cTn>
                              </p:par>
                              <p:par>
                                <p:cTn id="17" presetID="17" presetClass="exit" presetSubtype="4" fill="hold" grpId="0" nodeType="withEffect">
                                  <p:stCondLst>
                                    <p:cond delay="0"/>
                                  </p:stCondLst>
                                  <p:childTnLst>
                                    <p:anim calcmode="lin" valueType="num">
                                      <p:cBhvr>
                                        <p:cTn id="18" dur="3000"/>
                                        <p:tgtEl>
                                          <p:spTgt spid="7"/>
                                        </p:tgtEl>
                                        <p:attrNameLst>
                                          <p:attrName>ppt_x</p:attrName>
                                        </p:attrNameLst>
                                      </p:cBhvr>
                                      <p:tavLst>
                                        <p:tav tm="0">
                                          <p:val>
                                            <p:strVal val="ppt_x"/>
                                          </p:val>
                                        </p:tav>
                                        <p:tav tm="100000">
                                          <p:val>
                                            <p:strVal val="ppt_x"/>
                                          </p:val>
                                        </p:tav>
                                      </p:tavLst>
                                    </p:anim>
                                    <p:anim calcmode="lin" valueType="num">
                                      <p:cBhvr>
                                        <p:cTn id="19" dur="3000"/>
                                        <p:tgtEl>
                                          <p:spTgt spid="7"/>
                                        </p:tgtEl>
                                        <p:attrNameLst>
                                          <p:attrName>ppt_y</p:attrName>
                                        </p:attrNameLst>
                                      </p:cBhvr>
                                      <p:tavLst>
                                        <p:tav tm="0">
                                          <p:val>
                                            <p:strVal val="ppt_y"/>
                                          </p:val>
                                        </p:tav>
                                        <p:tav tm="100000">
                                          <p:val>
                                            <p:strVal val="ppt_y+ppt_h/2"/>
                                          </p:val>
                                        </p:tav>
                                      </p:tavLst>
                                    </p:anim>
                                    <p:anim calcmode="lin" valueType="num">
                                      <p:cBhvr>
                                        <p:cTn id="20" dur="3000"/>
                                        <p:tgtEl>
                                          <p:spTgt spid="7"/>
                                        </p:tgtEl>
                                        <p:attrNameLst>
                                          <p:attrName>ppt_w</p:attrName>
                                        </p:attrNameLst>
                                      </p:cBhvr>
                                      <p:tavLst>
                                        <p:tav tm="0">
                                          <p:val>
                                            <p:strVal val="ppt_w"/>
                                          </p:val>
                                        </p:tav>
                                        <p:tav tm="100000">
                                          <p:val>
                                            <p:strVal val="ppt_w"/>
                                          </p:val>
                                        </p:tav>
                                      </p:tavLst>
                                    </p:anim>
                                    <p:anim calcmode="lin" valueType="num">
                                      <p:cBhvr>
                                        <p:cTn id="21" dur="3000"/>
                                        <p:tgtEl>
                                          <p:spTgt spid="7"/>
                                        </p:tgtEl>
                                        <p:attrNameLst>
                                          <p:attrName>ppt_h</p:attrName>
                                        </p:attrNameLst>
                                      </p:cBhvr>
                                      <p:tavLst>
                                        <p:tav tm="0">
                                          <p:val>
                                            <p:strVal val="ppt_h"/>
                                          </p:val>
                                        </p:tav>
                                        <p:tav tm="100000">
                                          <p:val>
                                            <p:fltVal val="0"/>
                                          </p:val>
                                        </p:tav>
                                      </p:tavLst>
                                    </p:anim>
                                    <p:set>
                                      <p:cBhvr>
                                        <p:cTn id="22" dur="1" fill="hold">
                                          <p:stCondLst>
                                            <p:cond delay="2999"/>
                                          </p:stCondLst>
                                        </p:cTn>
                                        <p:tgtEl>
                                          <p:spTgt spid="7"/>
                                        </p:tgtEl>
                                        <p:attrNameLst>
                                          <p:attrName>style.visibility</p:attrName>
                                        </p:attrNameLst>
                                      </p:cBhvr>
                                      <p:to>
                                        <p:strVal val="hidden"/>
                                      </p:to>
                                    </p:set>
                                  </p:childTnLst>
                                </p:cTn>
                              </p:par>
                              <p:par>
                                <p:cTn id="23" presetID="3" presetClass="exit" presetSubtype="10" fill="hold" grpId="1" nodeType="withEffect">
                                  <p:stCondLst>
                                    <p:cond delay="0"/>
                                  </p:stCondLst>
                                  <p:childTnLst>
                                    <p:animEffect transition="out" filter="blinds(horizontal)">
                                      <p:cBhvr>
                                        <p:cTn id="24" dur="3000"/>
                                        <p:tgtEl>
                                          <p:spTgt spid="7"/>
                                        </p:tgtEl>
                                      </p:cBhvr>
                                    </p:animEffect>
                                    <p:set>
                                      <p:cBhvr>
                                        <p:cTn id="25" dur="1" fill="hold">
                                          <p:stCondLst>
                                            <p:cond delay="2999"/>
                                          </p:stCondLst>
                                        </p:cTn>
                                        <p:tgtEl>
                                          <p:spTgt spid="7"/>
                                        </p:tgtEl>
                                        <p:attrNameLst>
                                          <p:attrName>style.visibility</p:attrName>
                                        </p:attrNameLst>
                                      </p:cBhvr>
                                      <p:to>
                                        <p:strVal val="hidden"/>
                                      </p:to>
                                    </p:set>
                                  </p:childTnLst>
                                </p:cTn>
                              </p:par>
                              <p:par>
                                <p:cTn id="26" presetID="17" presetClass="exit" presetSubtype="2" fill="hold" grpId="0" nodeType="withEffect">
                                  <p:stCondLst>
                                    <p:cond delay="0"/>
                                  </p:stCondLst>
                                  <p:childTnLst>
                                    <p:anim calcmode="lin" valueType="num">
                                      <p:cBhvr>
                                        <p:cTn id="27" dur="3000"/>
                                        <p:tgtEl>
                                          <p:spTgt spid="9"/>
                                        </p:tgtEl>
                                        <p:attrNameLst>
                                          <p:attrName>ppt_x</p:attrName>
                                        </p:attrNameLst>
                                      </p:cBhvr>
                                      <p:tavLst>
                                        <p:tav tm="0">
                                          <p:val>
                                            <p:strVal val="ppt_x"/>
                                          </p:val>
                                        </p:tav>
                                        <p:tav tm="100000">
                                          <p:val>
                                            <p:strVal val="ppt_x+ppt_w/2"/>
                                          </p:val>
                                        </p:tav>
                                      </p:tavLst>
                                    </p:anim>
                                    <p:anim calcmode="lin" valueType="num">
                                      <p:cBhvr>
                                        <p:cTn id="28" dur="3000"/>
                                        <p:tgtEl>
                                          <p:spTgt spid="9"/>
                                        </p:tgtEl>
                                        <p:attrNameLst>
                                          <p:attrName>ppt_y</p:attrName>
                                        </p:attrNameLst>
                                      </p:cBhvr>
                                      <p:tavLst>
                                        <p:tav tm="0">
                                          <p:val>
                                            <p:strVal val="ppt_y"/>
                                          </p:val>
                                        </p:tav>
                                        <p:tav tm="100000">
                                          <p:val>
                                            <p:strVal val="ppt_y"/>
                                          </p:val>
                                        </p:tav>
                                      </p:tavLst>
                                    </p:anim>
                                    <p:anim calcmode="lin" valueType="num">
                                      <p:cBhvr>
                                        <p:cTn id="29" dur="3000"/>
                                        <p:tgtEl>
                                          <p:spTgt spid="9"/>
                                        </p:tgtEl>
                                        <p:attrNameLst>
                                          <p:attrName>ppt_w</p:attrName>
                                        </p:attrNameLst>
                                      </p:cBhvr>
                                      <p:tavLst>
                                        <p:tav tm="0">
                                          <p:val>
                                            <p:strVal val="ppt_w"/>
                                          </p:val>
                                        </p:tav>
                                        <p:tav tm="100000">
                                          <p:val>
                                            <p:fltVal val="0"/>
                                          </p:val>
                                        </p:tav>
                                      </p:tavLst>
                                    </p:anim>
                                    <p:anim calcmode="lin" valueType="num">
                                      <p:cBhvr>
                                        <p:cTn id="30" dur="3000"/>
                                        <p:tgtEl>
                                          <p:spTgt spid="9"/>
                                        </p:tgtEl>
                                        <p:attrNameLst>
                                          <p:attrName>ppt_h</p:attrName>
                                        </p:attrNameLst>
                                      </p:cBhvr>
                                      <p:tavLst>
                                        <p:tav tm="0">
                                          <p:val>
                                            <p:strVal val="ppt_h"/>
                                          </p:val>
                                        </p:tav>
                                        <p:tav tm="100000">
                                          <p:val>
                                            <p:strVal val="ppt_h"/>
                                          </p:val>
                                        </p:tav>
                                      </p:tavLst>
                                    </p:anim>
                                    <p:set>
                                      <p:cBhvr>
                                        <p:cTn id="31" dur="1" fill="hold">
                                          <p:stCondLst>
                                            <p:cond delay="2999"/>
                                          </p:stCondLst>
                                        </p:cTn>
                                        <p:tgtEl>
                                          <p:spTgt spid="9"/>
                                        </p:tgtEl>
                                        <p:attrNameLst>
                                          <p:attrName>style.visibility</p:attrName>
                                        </p:attrNameLst>
                                      </p:cBhvr>
                                      <p:to>
                                        <p:strVal val="hidden"/>
                                      </p:to>
                                    </p:set>
                                  </p:childTnLst>
                                </p:cTn>
                              </p:par>
                              <p:par>
                                <p:cTn id="32" presetID="3" presetClass="exit" presetSubtype="5" fill="hold" grpId="1" nodeType="withEffect">
                                  <p:stCondLst>
                                    <p:cond delay="0"/>
                                  </p:stCondLst>
                                  <p:childTnLst>
                                    <p:animEffect transition="out" filter="blinds(vertical)">
                                      <p:cBhvr>
                                        <p:cTn id="33" dur="3000"/>
                                        <p:tgtEl>
                                          <p:spTgt spid="9"/>
                                        </p:tgtEl>
                                      </p:cBhvr>
                                    </p:animEffect>
                                    <p:set>
                                      <p:cBhvr>
                                        <p:cTn id="34" dur="1" fill="hold">
                                          <p:stCondLst>
                                            <p:cond delay="2999"/>
                                          </p:stCondLst>
                                        </p:cTn>
                                        <p:tgtEl>
                                          <p:spTgt spid="9"/>
                                        </p:tgtEl>
                                        <p:attrNameLst>
                                          <p:attrName>style.visibility</p:attrName>
                                        </p:attrNameLst>
                                      </p:cBhvr>
                                      <p:to>
                                        <p:strVal val="hidden"/>
                                      </p:to>
                                    </p:set>
                                  </p:childTnLst>
                                </p:cTn>
                              </p:par>
                              <p:par>
                                <p:cTn id="35" presetID="17" presetClass="exit" presetSubtype="8" fill="hold" grpId="0" nodeType="withEffect">
                                  <p:stCondLst>
                                    <p:cond delay="0"/>
                                  </p:stCondLst>
                                  <p:childTnLst>
                                    <p:anim calcmode="lin" valueType="num">
                                      <p:cBhvr>
                                        <p:cTn id="36" dur="3000"/>
                                        <p:tgtEl>
                                          <p:spTgt spid="8"/>
                                        </p:tgtEl>
                                        <p:attrNameLst>
                                          <p:attrName>ppt_x</p:attrName>
                                        </p:attrNameLst>
                                      </p:cBhvr>
                                      <p:tavLst>
                                        <p:tav tm="0">
                                          <p:val>
                                            <p:strVal val="ppt_x"/>
                                          </p:val>
                                        </p:tav>
                                        <p:tav tm="100000">
                                          <p:val>
                                            <p:strVal val="ppt_x-ppt_w/2"/>
                                          </p:val>
                                        </p:tav>
                                      </p:tavLst>
                                    </p:anim>
                                    <p:anim calcmode="lin" valueType="num">
                                      <p:cBhvr>
                                        <p:cTn id="37" dur="3000"/>
                                        <p:tgtEl>
                                          <p:spTgt spid="8"/>
                                        </p:tgtEl>
                                        <p:attrNameLst>
                                          <p:attrName>ppt_y</p:attrName>
                                        </p:attrNameLst>
                                      </p:cBhvr>
                                      <p:tavLst>
                                        <p:tav tm="0">
                                          <p:val>
                                            <p:strVal val="ppt_y"/>
                                          </p:val>
                                        </p:tav>
                                        <p:tav tm="100000">
                                          <p:val>
                                            <p:strVal val="ppt_y"/>
                                          </p:val>
                                        </p:tav>
                                      </p:tavLst>
                                    </p:anim>
                                    <p:anim calcmode="lin" valueType="num">
                                      <p:cBhvr>
                                        <p:cTn id="38" dur="3000"/>
                                        <p:tgtEl>
                                          <p:spTgt spid="8"/>
                                        </p:tgtEl>
                                        <p:attrNameLst>
                                          <p:attrName>ppt_w</p:attrName>
                                        </p:attrNameLst>
                                      </p:cBhvr>
                                      <p:tavLst>
                                        <p:tav tm="0">
                                          <p:val>
                                            <p:strVal val="ppt_w"/>
                                          </p:val>
                                        </p:tav>
                                        <p:tav tm="100000">
                                          <p:val>
                                            <p:fltVal val="0"/>
                                          </p:val>
                                        </p:tav>
                                      </p:tavLst>
                                    </p:anim>
                                    <p:anim calcmode="lin" valueType="num">
                                      <p:cBhvr>
                                        <p:cTn id="39" dur="3000"/>
                                        <p:tgtEl>
                                          <p:spTgt spid="8"/>
                                        </p:tgtEl>
                                        <p:attrNameLst>
                                          <p:attrName>ppt_h</p:attrName>
                                        </p:attrNameLst>
                                      </p:cBhvr>
                                      <p:tavLst>
                                        <p:tav tm="0">
                                          <p:val>
                                            <p:strVal val="ppt_h"/>
                                          </p:val>
                                        </p:tav>
                                        <p:tav tm="100000">
                                          <p:val>
                                            <p:strVal val="ppt_h"/>
                                          </p:val>
                                        </p:tav>
                                      </p:tavLst>
                                    </p:anim>
                                    <p:set>
                                      <p:cBhvr>
                                        <p:cTn id="40" dur="1" fill="hold">
                                          <p:stCondLst>
                                            <p:cond delay="2999"/>
                                          </p:stCondLst>
                                        </p:cTn>
                                        <p:tgtEl>
                                          <p:spTgt spid="8"/>
                                        </p:tgtEl>
                                        <p:attrNameLst>
                                          <p:attrName>style.visibility</p:attrName>
                                        </p:attrNameLst>
                                      </p:cBhvr>
                                      <p:to>
                                        <p:strVal val="hidden"/>
                                      </p:to>
                                    </p:set>
                                  </p:childTnLst>
                                </p:cTn>
                              </p:par>
                              <p:par>
                                <p:cTn id="41" presetID="3" presetClass="exit" presetSubtype="5" fill="hold" grpId="1" nodeType="withEffect">
                                  <p:stCondLst>
                                    <p:cond delay="0"/>
                                  </p:stCondLst>
                                  <p:childTnLst>
                                    <p:animEffect transition="out" filter="blinds(vertical)">
                                      <p:cBhvr>
                                        <p:cTn id="42" dur="3000"/>
                                        <p:tgtEl>
                                          <p:spTgt spid="8"/>
                                        </p:tgtEl>
                                      </p:cBhvr>
                                    </p:animEffect>
                                    <p:set>
                                      <p:cBhvr>
                                        <p:cTn id="43" dur="1" fill="hold">
                                          <p:stCondLst>
                                            <p:cond delay="2999"/>
                                          </p:stCondLst>
                                        </p:cTn>
                                        <p:tgtEl>
                                          <p:spTgt spid="8"/>
                                        </p:tgtEl>
                                        <p:attrNameLst>
                                          <p:attrName>style.visibility</p:attrName>
                                        </p:attrNameLst>
                                      </p:cBhvr>
                                      <p:to>
                                        <p:strVal val="hidden"/>
                                      </p:to>
                                    </p:set>
                                  </p:childTnLst>
                                </p:cTn>
                              </p:par>
                              <p:par>
                                <p:cTn id="44" presetID="23" presetClass="entr" presetSubtype="272" fill="hold" nodeType="withEffect">
                                  <p:stCondLst>
                                    <p:cond delay="0"/>
                                  </p:stCondLst>
                                  <p:childTnLst>
                                    <p:set>
                                      <p:cBhvr>
                                        <p:cTn id="45" dur="1" fill="hold">
                                          <p:stCondLst>
                                            <p:cond delay="0"/>
                                          </p:stCondLst>
                                        </p:cTn>
                                        <p:tgtEl>
                                          <p:spTgt spid="4"/>
                                        </p:tgtEl>
                                        <p:attrNameLst>
                                          <p:attrName>style.visibility</p:attrName>
                                        </p:attrNameLst>
                                      </p:cBhvr>
                                      <p:to>
                                        <p:strVal val="visible"/>
                                      </p:to>
                                    </p:set>
                                    <p:anim calcmode="lin" valueType="num">
                                      <p:cBhvr>
                                        <p:cTn id="46" dur="3000" fill="hold"/>
                                        <p:tgtEl>
                                          <p:spTgt spid="4"/>
                                        </p:tgtEl>
                                        <p:attrNameLst>
                                          <p:attrName>ppt_w</p:attrName>
                                        </p:attrNameLst>
                                      </p:cBhvr>
                                      <p:tavLst>
                                        <p:tav tm="0">
                                          <p:val>
                                            <p:strVal val="2/3*#ppt_w"/>
                                          </p:val>
                                        </p:tav>
                                        <p:tav tm="100000">
                                          <p:val>
                                            <p:strVal val="#ppt_w"/>
                                          </p:val>
                                        </p:tav>
                                      </p:tavLst>
                                    </p:anim>
                                    <p:anim calcmode="lin" valueType="num">
                                      <p:cBhvr>
                                        <p:cTn id="47" dur="3000" fill="hold"/>
                                        <p:tgtEl>
                                          <p:spTgt spid="4"/>
                                        </p:tgtEl>
                                        <p:attrNameLst>
                                          <p:attrName>ppt_h</p:attrName>
                                        </p:attrNameLst>
                                      </p:cBhvr>
                                      <p:tavLst>
                                        <p:tav tm="0">
                                          <p:val>
                                            <p:strVal val="2/3*#ppt_h"/>
                                          </p:val>
                                        </p:tav>
                                        <p:tav tm="100000">
                                          <p:val>
                                            <p:strVal val="#ppt_h"/>
                                          </p:val>
                                        </p:tav>
                                      </p:tavLst>
                                    </p:anim>
                                  </p:childTnLst>
                                </p:cTn>
                              </p:par>
                              <p:par>
                                <p:cTn id="48" presetID="4" presetClass="entr" presetSubtype="32" fill="hold" nodeType="withEffect">
                                  <p:stCondLst>
                                    <p:cond delay="0"/>
                                  </p:stCondLst>
                                  <p:childTnLst>
                                    <p:set>
                                      <p:cBhvr>
                                        <p:cTn id="49" dur="1" fill="hold">
                                          <p:stCondLst>
                                            <p:cond delay="0"/>
                                          </p:stCondLst>
                                        </p:cTn>
                                        <p:tgtEl>
                                          <p:spTgt spid="4"/>
                                        </p:tgtEl>
                                        <p:attrNameLst>
                                          <p:attrName>style.visibility</p:attrName>
                                        </p:attrNameLst>
                                      </p:cBhvr>
                                      <p:to>
                                        <p:strVal val="visible"/>
                                      </p:to>
                                    </p:set>
                                    <p:animEffect transition="in" filter="box(out)">
                                      <p:cBhvr>
                                        <p:cTn id="50"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animBg="1"/>
      <p:bldP spid="7" grpId="1" animBg="1"/>
      <p:bldP spid="8" grpId="0" animBg="1"/>
      <p:bldP spid="8" grpId="1" animBg="1"/>
      <p:bldP spid="9" grpId="0" animBg="1"/>
      <p:bldP spid="9" grpId="1" animBg="1"/>
      <p:bldP spid="10"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kyoto.jpg"/>
          <p:cNvPicPr>
            <a:picLocks noChangeAspect="1"/>
          </p:cNvPicPr>
          <p:nvPr/>
        </p:nvPicPr>
        <p:blipFill>
          <a:blip r:embed="rId2"/>
          <a:stretch>
            <a:fillRect/>
          </a:stretch>
        </p:blipFill>
        <p:spPr>
          <a:xfrm>
            <a:off x="0" y="0"/>
            <a:ext cx="9144000" cy="6858000"/>
          </a:xfrm>
          <a:prstGeom prst="rect">
            <a:avLst/>
          </a:prstGeom>
        </p:spPr>
      </p:pic>
      <p:pic>
        <p:nvPicPr>
          <p:cNvPr id="5" name="4 Imagen" descr="kyoto.jpg"/>
          <p:cNvPicPr>
            <a:picLocks noChangeAspect="1"/>
          </p:cNvPicPr>
          <p:nvPr/>
        </p:nvPicPr>
        <p:blipFill>
          <a:blip r:embed="rId2"/>
          <a:stretch>
            <a:fillRect/>
          </a:stretch>
        </p:blipFill>
        <p:spPr>
          <a:xfrm>
            <a:off x="0" y="0"/>
            <a:ext cx="9144000" cy="6858000"/>
          </a:xfrm>
          <a:prstGeom prst="rect">
            <a:avLst/>
          </a:prstGeom>
        </p:spPr>
      </p:pic>
      <p:pic>
        <p:nvPicPr>
          <p:cNvPr id="6" name="5 Imagen" descr="kyoto.jpg"/>
          <p:cNvPicPr>
            <a:picLocks noChangeAspect="1"/>
          </p:cNvPicPr>
          <p:nvPr/>
        </p:nvPicPr>
        <p:blipFill>
          <a:blip r:embed="rId2"/>
          <a:stretch>
            <a:fillRect/>
          </a:stretch>
        </p:blipFill>
        <p:spPr>
          <a:xfrm>
            <a:off x="0" y="0"/>
            <a:ext cx="9144000" cy="6858000"/>
          </a:xfrm>
          <a:prstGeom prst="rect">
            <a:avLst/>
          </a:prstGeom>
        </p:spPr>
      </p:pic>
      <p:sp>
        <p:nvSpPr>
          <p:cNvPr id="8" name="7 Rectángulo"/>
          <p:cNvSpPr/>
          <p:nvPr/>
        </p:nvSpPr>
        <p:spPr>
          <a:xfrm>
            <a:off x="0" y="0"/>
            <a:ext cx="9144000" cy="6858000"/>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1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par>
                                <p:cTn id="8" presetID="23" presetClass="entr" presetSubtype="288"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3000" fill="hold"/>
                                        <p:tgtEl>
                                          <p:spTgt spid="6"/>
                                        </p:tgtEl>
                                        <p:attrNameLst>
                                          <p:attrName>ppt_w</p:attrName>
                                        </p:attrNameLst>
                                      </p:cBhvr>
                                      <p:tavLst>
                                        <p:tav tm="0">
                                          <p:val>
                                            <p:strVal val="4/3*#ppt_w"/>
                                          </p:val>
                                        </p:tav>
                                        <p:tav tm="100000">
                                          <p:val>
                                            <p:strVal val="#ppt_w"/>
                                          </p:val>
                                        </p:tav>
                                      </p:tavLst>
                                    </p:anim>
                                    <p:anim calcmode="lin" valueType="num">
                                      <p:cBhvr>
                                        <p:cTn id="11" dur="3000" fill="hold"/>
                                        <p:tgtEl>
                                          <p:spTgt spid="6"/>
                                        </p:tgtEl>
                                        <p:attrNameLst>
                                          <p:attrName>ppt_h</p:attrName>
                                        </p:attrNameLst>
                                      </p:cBhvr>
                                      <p:tavLst>
                                        <p:tav tm="0">
                                          <p:val>
                                            <p:strVal val="4/3*#ppt_h"/>
                                          </p:val>
                                        </p:tav>
                                        <p:tav tm="100000">
                                          <p:val>
                                            <p:strVal val="#ppt_h"/>
                                          </p:val>
                                        </p:tav>
                                      </p:tavLst>
                                    </p:anim>
                                  </p:childTnLst>
                                </p:cTn>
                              </p:par>
                              <p:par>
                                <p:cTn id="12" presetID="4" presetClass="entr" presetSubtype="32"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box(out)">
                                      <p:cBhvr>
                                        <p:cTn id="14" dur="3000"/>
                                        <p:tgtEl>
                                          <p:spTgt spid="6"/>
                                        </p:tgtEl>
                                      </p:cBhvr>
                                    </p:animEffect>
                                  </p:childTnLst>
                                </p:cTn>
                              </p:par>
                              <p:par>
                                <p:cTn id="15" presetID="23" presetClass="entr" presetSubtype="288"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3000" fill="hold"/>
                                        <p:tgtEl>
                                          <p:spTgt spid="5"/>
                                        </p:tgtEl>
                                        <p:attrNameLst>
                                          <p:attrName>ppt_w</p:attrName>
                                        </p:attrNameLst>
                                      </p:cBhvr>
                                      <p:tavLst>
                                        <p:tav tm="0">
                                          <p:val>
                                            <p:strVal val="4/3*#ppt_w"/>
                                          </p:val>
                                        </p:tav>
                                        <p:tav tm="100000">
                                          <p:val>
                                            <p:strVal val="#ppt_w"/>
                                          </p:val>
                                        </p:tav>
                                      </p:tavLst>
                                    </p:anim>
                                    <p:anim calcmode="lin" valueType="num">
                                      <p:cBhvr>
                                        <p:cTn id="18" dur="3000" fill="hold"/>
                                        <p:tgtEl>
                                          <p:spTgt spid="5"/>
                                        </p:tgtEl>
                                        <p:attrNameLst>
                                          <p:attrName>ppt_h</p:attrName>
                                        </p:attrNameLst>
                                      </p:cBhvr>
                                      <p:tavLst>
                                        <p:tav tm="0">
                                          <p:val>
                                            <p:strVal val="4/3*#ppt_h"/>
                                          </p:val>
                                        </p:tav>
                                        <p:tav tm="100000">
                                          <p:val>
                                            <p:strVal val="#ppt_h"/>
                                          </p:val>
                                        </p:tav>
                                      </p:tavLst>
                                    </p:anim>
                                  </p:childTnLst>
                                </p:cTn>
                              </p:par>
                              <p:par>
                                <p:cTn id="19" presetID="13" presetClass="entr" presetSubtype="16"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plus(in)">
                                      <p:cBhvr>
                                        <p:cTn id="21" dur="3000"/>
                                        <p:tgtEl>
                                          <p:spTgt spid="5"/>
                                        </p:tgtEl>
                                      </p:cBhvr>
                                    </p:animEffect>
                                  </p:childTnLst>
                                </p:cTn>
                              </p:par>
                              <p:par>
                                <p:cTn id="22" presetID="23" presetClass="entr" presetSubtype="288" fill="hold"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3000" fill="hold"/>
                                        <p:tgtEl>
                                          <p:spTgt spid="4"/>
                                        </p:tgtEl>
                                        <p:attrNameLst>
                                          <p:attrName>ppt_w</p:attrName>
                                        </p:attrNameLst>
                                      </p:cBhvr>
                                      <p:tavLst>
                                        <p:tav tm="0">
                                          <p:val>
                                            <p:strVal val="4/3*#ppt_w"/>
                                          </p:val>
                                        </p:tav>
                                        <p:tav tm="100000">
                                          <p:val>
                                            <p:strVal val="#ppt_w"/>
                                          </p:val>
                                        </p:tav>
                                      </p:tavLst>
                                    </p:anim>
                                    <p:anim calcmode="lin" valueType="num">
                                      <p:cBhvr>
                                        <p:cTn id="25" dur="3000" fill="hold"/>
                                        <p:tgtEl>
                                          <p:spTgt spid="4"/>
                                        </p:tgtEl>
                                        <p:attrNameLst>
                                          <p:attrName>ppt_h</p:attrName>
                                        </p:attrNameLst>
                                      </p:cBhvr>
                                      <p:tavLst>
                                        <p:tav tm="0">
                                          <p:val>
                                            <p:strVal val="4/3*#ppt_h"/>
                                          </p:val>
                                        </p:tav>
                                        <p:tav tm="100000">
                                          <p:val>
                                            <p:strVal val="#ppt_h"/>
                                          </p:val>
                                        </p:tav>
                                      </p:tavLst>
                                    </p:anim>
                                  </p:childTnLst>
                                </p:cTn>
                              </p:par>
                              <p:par>
                                <p:cTn id="26" presetID="8" presetClass="entr" presetSubtype="16" fill="hold" nodeType="with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diamond(in)">
                                      <p:cBhvr>
                                        <p:cTn id="2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Kyoto-Kiyomizu_Temple-2.JPG"/>
          <p:cNvPicPr>
            <a:picLocks noChangeAspect="1"/>
          </p:cNvPicPr>
          <p:nvPr/>
        </p:nvPicPr>
        <p:blipFill>
          <a:blip r:embed="rId2">
            <a:lum bright="-10000" contrast="10000"/>
          </a:blip>
          <a:stretch>
            <a:fillRect/>
          </a:stretch>
        </p:blipFill>
        <p:spPr>
          <a:xfrm>
            <a:off x="0" y="6684"/>
            <a:ext cx="9144000" cy="6844632"/>
          </a:xfrm>
          <a:prstGeom prst="rect">
            <a:avLst/>
          </a:prstGeom>
        </p:spPr>
      </p:pic>
      <p:sp>
        <p:nvSpPr>
          <p:cNvPr id="6" name="5 Triángulo rectángulo"/>
          <p:cNvSpPr/>
          <p:nvPr/>
        </p:nvSpPr>
        <p:spPr>
          <a:xfrm flipV="1">
            <a:off x="0" y="0"/>
            <a:ext cx="4572000" cy="6858000"/>
          </a:xfrm>
          <a:prstGeom prst="rtTriangl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rectángulo"/>
          <p:cNvSpPr/>
          <p:nvPr/>
        </p:nvSpPr>
        <p:spPr>
          <a:xfrm flipH="1" flipV="1">
            <a:off x="4572000" y="0"/>
            <a:ext cx="4572000" cy="6858000"/>
          </a:xfrm>
          <a:prstGeom prst="rtTriangl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0" y="0"/>
            <a:ext cx="9144000" cy="6858000"/>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1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9"/>
                                        </p:tgtEl>
                                        <p:attrNameLst>
                                          <p:attrName>style.opacity</p:attrName>
                                        </p:attrNameLst>
                                      </p:cBhvr>
                                      <p:to>
                                        <p:strVal val="0"/>
                                      </p:to>
                                    </p:set>
                                    <p:animEffect filter="image" prLst="opacity: 0">
                                      <p:cBhvr rctx="IE">
                                        <p:cTn id="7" dur="indefinite"/>
                                        <p:tgtEl>
                                          <p:spTgt spid="9"/>
                                        </p:tgtEl>
                                      </p:cBhvr>
                                    </p:animEffect>
                                  </p:childTnLst>
                                </p:cTn>
                              </p:par>
                              <p:par>
                                <p:cTn id="8" presetID="17" presetClass="exit" presetSubtype="8" fill="hold" grpId="0" nodeType="withEffect">
                                  <p:stCondLst>
                                    <p:cond delay="0"/>
                                  </p:stCondLst>
                                  <p:childTnLst>
                                    <p:anim calcmode="lin" valueType="num">
                                      <p:cBhvr>
                                        <p:cTn id="9" dur="3000"/>
                                        <p:tgtEl>
                                          <p:spTgt spid="6"/>
                                        </p:tgtEl>
                                        <p:attrNameLst>
                                          <p:attrName>ppt_x</p:attrName>
                                        </p:attrNameLst>
                                      </p:cBhvr>
                                      <p:tavLst>
                                        <p:tav tm="0">
                                          <p:val>
                                            <p:strVal val="ppt_x"/>
                                          </p:val>
                                        </p:tav>
                                        <p:tav tm="100000">
                                          <p:val>
                                            <p:strVal val="ppt_x-ppt_w/2"/>
                                          </p:val>
                                        </p:tav>
                                      </p:tavLst>
                                    </p:anim>
                                    <p:anim calcmode="lin" valueType="num">
                                      <p:cBhvr>
                                        <p:cTn id="10" dur="3000"/>
                                        <p:tgtEl>
                                          <p:spTgt spid="6"/>
                                        </p:tgtEl>
                                        <p:attrNameLst>
                                          <p:attrName>ppt_y</p:attrName>
                                        </p:attrNameLst>
                                      </p:cBhvr>
                                      <p:tavLst>
                                        <p:tav tm="0">
                                          <p:val>
                                            <p:strVal val="ppt_y"/>
                                          </p:val>
                                        </p:tav>
                                        <p:tav tm="100000">
                                          <p:val>
                                            <p:strVal val="ppt_y"/>
                                          </p:val>
                                        </p:tav>
                                      </p:tavLst>
                                    </p:anim>
                                    <p:anim calcmode="lin" valueType="num">
                                      <p:cBhvr>
                                        <p:cTn id="11" dur="3000"/>
                                        <p:tgtEl>
                                          <p:spTgt spid="6"/>
                                        </p:tgtEl>
                                        <p:attrNameLst>
                                          <p:attrName>ppt_w</p:attrName>
                                        </p:attrNameLst>
                                      </p:cBhvr>
                                      <p:tavLst>
                                        <p:tav tm="0">
                                          <p:val>
                                            <p:strVal val="ppt_w"/>
                                          </p:val>
                                        </p:tav>
                                        <p:tav tm="100000">
                                          <p:val>
                                            <p:fltVal val="0"/>
                                          </p:val>
                                        </p:tav>
                                      </p:tavLst>
                                    </p:anim>
                                    <p:anim calcmode="lin" valueType="num">
                                      <p:cBhvr>
                                        <p:cTn id="12" dur="3000"/>
                                        <p:tgtEl>
                                          <p:spTgt spid="6"/>
                                        </p:tgtEl>
                                        <p:attrNameLst>
                                          <p:attrName>ppt_h</p:attrName>
                                        </p:attrNameLst>
                                      </p:cBhvr>
                                      <p:tavLst>
                                        <p:tav tm="0">
                                          <p:val>
                                            <p:strVal val="ppt_h"/>
                                          </p:val>
                                        </p:tav>
                                        <p:tav tm="100000">
                                          <p:val>
                                            <p:strVal val="ppt_h"/>
                                          </p:val>
                                        </p:tav>
                                      </p:tavLst>
                                    </p:anim>
                                    <p:set>
                                      <p:cBhvr>
                                        <p:cTn id="13" dur="1" fill="hold">
                                          <p:stCondLst>
                                            <p:cond delay="2999"/>
                                          </p:stCondLst>
                                        </p:cTn>
                                        <p:tgtEl>
                                          <p:spTgt spid="6"/>
                                        </p:tgtEl>
                                        <p:attrNameLst>
                                          <p:attrName>style.visibility</p:attrName>
                                        </p:attrNameLst>
                                      </p:cBhvr>
                                      <p:to>
                                        <p:strVal val="hidden"/>
                                      </p:to>
                                    </p:set>
                                  </p:childTnLst>
                                </p:cTn>
                              </p:par>
                              <p:par>
                                <p:cTn id="14" presetID="17" presetClass="exit" presetSubtype="2" fill="hold" grpId="0" nodeType="withEffect">
                                  <p:stCondLst>
                                    <p:cond delay="0"/>
                                  </p:stCondLst>
                                  <p:childTnLst>
                                    <p:anim calcmode="lin" valueType="num">
                                      <p:cBhvr>
                                        <p:cTn id="15" dur="3000"/>
                                        <p:tgtEl>
                                          <p:spTgt spid="7"/>
                                        </p:tgtEl>
                                        <p:attrNameLst>
                                          <p:attrName>ppt_x</p:attrName>
                                        </p:attrNameLst>
                                      </p:cBhvr>
                                      <p:tavLst>
                                        <p:tav tm="0">
                                          <p:val>
                                            <p:strVal val="ppt_x"/>
                                          </p:val>
                                        </p:tav>
                                        <p:tav tm="100000">
                                          <p:val>
                                            <p:strVal val="ppt_x+ppt_w/2"/>
                                          </p:val>
                                        </p:tav>
                                      </p:tavLst>
                                    </p:anim>
                                    <p:anim calcmode="lin" valueType="num">
                                      <p:cBhvr>
                                        <p:cTn id="16" dur="3000"/>
                                        <p:tgtEl>
                                          <p:spTgt spid="7"/>
                                        </p:tgtEl>
                                        <p:attrNameLst>
                                          <p:attrName>ppt_y</p:attrName>
                                        </p:attrNameLst>
                                      </p:cBhvr>
                                      <p:tavLst>
                                        <p:tav tm="0">
                                          <p:val>
                                            <p:strVal val="ppt_y"/>
                                          </p:val>
                                        </p:tav>
                                        <p:tav tm="100000">
                                          <p:val>
                                            <p:strVal val="ppt_y"/>
                                          </p:val>
                                        </p:tav>
                                      </p:tavLst>
                                    </p:anim>
                                    <p:anim calcmode="lin" valueType="num">
                                      <p:cBhvr>
                                        <p:cTn id="17" dur="3000"/>
                                        <p:tgtEl>
                                          <p:spTgt spid="7"/>
                                        </p:tgtEl>
                                        <p:attrNameLst>
                                          <p:attrName>ppt_w</p:attrName>
                                        </p:attrNameLst>
                                      </p:cBhvr>
                                      <p:tavLst>
                                        <p:tav tm="0">
                                          <p:val>
                                            <p:strVal val="ppt_w"/>
                                          </p:val>
                                        </p:tav>
                                        <p:tav tm="100000">
                                          <p:val>
                                            <p:fltVal val="0"/>
                                          </p:val>
                                        </p:tav>
                                      </p:tavLst>
                                    </p:anim>
                                    <p:anim calcmode="lin" valueType="num">
                                      <p:cBhvr>
                                        <p:cTn id="18" dur="3000"/>
                                        <p:tgtEl>
                                          <p:spTgt spid="7"/>
                                        </p:tgtEl>
                                        <p:attrNameLst>
                                          <p:attrName>ppt_h</p:attrName>
                                        </p:attrNameLst>
                                      </p:cBhvr>
                                      <p:tavLst>
                                        <p:tav tm="0">
                                          <p:val>
                                            <p:strVal val="ppt_h"/>
                                          </p:val>
                                        </p:tav>
                                        <p:tav tm="100000">
                                          <p:val>
                                            <p:strVal val="ppt_h"/>
                                          </p:val>
                                        </p:tav>
                                      </p:tavLst>
                                    </p:anim>
                                    <p:set>
                                      <p:cBhvr>
                                        <p:cTn id="19" dur="1" fill="hold">
                                          <p:stCondLst>
                                            <p:cond delay="2999"/>
                                          </p:stCondLst>
                                        </p:cTn>
                                        <p:tgtEl>
                                          <p:spTgt spid="7"/>
                                        </p:tgtEl>
                                        <p:attrNameLst>
                                          <p:attrName>style.visibility</p:attrName>
                                        </p:attrNameLst>
                                      </p:cBhvr>
                                      <p:to>
                                        <p:strVal val="hidden"/>
                                      </p:to>
                                    </p:set>
                                  </p:childTnLst>
                                </p:cTn>
                              </p:par>
                              <p:par>
                                <p:cTn id="20" presetID="5" presetClass="exit" presetSubtype="10" fill="hold" grpId="1" nodeType="withEffect">
                                  <p:stCondLst>
                                    <p:cond delay="0"/>
                                  </p:stCondLst>
                                  <p:childTnLst>
                                    <p:animEffect transition="out" filter="checkerboard(across)">
                                      <p:cBhvr>
                                        <p:cTn id="21" dur="3000"/>
                                        <p:tgtEl>
                                          <p:spTgt spid="6"/>
                                        </p:tgtEl>
                                      </p:cBhvr>
                                    </p:animEffect>
                                    <p:set>
                                      <p:cBhvr>
                                        <p:cTn id="22" dur="1" fill="hold">
                                          <p:stCondLst>
                                            <p:cond delay="2999"/>
                                          </p:stCondLst>
                                        </p:cTn>
                                        <p:tgtEl>
                                          <p:spTgt spid="6"/>
                                        </p:tgtEl>
                                        <p:attrNameLst>
                                          <p:attrName>style.visibility</p:attrName>
                                        </p:attrNameLst>
                                      </p:cBhvr>
                                      <p:to>
                                        <p:strVal val="hidden"/>
                                      </p:to>
                                    </p:set>
                                  </p:childTnLst>
                                </p:cTn>
                              </p:par>
                              <p:par>
                                <p:cTn id="23" presetID="5" presetClass="exit" presetSubtype="10" fill="hold" grpId="1" nodeType="withEffect">
                                  <p:stCondLst>
                                    <p:cond delay="0"/>
                                  </p:stCondLst>
                                  <p:childTnLst>
                                    <p:animEffect transition="out" filter="checkerboard(across)">
                                      <p:cBhvr>
                                        <p:cTn id="24" dur="3000"/>
                                        <p:tgtEl>
                                          <p:spTgt spid="7"/>
                                        </p:tgtEl>
                                      </p:cBhvr>
                                    </p:animEffect>
                                    <p:set>
                                      <p:cBhvr>
                                        <p:cTn id="25" dur="1" fill="hold">
                                          <p:stCondLst>
                                            <p:cond delay="2999"/>
                                          </p:stCondLst>
                                        </p:cTn>
                                        <p:tgtEl>
                                          <p:spTgt spid="7"/>
                                        </p:tgtEl>
                                        <p:attrNameLst>
                                          <p:attrName>style.visibility</p:attrName>
                                        </p:attrNameLst>
                                      </p:cBhvr>
                                      <p:to>
                                        <p:strVal val="hidden"/>
                                      </p:to>
                                    </p:set>
                                  </p:childTnLst>
                                </p:cTn>
                              </p:par>
                              <p:par>
                                <p:cTn id="26" presetID="17" presetClass="entr" presetSubtype="10" fill="hold" nodeType="withEffect">
                                  <p:stCondLst>
                                    <p:cond delay="0"/>
                                  </p:stCondLst>
                                  <p:childTnLst>
                                    <p:set>
                                      <p:cBhvr>
                                        <p:cTn id="27" dur="1" fill="hold">
                                          <p:stCondLst>
                                            <p:cond delay="0"/>
                                          </p:stCondLst>
                                        </p:cTn>
                                        <p:tgtEl>
                                          <p:spTgt spid="4"/>
                                        </p:tgtEl>
                                        <p:attrNameLst>
                                          <p:attrName>style.visibility</p:attrName>
                                        </p:attrNameLst>
                                      </p:cBhvr>
                                      <p:to>
                                        <p:strVal val="visible"/>
                                      </p:to>
                                    </p:set>
                                    <p:anim calcmode="lin" valueType="num">
                                      <p:cBhvr>
                                        <p:cTn id="28" dur="3000" fill="hold"/>
                                        <p:tgtEl>
                                          <p:spTgt spid="4"/>
                                        </p:tgtEl>
                                        <p:attrNameLst>
                                          <p:attrName>ppt_w</p:attrName>
                                        </p:attrNameLst>
                                      </p:cBhvr>
                                      <p:tavLst>
                                        <p:tav tm="0">
                                          <p:val>
                                            <p:fltVal val="0"/>
                                          </p:val>
                                        </p:tav>
                                        <p:tav tm="100000">
                                          <p:val>
                                            <p:strVal val="#ppt_w"/>
                                          </p:val>
                                        </p:tav>
                                      </p:tavLst>
                                    </p:anim>
                                    <p:anim calcmode="lin" valueType="num">
                                      <p:cBhvr>
                                        <p:cTn id="29" dur="3000" fill="hold"/>
                                        <p:tgtEl>
                                          <p:spTgt spid="4"/>
                                        </p:tgtEl>
                                        <p:attrNameLst>
                                          <p:attrName>ppt_h</p:attrName>
                                        </p:attrNameLst>
                                      </p:cBhvr>
                                      <p:tavLst>
                                        <p:tav tm="0">
                                          <p:val>
                                            <p:strVal val="#ppt_h"/>
                                          </p:val>
                                        </p:tav>
                                        <p:tav tm="100000">
                                          <p:val>
                                            <p:strVal val="#ppt_h"/>
                                          </p:val>
                                        </p:tav>
                                      </p:tavLst>
                                    </p:anim>
                                  </p:childTnLst>
                                </p:cTn>
                              </p:par>
                              <p:par>
                                <p:cTn id="30" presetID="16" presetClass="entr" presetSubtype="37" fill="hold" nodeType="withEffect">
                                  <p:stCondLst>
                                    <p:cond delay="0"/>
                                  </p:stCondLst>
                                  <p:childTnLst>
                                    <p:set>
                                      <p:cBhvr>
                                        <p:cTn id="31" dur="1" fill="hold">
                                          <p:stCondLst>
                                            <p:cond delay="0"/>
                                          </p:stCondLst>
                                        </p:cTn>
                                        <p:tgtEl>
                                          <p:spTgt spid="4"/>
                                        </p:tgtEl>
                                        <p:attrNameLst>
                                          <p:attrName>style.visibility</p:attrName>
                                        </p:attrNameLst>
                                      </p:cBhvr>
                                      <p:to>
                                        <p:strVal val="visible"/>
                                      </p:to>
                                    </p:set>
                                    <p:animEffect transition="in" filter="barn(outVertical)">
                                      <p:cBhvr>
                                        <p:cTn id="32"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animBg="1"/>
      <p:bldP spid="7" grpId="1" animBg="1"/>
      <p:bldP spid="9"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onte-fujii.jpg"/>
          <p:cNvPicPr>
            <a:picLocks noChangeAspect="1"/>
          </p:cNvPicPr>
          <p:nvPr/>
        </p:nvPicPr>
        <p:blipFill>
          <a:blip r:embed="rId2"/>
          <a:stretch>
            <a:fillRect/>
          </a:stretch>
        </p:blipFill>
        <p:spPr>
          <a:xfrm>
            <a:off x="0" y="0"/>
            <a:ext cx="9144000" cy="6858000"/>
          </a:xfrm>
          <a:prstGeom prst="rect">
            <a:avLst/>
          </a:prstGeom>
        </p:spPr>
      </p:pic>
      <p:pic>
        <p:nvPicPr>
          <p:cNvPr id="5" name="4 Imagen" descr="monte-fujii.jpg"/>
          <p:cNvPicPr>
            <a:picLocks noChangeAspect="1"/>
          </p:cNvPicPr>
          <p:nvPr/>
        </p:nvPicPr>
        <p:blipFill>
          <a:blip r:embed="rId2"/>
          <a:stretch>
            <a:fillRect/>
          </a:stretch>
        </p:blipFill>
        <p:spPr>
          <a:xfrm>
            <a:off x="0" y="0"/>
            <a:ext cx="9144000" cy="6858000"/>
          </a:xfrm>
          <a:prstGeom prst="rect">
            <a:avLst/>
          </a:prstGeom>
        </p:spPr>
      </p:pic>
      <p:sp>
        <p:nvSpPr>
          <p:cNvPr id="6" name="5 Rectángulo"/>
          <p:cNvSpPr/>
          <p:nvPr/>
        </p:nvSpPr>
        <p:spPr>
          <a:xfrm>
            <a:off x="0" y="0"/>
            <a:ext cx="9144000" cy="6858000"/>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1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4/3*#ppt_w"/>
                                          </p:val>
                                        </p:tav>
                                        <p:tav tm="100000">
                                          <p:val>
                                            <p:strVal val="#ppt_w"/>
                                          </p:val>
                                        </p:tav>
                                      </p:tavLst>
                                    </p:anim>
                                    <p:anim calcmode="lin" valueType="num">
                                      <p:cBhvr>
                                        <p:cTn id="11" dur="3000" fill="hold"/>
                                        <p:tgtEl>
                                          <p:spTgt spid="4"/>
                                        </p:tgtEl>
                                        <p:attrNameLst>
                                          <p:attrName>ppt_h</p:attrName>
                                        </p:attrNameLst>
                                      </p:cBhvr>
                                      <p:tavLst>
                                        <p:tav tm="0">
                                          <p:val>
                                            <p:strVal val="4/3*#ppt_h"/>
                                          </p:val>
                                        </p:tav>
                                        <p:tav tm="100000">
                                          <p:val>
                                            <p:strVal val="#ppt_h"/>
                                          </p:val>
                                        </p:tav>
                                      </p:tavLst>
                                    </p:anim>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strVal val="4/3*#ppt_w"/>
                                          </p:val>
                                        </p:tav>
                                        <p:tav tm="100000">
                                          <p:val>
                                            <p:strVal val="#ppt_w"/>
                                          </p:val>
                                        </p:tav>
                                      </p:tavLst>
                                    </p:anim>
                                    <p:anim calcmode="lin" valueType="num">
                                      <p:cBhvr>
                                        <p:cTn id="15" dur="3000" fill="hold"/>
                                        <p:tgtEl>
                                          <p:spTgt spid="5"/>
                                        </p:tgtEl>
                                        <p:attrNameLst>
                                          <p:attrName>ppt_h</p:attrName>
                                        </p:attrNameLst>
                                      </p:cBhvr>
                                      <p:tavLst>
                                        <p:tav tm="0">
                                          <p:val>
                                            <p:strVal val="4/3*#ppt_h"/>
                                          </p:val>
                                        </p:tav>
                                        <p:tav tm="100000">
                                          <p:val>
                                            <p:strVal val="#ppt_h"/>
                                          </p:val>
                                        </p:tav>
                                      </p:tavLst>
                                    </p:anim>
                                  </p:childTnLst>
                                </p:cTn>
                              </p:par>
                              <p:par>
                                <p:cTn id="16" presetID="18" presetClass="entr" presetSubtype="6"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strips(downRight)">
                                      <p:cBhvr>
                                        <p:cTn id="18" dur="3000"/>
                                        <p:tgtEl>
                                          <p:spTgt spid="4"/>
                                        </p:tgtEl>
                                      </p:cBhvr>
                                    </p:animEffect>
                                  </p:childTnLst>
                                </p:cTn>
                              </p:par>
                              <p:par>
                                <p:cTn id="19" presetID="18" presetClass="entr" presetSubtype="12"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strips(downLeft)">
                                      <p:cBhvr>
                                        <p:cTn id="21"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onte fuyi.jpg"/>
          <p:cNvPicPr>
            <a:picLocks noChangeAspect="1"/>
          </p:cNvPicPr>
          <p:nvPr/>
        </p:nvPicPr>
        <p:blipFill>
          <a:blip r:embed="rId3"/>
          <a:stretch>
            <a:fillRect/>
          </a:stretch>
        </p:blipFill>
        <p:spPr>
          <a:xfrm>
            <a:off x="0" y="0"/>
            <a:ext cx="9144000" cy="6858000"/>
          </a:xfrm>
          <a:prstGeom prst="rect">
            <a:avLst/>
          </a:prstGeom>
        </p:spPr>
      </p:pic>
      <p:sp>
        <p:nvSpPr>
          <p:cNvPr id="6" name="5 Triángulo rectángulo"/>
          <p:cNvSpPr/>
          <p:nvPr/>
        </p:nvSpPr>
        <p:spPr>
          <a:xfrm>
            <a:off x="0" y="0"/>
            <a:ext cx="4714876" cy="6858000"/>
          </a:xfrm>
          <a:prstGeom prst="rtTriangle">
            <a:avLst/>
          </a:prstGeom>
          <a:solidFill>
            <a:srgbClr val="3C30DC">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rectángulo"/>
          <p:cNvSpPr/>
          <p:nvPr/>
        </p:nvSpPr>
        <p:spPr>
          <a:xfrm flipH="1">
            <a:off x="4643438" y="0"/>
            <a:ext cx="4500562" cy="6858000"/>
          </a:xfrm>
          <a:prstGeom prst="rtTriangle">
            <a:avLst/>
          </a:prstGeom>
          <a:solidFill>
            <a:srgbClr val="3C30DC">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0" y="0"/>
            <a:ext cx="9144000" cy="6858000"/>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1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par>
                                <p:cTn id="8" presetID="17" presetClass="exit" presetSubtype="8" fill="hold" grpId="0" nodeType="withEffect">
                                  <p:stCondLst>
                                    <p:cond delay="0"/>
                                  </p:stCondLst>
                                  <p:childTnLst>
                                    <p:anim calcmode="lin" valueType="num">
                                      <p:cBhvr>
                                        <p:cTn id="9" dur="3000"/>
                                        <p:tgtEl>
                                          <p:spTgt spid="6"/>
                                        </p:tgtEl>
                                        <p:attrNameLst>
                                          <p:attrName>ppt_x</p:attrName>
                                        </p:attrNameLst>
                                      </p:cBhvr>
                                      <p:tavLst>
                                        <p:tav tm="0">
                                          <p:val>
                                            <p:strVal val="ppt_x"/>
                                          </p:val>
                                        </p:tav>
                                        <p:tav tm="100000">
                                          <p:val>
                                            <p:strVal val="ppt_x-ppt_w/2"/>
                                          </p:val>
                                        </p:tav>
                                      </p:tavLst>
                                    </p:anim>
                                    <p:anim calcmode="lin" valueType="num">
                                      <p:cBhvr>
                                        <p:cTn id="10" dur="3000"/>
                                        <p:tgtEl>
                                          <p:spTgt spid="6"/>
                                        </p:tgtEl>
                                        <p:attrNameLst>
                                          <p:attrName>ppt_y</p:attrName>
                                        </p:attrNameLst>
                                      </p:cBhvr>
                                      <p:tavLst>
                                        <p:tav tm="0">
                                          <p:val>
                                            <p:strVal val="ppt_y"/>
                                          </p:val>
                                        </p:tav>
                                        <p:tav tm="100000">
                                          <p:val>
                                            <p:strVal val="ppt_y"/>
                                          </p:val>
                                        </p:tav>
                                      </p:tavLst>
                                    </p:anim>
                                    <p:anim calcmode="lin" valueType="num">
                                      <p:cBhvr>
                                        <p:cTn id="11" dur="3000"/>
                                        <p:tgtEl>
                                          <p:spTgt spid="6"/>
                                        </p:tgtEl>
                                        <p:attrNameLst>
                                          <p:attrName>ppt_w</p:attrName>
                                        </p:attrNameLst>
                                      </p:cBhvr>
                                      <p:tavLst>
                                        <p:tav tm="0">
                                          <p:val>
                                            <p:strVal val="ppt_w"/>
                                          </p:val>
                                        </p:tav>
                                        <p:tav tm="100000">
                                          <p:val>
                                            <p:fltVal val="0"/>
                                          </p:val>
                                        </p:tav>
                                      </p:tavLst>
                                    </p:anim>
                                    <p:anim calcmode="lin" valueType="num">
                                      <p:cBhvr>
                                        <p:cTn id="12" dur="3000"/>
                                        <p:tgtEl>
                                          <p:spTgt spid="6"/>
                                        </p:tgtEl>
                                        <p:attrNameLst>
                                          <p:attrName>ppt_h</p:attrName>
                                        </p:attrNameLst>
                                      </p:cBhvr>
                                      <p:tavLst>
                                        <p:tav tm="0">
                                          <p:val>
                                            <p:strVal val="ppt_h"/>
                                          </p:val>
                                        </p:tav>
                                        <p:tav tm="100000">
                                          <p:val>
                                            <p:strVal val="ppt_h"/>
                                          </p:val>
                                        </p:tav>
                                      </p:tavLst>
                                    </p:anim>
                                    <p:set>
                                      <p:cBhvr>
                                        <p:cTn id="13" dur="1" fill="hold">
                                          <p:stCondLst>
                                            <p:cond delay="2999"/>
                                          </p:stCondLst>
                                        </p:cTn>
                                        <p:tgtEl>
                                          <p:spTgt spid="6"/>
                                        </p:tgtEl>
                                        <p:attrNameLst>
                                          <p:attrName>style.visibility</p:attrName>
                                        </p:attrNameLst>
                                      </p:cBhvr>
                                      <p:to>
                                        <p:strVal val="hidden"/>
                                      </p:to>
                                    </p:set>
                                  </p:childTnLst>
                                </p:cTn>
                              </p:par>
                              <p:par>
                                <p:cTn id="14" presetID="17" presetClass="exit" presetSubtype="2" fill="hold" grpId="0" nodeType="withEffect">
                                  <p:stCondLst>
                                    <p:cond delay="0"/>
                                  </p:stCondLst>
                                  <p:childTnLst>
                                    <p:anim calcmode="lin" valueType="num">
                                      <p:cBhvr>
                                        <p:cTn id="15" dur="3000"/>
                                        <p:tgtEl>
                                          <p:spTgt spid="7"/>
                                        </p:tgtEl>
                                        <p:attrNameLst>
                                          <p:attrName>ppt_x</p:attrName>
                                        </p:attrNameLst>
                                      </p:cBhvr>
                                      <p:tavLst>
                                        <p:tav tm="0">
                                          <p:val>
                                            <p:strVal val="ppt_x"/>
                                          </p:val>
                                        </p:tav>
                                        <p:tav tm="100000">
                                          <p:val>
                                            <p:strVal val="ppt_x+ppt_w/2"/>
                                          </p:val>
                                        </p:tav>
                                      </p:tavLst>
                                    </p:anim>
                                    <p:anim calcmode="lin" valueType="num">
                                      <p:cBhvr>
                                        <p:cTn id="16" dur="3000"/>
                                        <p:tgtEl>
                                          <p:spTgt spid="7"/>
                                        </p:tgtEl>
                                        <p:attrNameLst>
                                          <p:attrName>ppt_y</p:attrName>
                                        </p:attrNameLst>
                                      </p:cBhvr>
                                      <p:tavLst>
                                        <p:tav tm="0">
                                          <p:val>
                                            <p:strVal val="ppt_y"/>
                                          </p:val>
                                        </p:tav>
                                        <p:tav tm="100000">
                                          <p:val>
                                            <p:strVal val="ppt_y"/>
                                          </p:val>
                                        </p:tav>
                                      </p:tavLst>
                                    </p:anim>
                                    <p:anim calcmode="lin" valueType="num">
                                      <p:cBhvr>
                                        <p:cTn id="17" dur="3000"/>
                                        <p:tgtEl>
                                          <p:spTgt spid="7"/>
                                        </p:tgtEl>
                                        <p:attrNameLst>
                                          <p:attrName>ppt_w</p:attrName>
                                        </p:attrNameLst>
                                      </p:cBhvr>
                                      <p:tavLst>
                                        <p:tav tm="0">
                                          <p:val>
                                            <p:strVal val="ppt_w"/>
                                          </p:val>
                                        </p:tav>
                                        <p:tav tm="100000">
                                          <p:val>
                                            <p:fltVal val="0"/>
                                          </p:val>
                                        </p:tav>
                                      </p:tavLst>
                                    </p:anim>
                                    <p:anim calcmode="lin" valueType="num">
                                      <p:cBhvr>
                                        <p:cTn id="18" dur="3000"/>
                                        <p:tgtEl>
                                          <p:spTgt spid="7"/>
                                        </p:tgtEl>
                                        <p:attrNameLst>
                                          <p:attrName>ppt_h</p:attrName>
                                        </p:attrNameLst>
                                      </p:cBhvr>
                                      <p:tavLst>
                                        <p:tav tm="0">
                                          <p:val>
                                            <p:strVal val="ppt_h"/>
                                          </p:val>
                                        </p:tav>
                                        <p:tav tm="100000">
                                          <p:val>
                                            <p:strVal val="ppt_h"/>
                                          </p:val>
                                        </p:tav>
                                      </p:tavLst>
                                    </p:anim>
                                    <p:set>
                                      <p:cBhvr>
                                        <p:cTn id="19" dur="1" fill="hold">
                                          <p:stCondLst>
                                            <p:cond delay="2999"/>
                                          </p:stCondLst>
                                        </p:cTn>
                                        <p:tgtEl>
                                          <p:spTgt spid="7"/>
                                        </p:tgtEl>
                                        <p:attrNameLst>
                                          <p:attrName>style.visibility</p:attrName>
                                        </p:attrNameLst>
                                      </p:cBhvr>
                                      <p:to>
                                        <p:strVal val="hidden"/>
                                      </p:to>
                                    </p:set>
                                  </p:childTnLst>
                                </p:cTn>
                              </p:par>
                              <p:par>
                                <p:cTn id="20" presetID="3" presetClass="exit" presetSubtype="5" fill="hold" grpId="1" nodeType="withEffect">
                                  <p:stCondLst>
                                    <p:cond delay="0"/>
                                  </p:stCondLst>
                                  <p:childTnLst>
                                    <p:animEffect transition="out" filter="blinds(vertical)">
                                      <p:cBhvr>
                                        <p:cTn id="21" dur="3000"/>
                                        <p:tgtEl>
                                          <p:spTgt spid="6"/>
                                        </p:tgtEl>
                                      </p:cBhvr>
                                    </p:animEffect>
                                    <p:set>
                                      <p:cBhvr>
                                        <p:cTn id="22" dur="1" fill="hold">
                                          <p:stCondLst>
                                            <p:cond delay="2999"/>
                                          </p:stCondLst>
                                        </p:cTn>
                                        <p:tgtEl>
                                          <p:spTgt spid="6"/>
                                        </p:tgtEl>
                                        <p:attrNameLst>
                                          <p:attrName>style.visibility</p:attrName>
                                        </p:attrNameLst>
                                      </p:cBhvr>
                                      <p:to>
                                        <p:strVal val="hidden"/>
                                      </p:to>
                                    </p:set>
                                  </p:childTnLst>
                                </p:cTn>
                              </p:par>
                              <p:par>
                                <p:cTn id="23" presetID="3" presetClass="exit" presetSubtype="5" fill="hold" grpId="1" nodeType="withEffect">
                                  <p:stCondLst>
                                    <p:cond delay="0"/>
                                  </p:stCondLst>
                                  <p:childTnLst>
                                    <p:animEffect transition="out" filter="blinds(vertical)">
                                      <p:cBhvr>
                                        <p:cTn id="24" dur="3000"/>
                                        <p:tgtEl>
                                          <p:spTgt spid="7"/>
                                        </p:tgtEl>
                                      </p:cBhvr>
                                    </p:animEffect>
                                    <p:set>
                                      <p:cBhvr>
                                        <p:cTn id="25" dur="1" fill="hold">
                                          <p:stCondLst>
                                            <p:cond delay="2999"/>
                                          </p:stCondLst>
                                        </p:cTn>
                                        <p:tgtEl>
                                          <p:spTgt spid="7"/>
                                        </p:tgtEl>
                                        <p:attrNameLst>
                                          <p:attrName>style.visibility</p:attrName>
                                        </p:attrNameLst>
                                      </p:cBhvr>
                                      <p:to>
                                        <p:strVal val="hidden"/>
                                      </p:to>
                                    </p:set>
                                  </p:childTnLst>
                                </p:cTn>
                              </p:par>
                              <p:par>
                                <p:cTn id="26" presetID="17" presetClass="entr" presetSubtype="10" fill="hold" nodeType="withEffect">
                                  <p:stCondLst>
                                    <p:cond delay="0"/>
                                  </p:stCondLst>
                                  <p:childTnLst>
                                    <p:set>
                                      <p:cBhvr>
                                        <p:cTn id="27" dur="1" fill="hold">
                                          <p:stCondLst>
                                            <p:cond delay="0"/>
                                          </p:stCondLst>
                                        </p:cTn>
                                        <p:tgtEl>
                                          <p:spTgt spid="4"/>
                                        </p:tgtEl>
                                        <p:attrNameLst>
                                          <p:attrName>style.visibility</p:attrName>
                                        </p:attrNameLst>
                                      </p:cBhvr>
                                      <p:to>
                                        <p:strVal val="visible"/>
                                      </p:to>
                                    </p:set>
                                    <p:anim calcmode="lin" valueType="num">
                                      <p:cBhvr>
                                        <p:cTn id="28" dur="3000" fill="hold"/>
                                        <p:tgtEl>
                                          <p:spTgt spid="4"/>
                                        </p:tgtEl>
                                        <p:attrNameLst>
                                          <p:attrName>ppt_w</p:attrName>
                                        </p:attrNameLst>
                                      </p:cBhvr>
                                      <p:tavLst>
                                        <p:tav tm="0">
                                          <p:val>
                                            <p:fltVal val="0"/>
                                          </p:val>
                                        </p:tav>
                                        <p:tav tm="100000">
                                          <p:val>
                                            <p:strVal val="#ppt_w"/>
                                          </p:val>
                                        </p:tav>
                                      </p:tavLst>
                                    </p:anim>
                                    <p:anim calcmode="lin" valueType="num">
                                      <p:cBhvr>
                                        <p:cTn id="29" dur="3000" fill="hold"/>
                                        <p:tgtEl>
                                          <p:spTgt spid="4"/>
                                        </p:tgtEl>
                                        <p:attrNameLst>
                                          <p:attrName>ppt_h</p:attrName>
                                        </p:attrNameLst>
                                      </p:cBhvr>
                                      <p:tavLst>
                                        <p:tav tm="0">
                                          <p:val>
                                            <p:strVal val="#ppt_h"/>
                                          </p:val>
                                        </p:tav>
                                        <p:tav tm="100000">
                                          <p:val>
                                            <p:strVal val="#ppt_h"/>
                                          </p:val>
                                        </p:tav>
                                      </p:tavLst>
                                    </p:anim>
                                  </p:childTnLst>
                                </p:cTn>
                              </p:par>
                              <p:par>
                                <p:cTn id="30" presetID="16" presetClass="entr" presetSubtype="37" fill="hold" nodeType="withEffect">
                                  <p:stCondLst>
                                    <p:cond delay="0"/>
                                  </p:stCondLst>
                                  <p:childTnLst>
                                    <p:set>
                                      <p:cBhvr>
                                        <p:cTn id="31" dur="1" fill="hold">
                                          <p:stCondLst>
                                            <p:cond delay="0"/>
                                          </p:stCondLst>
                                        </p:cTn>
                                        <p:tgtEl>
                                          <p:spTgt spid="4"/>
                                        </p:tgtEl>
                                        <p:attrNameLst>
                                          <p:attrName>style.visibility</p:attrName>
                                        </p:attrNameLst>
                                      </p:cBhvr>
                                      <p:to>
                                        <p:strVal val="visible"/>
                                      </p:to>
                                    </p:set>
                                    <p:animEffect transition="in" filter="barn(outVertical)">
                                      <p:cBhvr>
                                        <p:cTn id="32"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animBg="1"/>
      <p:bldP spid="7" grpId="1" animBg="1"/>
      <p:bldP spid="8"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onte-fuji-0.jpg"/>
          <p:cNvPicPr>
            <a:picLocks noChangeAspect="1"/>
          </p:cNvPicPr>
          <p:nvPr/>
        </p:nvPicPr>
        <p:blipFill>
          <a:blip r:embed="rId2"/>
          <a:stretch>
            <a:fillRect/>
          </a:stretch>
        </p:blipFill>
        <p:spPr>
          <a:xfrm>
            <a:off x="5945" y="0"/>
            <a:ext cx="9132109" cy="6858000"/>
          </a:xfrm>
          <a:prstGeom prst="rect">
            <a:avLst/>
          </a:prstGeom>
        </p:spPr>
      </p:pic>
      <p:pic>
        <p:nvPicPr>
          <p:cNvPr id="5" name="4 Imagen" descr="monte-fuji-0.jpg"/>
          <p:cNvPicPr>
            <a:picLocks noChangeAspect="1"/>
          </p:cNvPicPr>
          <p:nvPr/>
        </p:nvPicPr>
        <p:blipFill>
          <a:blip r:embed="rId2"/>
          <a:stretch>
            <a:fillRect/>
          </a:stretch>
        </p:blipFill>
        <p:spPr>
          <a:xfrm>
            <a:off x="11891" y="0"/>
            <a:ext cx="9132109" cy="6858000"/>
          </a:xfrm>
          <a:prstGeom prst="rect">
            <a:avLst/>
          </a:prstGeom>
        </p:spPr>
      </p:pic>
      <p:sp>
        <p:nvSpPr>
          <p:cNvPr id="6" name="5 Rectángulo"/>
          <p:cNvSpPr/>
          <p:nvPr/>
        </p:nvSpPr>
        <p:spPr>
          <a:xfrm>
            <a:off x="0" y="0"/>
            <a:ext cx="9144000" cy="6858000"/>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1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4/3*#ppt_w"/>
                                          </p:val>
                                        </p:tav>
                                        <p:tav tm="100000">
                                          <p:val>
                                            <p:strVal val="#ppt_w"/>
                                          </p:val>
                                        </p:tav>
                                      </p:tavLst>
                                    </p:anim>
                                    <p:anim calcmode="lin" valueType="num">
                                      <p:cBhvr>
                                        <p:cTn id="11" dur="3000" fill="hold"/>
                                        <p:tgtEl>
                                          <p:spTgt spid="4"/>
                                        </p:tgtEl>
                                        <p:attrNameLst>
                                          <p:attrName>ppt_h</p:attrName>
                                        </p:attrNameLst>
                                      </p:cBhvr>
                                      <p:tavLst>
                                        <p:tav tm="0">
                                          <p:val>
                                            <p:strVal val="4/3*#ppt_h"/>
                                          </p:val>
                                        </p:tav>
                                        <p:tav tm="100000">
                                          <p:val>
                                            <p:strVal val="#ppt_h"/>
                                          </p:val>
                                        </p:tav>
                                      </p:tavLst>
                                    </p:anim>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strVal val="4/3*#ppt_w"/>
                                          </p:val>
                                        </p:tav>
                                        <p:tav tm="100000">
                                          <p:val>
                                            <p:strVal val="#ppt_w"/>
                                          </p:val>
                                        </p:tav>
                                      </p:tavLst>
                                    </p:anim>
                                    <p:anim calcmode="lin" valueType="num">
                                      <p:cBhvr>
                                        <p:cTn id="15" dur="3000" fill="hold"/>
                                        <p:tgtEl>
                                          <p:spTgt spid="5"/>
                                        </p:tgtEl>
                                        <p:attrNameLst>
                                          <p:attrName>ppt_h</p:attrName>
                                        </p:attrNameLst>
                                      </p:cBhvr>
                                      <p:tavLst>
                                        <p:tav tm="0">
                                          <p:val>
                                            <p:strVal val="4/3*#ppt_h"/>
                                          </p:val>
                                        </p:tav>
                                        <p:tav tm="100000">
                                          <p:val>
                                            <p:strVal val="#ppt_h"/>
                                          </p:val>
                                        </p:tav>
                                      </p:tavLst>
                                    </p:anim>
                                  </p:childTnLst>
                                </p:cTn>
                              </p:par>
                              <p:par>
                                <p:cTn id="16" presetID="6" presetClass="entr" presetSubtype="32"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circle(out)">
                                      <p:cBhvr>
                                        <p:cTn id="18" dur="3000"/>
                                        <p:tgtEl>
                                          <p:spTgt spid="5"/>
                                        </p:tgtEl>
                                      </p:cBhvr>
                                    </p:animEffect>
                                  </p:childTnLst>
                                </p:cTn>
                              </p:par>
                              <p:par>
                                <p:cTn id="19" presetID="21" presetClass="entr" presetSubtype="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wheel(8)">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nhat-ban6.jpg"/>
          <p:cNvPicPr>
            <a:picLocks noChangeAspect="1"/>
          </p:cNvPicPr>
          <p:nvPr/>
        </p:nvPicPr>
        <p:blipFill>
          <a:blip r:embed="rId2"/>
          <a:stretch>
            <a:fillRect/>
          </a:stretch>
        </p:blipFill>
        <p:spPr>
          <a:xfrm>
            <a:off x="0" y="0"/>
            <a:ext cx="9144000" cy="6858000"/>
          </a:xfrm>
          <a:prstGeom prst="rect">
            <a:avLst/>
          </a:prstGeom>
        </p:spPr>
      </p:pic>
      <p:sp>
        <p:nvSpPr>
          <p:cNvPr id="5" name="4 Lágrima"/>
          <p:cNvSpPr/>
          <p:nvPr/>
        </p:nvSpPr>
        <p:spPr>
          <a:xfrm>
            <a:off x="1285851" y="3286100"/>
            <a:ext cx="3571900" cy="3571900"/>
          </a:xfrm>
          <a:prstGeom prst="teardrop">
            <a:avLst/>
          </a:prstGeom>
          <a:gradFill flip="none" rotWithShape="1">
            <a:gsLst>
              <a:gs pos="8000">
                <a:srgbClr val="DC62C2">
                  <a:alpha val="57000"/>
                </a:srgbClr>
              </a:gs>
              <a:gs pos="50000">
                <a:srgbClr val="CC0066">
                  <a:shade val="67500"/>
                  <a:satMod val="115000"/>
                </a:srgbClr>
              </a:gs>
              <a:gs pos="100000">
                <a:srgbClr val="CC0066">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4921663">
            <a:off x="944786" y="-55337"/>
            <a:ext cx="3571900" cy="3571900"/>
          </a:xfrm>
          <a:prstGeom prst="teardrop">
            <a:avLst/>
          </a:prstGeom>
          <a:gradFill flip="none" rotWithShape="1">
            <a:gsLst>
              <a:gs pos="8000">
                <a:srgbClr val="DC62C2">
                  <a:alpha val="57000"/>
                </a:srgbClr>
              </a:gs>
              <a:gs pos="50000">
                <a:srgbClr val="CC0066">
                  <a:shade val="67500"/>
                  <a:satMod val="115000"/>
                </a:srgbClr>
              </a:gs>
              <a:gs pos="100000">
                <a:srgbClr val="CC0066">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11050290">
            <a:off x="4411430" y="-160594"/>
            <a:ext cx="3571900" cy="3571900"/>
          </a:xfrm>
          <a:prstGeom prst="teardrop">
            <a:avLst/>
          </a:prstGeom>
          <a:gradFill flip="none" rotWithShape="1">
            <a:gsLst>
              <a:gs pos="8000">
                <a:srgbClr val="DC62C2">
                  <a:alpha val="57000"/>
                </a:srgbClr>
              </a:gs>
              <a:gs pos="50000">
                <a:srgbClr val="CC0066">
                  <a:shade val="67500"/>
                  <a:satMod val="115000"/>
                </a:srgbClr>
              </a:gs>
              <a:gs pos="100000">
                <a:srgbClr val="CC0066">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16398715">
            <a:off x="4243566" y="3185905"/>
            <a:ext cx="3571900" cy="3571900"/>
          </a:xfrm>
          <a:prstGeom prst="teardrop">
            <a:avLst/>
          </a:prstGeom>
          <a:gradFill flip="none" rotWithShape="1">
            <a:gsLst>
              <a:gs pos="8000">
                <a:srgbClr val="DC62C2">
                  <a:alpha val="57000"/>
                </a:srgbClr>
              </a:gs>
              <a:gs pos="50000">
                <a:srgbClr val="CC0066">
                  <a:shade val="67500"/>
                  <a:satMod val="115000"/>
                </a:srgbClr>
              </a:gs>
              <a:gs pos="100000">
                <a:srgbClr val="CC0066">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0" y="-285776"/>
            <a:ext cx="9144000" cy="7143776"/>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1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9"/>
                                        </p:tgtEl>
                                        <p:attrNameLst>
                                          <p:attrName>style.opacity</p:attrName>
                                        </p:attrNameLst>
                                      </p:cBhvr>
                                      <p:to>
                                        <p:strVal val="0"/>
                                      </p:to>
                                    </p:set>
                                    <p:animEffect filter="image" prLst="opacity: 0">
                                      <p:cBhvr rctx="IE">
                                        <p:cTn id="7" dur="indefinite"/>
                                        <p:tgtEl>
                                          <p:spTgt spid="9"/>
                                        </p:tgtEl>
                                      </p:cBhvr>
                                    </p:animEffect>
                                  </p:childTnLst>
                                </p:cTn>
                              </p:par>
                              <p:par>
                                <p:cTn id="8" presetID="2" presetClass="entr" presetSubtype="3"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0-#ppt_h/2"/>
                                          </p:val>
                                        </p:tav>
                                        <p:tav tm="100000">
                                          <p:val>
                                            <p:strVal val="#ppt_y"/>
                                          </p:val>
                                        </p:tav>
                                      </p:tavLst>
                                    </p:anim>
                                  </p:childTnLst>
                                </p:cTn>
                              </p:par>
                              <p:par>
                                <p:cTn id="12" presetID="2" presetClass="entr" presetSubtype="6"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1+#ppt_w/2"/>
                                          </p:val>
                                        </p:tav>
                                        <p:tav tm="100000">
                                          <p:val>
                                            <p:strVal val="#ppt_x"/>
                                          </p:val>
                                        </p:tav>
                                      </p:tavLst>
                                    </p:anim>
                                    <p:anim calcmode="lin" valueType="num">
                                      <p:cBhvr additive="base">
                                        <p:cTn id="15" dur="3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12"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0-#ppt_w/2"/>
                                          </p:val>
                                        </p:tav>
                                        <p:tav tm="100000">
                                          <p:val>
                                            <p:strVal val="#ppt_x"/>
                                          </p:val>
                                        </p:tav>
                                      </p:tavLst>
                                    </p:anim>
                                    <p:anim calcmode="lin" valueType="num">
                                      <p:cBhvr additive="base">
                                        <p:cTn id="19" dur="3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9"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0-#ppt_w/2"/>
                                          </p:val>
                                        </p:tav>
                                        <p:tav tm="100000">
                                          <p:val>
                                            <p:strVal val="#ppt_x"/>
                                          </p:val>
                                        </p:tav>
                                      </p:tavLst>
                                    </p:anim>
                                    <p:anim calcmode="lin" valueType="num">
                                      <p:cBhvr additive="base">
                                        <p:cTn id="23" dur="3000" fill="hold"/>
                                        <p:tgtEl>
                                          <p:spTgt spid="8"/>
                                        </p:tgtEl>
                                        <p:attrNameLst>
                                          <p:attrName>ppt_y</p:attrName>
                                        </p:attrNameLst>
                                      </p:cBhvr>
                                      <p:tavLst>
                                        <p:tav tm="0">
                                          <p:val>
                                            <p:strVal val="0-#ppt_h/2"/>
                                          </p:val>
                                        </p:tav>
                                        <p:tav tm="100000">
                                          <p:val>
                                            <p:strVal val="#ppt_y"/>
                                          </p:val>
                                        </p:tav>
                                      </p:tavLst>
                                    </p:anim>
                                  </p:childTnLst>
                                </p:cTn>
                              </p:par>
                              <p:par>
                                <p:cTn id="24" presetID="8" presetClass="emph" presetSubtype="0" fill="hold" grpId="1" nodeType="withEffect">
                                  <p:stCondLst>
                                    <p:cond delay="0"/>
                                  </p:stCondLst>
                                  <p:childTnLst>
                                    <p:animRot by="21600000">
                                      <p:cBhvr>
                                        <p:cTn id="25" dur="3000" fill="hold"/>
                                        <p:tgtEl>
                                          <p:spTgt spid="5"/>
                                        </p:tgtEl>
                                        <p:attrNameLst>
                                          <p:attrName>r</p:attrName>
                                        </p:attrNameLst>
                                      </p:cBhvr>
                                    </p:animRot>
                                  </p:childTnLst>
                                </p:cTn>
                              </p:par>
                              <p:par>
                                <p:cTn id="26" presetID="8" presetClass="emph" presetSubtype="0" fill="hold" grpId="1" nodeType="withEffect">
                                  <p:stCondLst>
                                    <p:cond delay="0"/>
                                  </p:stCondLst>
                                  <p:childTnLst>
                                    <p:animRot by="21600000">
                                      <p:cBhvr>
                                        <p:cTn id="27" dur="3000" fill="hold"/>
                                        <p:tgtEl>
                                          <p:spTgt spid="6"/>
                                        </p:tgtEl>
                                        <p:attrNameLst>
                                          <p:attrName>r</p:attrName>
                                        </p:attrNameLst>
                                      </p:cBhvr>
                                    </p:animRot>
                                  </p:childTnLst>
                                </p:cTn>
                              </p:par>
                              <p:par>
                                <p:cTn id="28" presetID="8" presetClass="emph" presetSubtype="0" fill="hold" grpId="1" nodeType="withEffect">
                                  <p:stCondLst>
                                    <p:cond delay="0"/>
                                  </p:stCondLst>
                                  <p:childTnLst>
                                    <p:animRot by="21600000">
                                      <p:cBhvr>
                                        <p:cTn id="29" dur="3000" fill="hold"/>
                                        <p:tgtEl>
                                          <p:spTgt spid="7"/>
                                        </p:tgtEl>
                                        <p:attrNameLst>
                                          <p:attrName>r</p:attrName>
                                        </p:attrNameLst>
                                      </p:cBhvr>
                                    </p:animRot>
                                  </p:childTnLst>
                                </p:cTn>
                              </p:par>
                              <p:par>
                                <p:cTn id="30" presetID="8" presetClass="emph" presetSubtype="0" fill="hold" grpId="1" nodeType="withEffect">
                                  <p:stCondLst>
                                    <p:cond delay="0"/>
                                  </p:stCondLst>
                                  <p:childTnLst>
                                    <p:animRot by="21600000">
                                      <p:cBhvr>
                                        <p:cTn id="31" dur="3000" fill="hold"/>
                                        <p:tgtEl>
                                          <p:spTgt spid="8"/>
                                        </p:tgtEl>
                                        <p:attrNameLst>
                                          <p:attrName>r</p:attrName>
                                        </p:attrNameLst>
                                      </p:cBhvr>
                                    </p:animRot>
                                  </p:childTnLst>
                                </p:cTn>
                              </p:par>
                            </p:childTnLst>
                          </p:cTn>
                        </p:par>
                        <p:par>
                          <p:cTn id="32" fill="hold">
                            <p:stCondLst>
                              <p:cond delay="3000"/>
                            </p:stCondLst>
                            <p:childTnLst>
                              <p:par>
                                <p:cTn id="33" presetID="2" presetClass="exit" presetSubtype="6" fill="hold" grpId="2" nodeType="afterEffect">
                                  <p:stCondLst>
                                    <p:cond delay="0"/>
                                  </p:stCondLst>
                                  <p:childTnLst>
                                    <p:anim calcmode="lin" valueType="num">
                                      <p:cBhvr additive="base">
                                        <p:cTn id="34" dur="3000"/>
                                        <p:tgtEl>
                                          <p:spTgt spid="6"/>
                                        </p:tgtEl>
                                        <p:attrNameLst>
                                          <p:attrName>ppt_x</p:attrName>
                                        </p:attrNameLst>
                                      </p:cBhvr>
                                      <p:tavLst>
                                        <p:tav tm="0">
                                          <p:val>
                                            <p:strVal val="ppt_x"/>
                                          </p:val>
                                        </p:tav>
                                        <p:tav tm="100000">
                                          <p:val>
                                            <p:strVal val="1+ppt_w/2"/>
                                          </p:val>
                                        </p:tav>
                                      </p:tavLst>
                                    </p:anim>
                                    <p:anim calcmode="lin" valueType="num">
                                      <p:cBhvr additive="base">
                                        <p:cTn id="35" dur="3000"/>
                                        <p:tgtEl>
                                          <p:spTgt spid="6"/>
                                        </p:tgtEl>
                                        <p:attrNameLst>
                                          <p:attrName>ppt_y</p:attrName>
                                        </p:attrNameLst>
                                      </p:cBhvr>
                                      <p:tavLst>
                                        <p:tav tm="0">
                                          <p:val>
                                            <p:strVal val="ppt_y"/>
                                          </p:val>
                                        </p:tav>
                                        <p:tav tm="100000">
                                          <p:val>
                                            <p:strVal val="1+ppt_h/2"/>
                                          </p:val>
                                        </p:tav>
                                      </p:tavLst>
                                    </p:anim>
                                    <p:set>
                                      <p:cBhvr>
                                        <p:cTn id="36" dur="1" fill="hold">
                                          <p:stCondLst>
                                            <p:cond delay="2999"/>
                                          </p:stCondLst>
                                        </p:cTn>
                                        <p:tgtEl>
                                          <p:spTgt spid="6"/>
                                        </p:tgtEl>
                                        <p:attrNameLst>
                                          <p:attrName>style.visibility</p:attrName>
                                        </p:attrNameLst>
                                      </p:cBhvr>
                                      <p:to>
                                        <p:strVal val="hidden"/>
                                      </p:to>
                                    </p:set>
                                  </p:childTnLst>
                                </p:cTn>
                              </p:par>
                              <p:par>
                                <p:cTn id="37" presetID="2" presetClass="exit" presetSubtype="9" fill="hold" grpId="2" nodeType="withEffect">
                                  <p:stCondLst>
                                    <p:cond delay="0"/>
                                  </p:stCondLst>
                                  <p:childTnLst>
                                    <p:anim calcmode="lin" valueType="num">
                                      <p:cBhvr additive="base">
                                        <p:cTn id="38" dur="3000"/>
                                        <p:tgtEl>
                                          <p:spTgt spid="8"/>
                                        </p:tgtEl>
                                        <p:attrNameLst>
                                          <p:attrName>ppt_x</p:attrName>
                                        </p:attrNameLst>
                                      </p:cBhvr>
                                      <p:tavLst>
                                        <p:tav tm="0">
                                          <p:val>
                                            <p:strVal val="ppt_x"/>
                                          </p:val>
                                        </p:tav>
                                        <p:tav tm="100000">
                                          <p:val>
                                            <p:strVal val="0-ppt_w/2"/>
                                          </p:val>
                                        </p:tav>
                                      </p:tavLst>
                                    </p:anim>
                                    <p:anim calcmode="lin" valueType="num">
                                      <p:cBhvr additive="base">
                                        <p:cTn id="39" dur="3000"/>
                                        <p:tgtEl>
                                          <p:spTgt spid="8"/>
                                        </p:tgtEl>
                                        <p:attrNameLst>
                                          <p:attrName>ppt_y</p:attrName>
                                        </p:attrNameLst>
                                      </p:cBhvr>
                                      <p:tavLst>
                                        <p:tav tm="0">
                                          <p:val>
                                            <p:strVal val="ppt_y"/>
                                          </p:val>
                                        </p:tav>
                                        <p:tav tm="100000">
                                          <p:val>
                                            <p:strVal val="0-ppt_h/2"/>
                                          </p:val>
                                        </p:tav>
                                      </p:tavLst>
                                    </p:anim>
                                    <p:set>
                                      <p:cBhvr>
                                        <p:cTn id="40" dur="1" fill="hold">
                                          <p:stCondLst>
                                            <p:cond delay="2999"/>
                                          </p:stCondLst>
                                        </p:cTn>
                                        <p:tgtEl>
                                          <p:spTgt spid="8"/>
                                        </p:tgtEl>
                                        <p:attrNameLst>
                                          <p:attrName>style.visibility</p:attrName>
                                        </p:attrNameLst>
                                      </p:cBhvr>
                                      <p:to>
                                        <p:strVal val="hidden"/>
                                      </p:to>
                                    </p:set>
                                  </p:childTnLst>
                                </p:cTn>
                              </p:par>
                              <p:par>
                                <p:cTn id="41" presetID="2" presetClass="exit" presetSubtype="12" fill="hold" grpId="2" nodeType="withEffect">
                                  <p:stCondLst>
                                    <p:cond delay="0"/>
                                  </p:stCondLst>
                                  <p:childTnLst>
                                    <p:anim calcmode="lin" valueType="num">
                                      <p:cBhvr additive="base">
                                        <p:cTn id="42" dur="3000"/>
                                        <p:tgtEl>
                                          <p:spTgt spid="7"/>
                                        </p:tgtEl>
                                        <p:attrNameLst>
                                          <p:attrName>ppt_x</p:attrName>
                                        </p:attrNameLst>
                                      </p:cBhvr>
                                      <p:tavLst>
                                        <p:tav tm="0">
                                          <p:val>
                                            <p:strVal val="ppt_x"/>
                                          </p:val>
                                        </p:tav>
                                        <p:tav tm="100000">
                                          <p:val>
                                            <p:strVal val="0-ppt_w/2"/>
                                          </p:val>
                                        </p:tav>
                                      </p:tavLst>
                                    </p:anim>
                                    <p:anim calcmode="lin" valueType="num">
                                      <p:cBhvr additive="base">
                                        <p:cTn id="43" dur="3000"/>
                                        <p:tgtEl>
                                          <p:spTgt spid="7"/>
                                        </p:tgtEl>
                                        <p:attrNameLst>
                                          <p:attrName>ppt_y</p:attrName>
                                        </p:attrNameLst>
                                      </p:cBhvr>
                                      <p:tavLst>
                                        <p:tav tm="0">
                                          <p:val>
                                            <p:strVal val="ppt_y"/>
                                          </p:val>
                                        </p:tav>
                                        <p:tav tm="100000">
                                          <p:val>
                                            <p:strVal val="1+ppt_h/2"/>
                                          </p:val>
                                        </p:tav>
                                      </p:tavLst>
                                    </p:anim>
                                    <p:set>
                                      <p:cBhvr>
                                        <p:cTn id="44" dur="1" fill="hold">
                                          <p:stCondLst>
                                            <p:cond delay="2999"/>
                                          </p:stCondLst>
                                        </p:cTn>
                                        <p:tgtEl>
                                          <p:spTgt spid="7"/>
                                        </p:tgtEl>
                                        <p:attrNameLst>
                                          <p:attrName>style.visibility</p:attrName>
                                        </p:attrNameLst>
                                      </p:cBhvr>
                                      <p:to>
                                        <p:strVal val="hidden"/>
                                      </p:to>
                                    </p:set>
                                  </p:childTnLst>
                                </p:cTn>
                              </p:par>
                              <p:par>
                                <p:cTn id="45" presetID="2" presetClass="exit" presetSubtype="3" fill="hold" grpId="2" nodeType="withEffect">
                                  <p:stCondLst>
                                    <p:cond delay="0"/>
                                  </p:stCondLst>
                                  <p:childTnLst>
                                    <p:anim calcmode="lin" valueType="num">
                                      <p:cBhvr additive="base">
                                        <p:cTn id="46" dur="3000"/>
                                        <p:tgtEl>
                                          <p:spTgt spid="5"/>
                                        </p:tgtEl>
                                        <p:attrNameLst>
                                          <p:attrName>ppt_x</p:attrName>
                                        </p:attrNameLst>
                                      </p:cBhvr>
                                      <p:tavLst>
                                        <p:tav tm="0">
                                          <p:val>
                                            <p:strVal val="ppt_x"/>
                                          </p:val>
                                        </p:tav>
                                        <p:tav tm="100000">
                                          <p:val>
                                            <p:strVal val="1+ppt_w/2"/>
                                          </p:val>
                                        </p:tav>
                                      </p:tavLst>
                                    </p:anim>
                                    <p:anim calcmode="lin" valueType="num">
                                      <p:cBhvr additive="base">
                                        <p:cTn id="47" dur="3000"/>
                                        <p:tgtEl>
                                          <p:spTgt spid="5"/>
                                        </p:tgtEl>
                                        <p:attrNameLst>
                                          <p:attrName>ppt_y</p:attrName>
                                        </p:attrNameLst>
                                      </p:cBhvr>
                                      <p:tavLst>
                                        <p:tav tm="0">
                                          <p:val>
                                            <p:strVal val="ppt_y"/>
                                          </p:val>
                                        </p:tav>
                                        <p:tav tm="100000">
                                          <p:val>
                                            <p:strVal val="0-ppt_h/2"/>
                                          </p:val>
                                        </p:tav>
                                      </p:tavLst>
                                    </p:anim>
                                    <p:set>
                                      <p:cBhvr>
                                        <p:cTn id="48" dur="1" fill="hold">
                                          <p:stCondLst>
                                            <p:cond delay="2999"/>
                                          </p:stCondLst>
                                        </p:cTn>
                                        <p:tgtEl>
                                          <p:spTgt spid="5"/>
                                        </p:tgtEl>
                                        <p:attrNameLst>
                                          <p:attrName>style.visibility</p:attrName>
                                        </p:attrNameLst>
                                      </p:cBhvr>
                                      <p:to>
                                        <p:strVal val="hidden"/>
                                      </p:to>
                                    </p:set>
                                  </p:childTnLst>
                                </p:cTn>
                              </p:par>
                              <p:par>
                                <p:cTn id="49" presetID="23" presetClass="entr" presetSubtype="272" fill="hold" nodeType="withEffect">
                                  <p:stCondLst>
                                    <p:cond delay="0"/>
                                  </p:stCondLst>
                                  <p:childTnLst>
                                    <p:set>
                                      <p:cBhvr>
                                        <p:cTn id="50" dur="1" fill="hold">
                                          <p:stCondLst>
                                            <p:cond delay="0"/>
                                          </p:stCondLst>
                                        </p:cTn>
                                        <p:tgtEl>
                                          <p:spTgt spid="4"/>
                                        </p:tgtEl>
                                        <p:attrNameLst>
                                          <p:attrName>style.visibility</p:attrName>
                                        </p:attrNameLst>
                                      </p:cBhvr>
                                      <p:to>
                                        <p:strVal val="visible"/>
                                      </p:to>
                                    </p:set>
                                    <p:anim calcmode="lin" valueType="num">
                                      <p:cBhvr>
                                        <p:cTn id="51" dur="3000" fill="hold"/>
                                        <p:tgtEl>
                                          <p:spTgt spid="4"/>
                                        </p:tgtEl>
                                        <p:attrNameLst>
                                          <p:attrName>ppt_w</p:attrName>
                                        </p:attrNameLst>
                                      </p:cBhvr>
                                      <p:tavLst>
                                        <p:tav tm="0">
                                          <p:val>
                                            <p:strVal val="2/3*#ppt_w"/>
                                          </p:val>
                                        </p:tav>
                                        <p:tav tm="100000">
                                          <p:val>
                                            <p:strVal val="#ppt_w"/>
                                          </p:val>
                                        </p:tav>
                                      </p:tavLst>
                                    </p:anim>
                                    <p:anim calcmode="lin" valueType="num">
                                      <p:cBhvr>
                                        <p:cTn id="52" dur="3000" fill="hold"/>
                                        <p:tgtEl>
                                          <p:spTgt spid="4"/>
                                        </p:tgtEl>
                                        <p:attrNameLst>
                                          <p:attrName>ppt_h</p:attrName>
                                        </p:attrNameLst>
                                      </p:cBhvr>
                                      <p:tavLst>
                                        <p:tav tm="0">
                                          <p:val>
                                            <p:strVal val="2/3*#ppt_h"/>
                                          </p:val>
                                        </p:tav>
                                        <p:tav tm="100000">
                                          <p:val>
                                            <p:strVal val="#ppt_h"/>
                                          </p:val>
                                        </p:tav>
                                      </p:tavLst>
                                    </p:anim>
                                  </p:childTnLst>
                                </p:cTn>
                              </p:par>
                              <p:par>
                                <p:cTn id="53" presetID="6" presetClass="entr" presetSubtype="32" fill="hold" nodeType="withEffect">
                                  <p:stCondLst>
                                    <p:cond delay="0"/>
                                  </p:stCondLst>
                                  <p:childTnLst>
                                    <p:set>
                                      <p:cBhvr>
                                        <p:cTn id="54" dur="1" fill="hold">
                                          <p:stCondLst>
                                            <p:cond delay="0"/>
                                          </p:stCondLst>
                                        </p:cTn>
                                        <p:tgtEl>
                                          <p:spTgt spid="4"/>
                                        </p:tgtEl>
                                        <p:attrNameLst>
                                          <p:attrName>style.visibility</p:attrName>
                                        </p:attrNameLst>
                                      </p:cBhvr>
                                      <p:to>
                                        <p:strVal val="visible"/>
                                      </p:to>
                                    </p:set>
                                    <p:animEffect transition="in" filter="circle(out)">
                                      <p:cBhvr>
                                        <p:cTn id="5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C00000"/>
          </a:solidFill>
        </p:spPr>
        <p:txBody>
          <a:bodyPr/>
          <a:lstStyle/>
          <a:p>
            <a:endParaRPr lang="es-ES" dirty="0"/>
          </a:p>
        </p:txBody>
      </p:sp>
      <p:pic>
        <p:nvPicPr>
          <p:cNvPr id="4" name="3 Imagen" descr="oqvqqyht.jpg"/>
          <p:cNvPicPr>
            <a:picLocks noChangeAspect="1"/>
          </p:cNvPicPr>
          <p:nvPr/>
        </p:nvPicPr>
        <p:blipFill>
          <a:blip r:embed="rId2"/>
          <a:stretch>
            <a:fillRect/>
          </a:stretch>
        </p:blipFill>
        <p:spPr>
          <a:xfrm>
            <a:off x="0" y="0"/>
            <a:ext cx="9144000" cy="6858000"/>
          </a:xfrm>
          <a:prstGeom prst="rect">
            <a:avLst/>
          </a:prstGeom>
        </p:spPr>
      </p:pic>
      <p:pic>
        <p:nvPicPr>
          <p:cNvPr id="5" name="4 Imagen" descr="oqvqqyht.jpg"/>
          <p:cNvPicPr>
            <a:picLocks noChangeAspect="1"/>
          </p:cNvPicPr>
          <p:nvPr/>
        </p:nvPicPr>
        <p:blipFill>
          <a:blip r:embed="rId2"/>
          <a:stretch>
            <a:fillRect/>
          </a:stretch>
        </p:blipFill>
        <p:spPr>
          <a:xfrm>
            <a:off x="0" y="0"/>
            <a:ext cx="9144000" cy="6858000"/>
          </a:xfrm>
          <a:prstGeom prst="rect">
            <a:avLst/>
          </a:prstGeom>
        </p:spPr>
      </p:pic>
      <p:sp>
        <p:nvSpPr>
          <p:cNvPr id="7" name="6 Rectángulo"/>
          <p:cNvSpPr/>
          <p:nvPr/>
        </p:nvSpPr>
        <p:spPr>
          <a:xfrm>
            <a:off x="0" y="0"/>
            <a:ext cx="9144000" cy="6858000"/>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1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4/3*#ppt_w"/>
                                          </p:val>
                                        </p:tav>
                                        <p:tav tm="100000">
                                          <p:val>
                                            <p:strVal val="#ppt_w"/>
                                          </p:val>
                                        </p:tav>
                                      </p:tavLst>
                                    </p:anim>
                                    <p:anim calcmode="lin" valueType="num">
                                      <p:cBhvr>
                                        <p:cTn id="11" dur="3000" fill="hold"/>
                                        <p:tgtEl>
                                          <p:spTgt spid="4"/>
                                        </p:tgtEl>
                                        <p:attrNameLst>
                                          <p:attrName>ppt_h</p:attrName>
                                        </p:attrNameLst>
                                      </p:cBhvr>
                                      <p:tavLst>
                                        <p:tav tm="0">
                                          <p:val>
                                            <p:strVal val="4/3*#ppt_h"/>
                                          </p:val>
                                        </p:tav>
                                        <p:tav tm="100000">
                                          <p:val>
                                            <p:strVal val="#ppt_h"/>
                                          </p:val>
                                        </p:tav>
                                      </p:tavLst>
                                    </p:anim>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strVal val="4/3*#ppt_w"/>
                                          </p:val>
                                        </p:tav>
                                        <p:tav tm="100000">
                                          <p:val>
                                            <p:strVal val="#ppt_w"/>
                                          </p:val>
                                        </p:tav>
                                      </p:tavLst>
                                    </p:anim>
                                    <p:anim calcmode="lin" valueType="num">
                                      <p:cBhvr>
                                        <p:cTn id="15" dur="3000" fill="hold"/>
                                        <p:tgtEl>
                                          <p:spTgt spid="5"/>
                                        </p:tgtEl>
                                        <p:attrNameLst>
                                          <p:attrName>ppt_h</p:attrName>
                                        </p:attrNameLst>
                                      </p:cBhvr>
                                      <p:tavLst>
                                        <p:tav tm="0">
                                          <p:val>
                                            <p:strVal val="4/3*#ppt_h"/>
                                          </p:val>
                                        </p:tav>
                                        <p:tav tm="100000">
                                          <p:val>
                                            <p:strVal val="#ppt_h"/>
                                          </p:val>
                                        </p:tav>
                                      </p:tavLst>
                                    </p:anim>
                                  </p:childTnLst>
                                </p:cTn>
                              </p:par>
                              <p:par>
                                <p:cTn id="16" presetID="5" presetClass="entr" presetSubtype="5"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checkerboard(down)">
                                      <p:cBhvr>
                                        <p:cTn id="18" dur="3000"/>
                                        <p:tgtEl>
                                          <p:spTgt spid="4"/>
                                        </p:tgtEl>
                                      </p:cBhvr>
                                    </p:animEffect>
                                  </p:childTnLst>
                                </p:cTn>
                              </p:par>
                              <p:par>
                                <p:cTn id="19" presetID="5" presetClass="entr" presetSubtype="10"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checkerboard(across)">
                                      <p:cBhvr>
                                        <p:cTn id="21"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uente de Dos Cañones - Tokio - que visitar.jpg"/>
          <p:cNvPicPr>
            <a:picLocks noChangeAspect="1"/>
          </p:cNvPicPr>
          <p:nvPr/>
        </p:nvPicPr>
        <p:blipFill>
          <a:blip r:embed="rId2"/>
          <a:stretch>
            <a:fillRect/>
          </a:stretch>
        </p:blipFill>
        <p:spPr>
          <a:xfrm>
            <a:off x="0" y="0"/>
            <a:ext cx="9135070" cy="6858000"/>
          </a:xfrm>
          <a:prstGeom prst="rect">
            <a:avLst/>
          </a:prstGeom>
        </p:spPr>
      </p:pic>
      <p:sp>
        <p:nvSpPr>
          <p:cNvPr id="6" name="5 Onda"/>
          <p:cNvSpPr/>
          <p:nvPr/>
        </p:nvSpPr>
        <p:spPr>
          <a:xfrm rot="5400000">
            <a:off x="-1178720" y="1178719"/>
            <a:ext cx="6858000" cy="4500564"/>
          </a:xfrm>
          <a:prstGeom prst="wave">
            <a:avLst>
              <a:gd name="adj1" fmla="val 20000"/>
              <a:gd name="adj2" fmla="val -10000"/>
            </a:avLst>
          </a:prstGeom>
          <a:gradFill flip="none" rotWithShape="1">
            <a:gsLst>
              <a:gs pos="0">
                <a:schemeClr val="accent3">
                  <a:lumMod val="50000"/>
                  <a:shade val="30000"/>
                  <a:satMod val="115000"/>
                </a:schemeClr>
              </a:gs>
              <a:gs pos="50000">
                <a:schemeClr val="accent3">
                  <a:lumMod val="50000"/>
                  <a:shade val="67500"/>
                  <a:satMod val="115000"/>
                </a:schemeClr>
              </a:gs>
              <a:gs pos="100000">
                <a:schemeClr val="accent3">
                  <a:lumMod val="50000"/>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Onda"/>
          <p:cNvSpPr/>
          <p:nvPr/>
        </p:nvSpPr>
        <p:spPr>
          <a:xfrm rot="5400000" flipV="1">
            <a:off x="3464720" y="1178722"/>
            <a:ext cx="6858001" cy="4500561"/>
          </a:xfrm>
          <a:prstGeom prst="wave">
            <a:avLst>
              <a:gd name="adj1" fmla="val 20000"/>
              <a:gd name="adj2" fmla="val -10000"/>
            </a:avLst>
          </a:prstGeom>
          <a:gradFill flip="none" rotWithShape="1">
            <a:gsLst>
              <a:gs pos="0">
                <a:schemeClr val="accent3">
                  <a:lumMod val="50000"/>
                  <a:shade val="30000"/>
                  <a:satMod val="115000"/>
                </a:schemeClr>
              </a:gs>
              <a:gs pos="50000">
                <a:schemeClr val="accent3">
                  <a:lumMod val="50000"/>
                  <a:shade val="67500"/>
                  <a:satMod val="115000"/>
                </a:schemeClr>
              </a:gs>
              <a:gs pos="100000">
                <a:schemeClr val="accent3">
                  <a:lumMod val="50000"/>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0" y="0"/>
            <a:ext cx="9144000" cy="6858000"/>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1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2" presetClass="entr" presetSubtype="8"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2000" fill="hold"/>
                                        <p:tgtEl>
                                          <p:spTgt spid="6"/>
                                        </p:tgtEl>
                                        <p:attrNameLst>
                                          <p:attrName>ppt_x</p:attrName>
                                        </p:attrNameLst>
                                      </p:cBhvr>
                                      <p:tavLst>
                                        <p:tav tm="0">
                                          <p:val>
                                            <p:strVal val="0-#ppt_w/2"/>
                                          </p:val>
                                        </p:tav>
                                        <p:tav tm="100000">
                                          <p:val>
                                            <p:strVal val="#ppt_x"/>
                                          </p:val>
                                        </p:tav>
                                      </p:tavLst>
                                    </p:anim>
                                    <p:anim calcmode="lin" valueType="num">
                                      <p:cBhvr additive="base">
                                        <p:cTn id="11" dur="2000" fill="hold"/>
                                        <p:tgtEl>
                                          <p:spTgt spid="6"/>
                                        </p:tgtEl>
                                        <p:attrNameLst>
                                          <p:attrName>ppt_y</p:attrName>
                                        </p:attrNameLst>
                                      </p:cBhvr>
                                      <p:tavLst>
                                        <p:tav tm="0">
                                          <p:val>
                                            <p:strVal val="#ppt_y"/>
                                          </p:val>
                                        </p:tav>
                                        <p:tav tm="100000">
                                          <p:val>
                                            <p:strVal val="#ppt_y"/>
                                          </p:val>
                                        </p:tav>
                                      </p:tavLst>
                                    </p:anim>
                                  </p:childTnLst>
                                </p:cTn>
                              </p:par>
                              <p:par>
                                <p:cTn id="12" presetID="19" presetClass="entr" presetSubtype="10" fill="hold" grpId="1"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2000" fill="hold"/>
                                        <p:tgtEl>
                                          <p:spTgt spid="6"/>
                                        </p:tgtEl>
                                        <p:attrNameLst>
                                          <p:attrName>ppt_w</p:attrName>
                                        </p:attrNameLst>
                                      </p:cBhvr>
                                      <p:tavLst>
                                        <p:tav tm="0" fmla="#ppt_w*sin(2.5*pi*$)">
                                          <p:val>
                                            <p:fltVal val="0"/>
                                          </p:val>
                                        </p:tav>
                                        <p:tav tm="100000">
                                          <p:val>
                                            <p:fltVal val="1"/>
                                          </p:val>
                                        </p:tav>
                                      </p:tavLst>
                                    </p:anim>
                                    <p:anim calcmode="lin" valueType="num">
                                      <p:cBhvr>
                                        <p:cTn id="15" dur="2000" fill="hold"/>
                                        <p:tgtEl>
                                          <p:spTgt spid="6"/>
                                        </p:tgtEl>
                                        <p:attrNameLst>
                                          <p:attrName>ppt_h</p:attrName>
                                        </p:attrNameLst>
                                      </p:cBhvr>
                                      <p:tavLst>
                                        <p:tav tm="0">
                                          <p:val>
                                            <p:strVal val="#ppt_h"/>
                                          </p:val>
                                        </p:tav>
                                        <p:tav tm="100000">
                                          <p:val>
                                            <p:strVal val="#ppt_h"/>
                                          </p:val>
                                        </p:tav>
                                      </p:tavLst>
                                    </p:anim>
                                  </p:childTnLst>
                                </p:cTn>
                              </p:par>
                              <p:par>
                                <p:cTn id="16" presetID="2" presetClass="entr" presetSubtype="2"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2000" fill="hold"/>
                                        <p:tgtEl>
                                          <p:spTgt spid="8"/>
                                        </p:tgtEl>
                                        <p:attrNameLst>
                                          <p:attrName>ppt_x</p:attrName>
                                        </p:attrNameLst>
                                      </p:cBhvr>
                                      <p:tavLst>
                                        <p:tav tm="0">
                                          <p:val>
                                            <p:strVal val="1+#ppt_w/2"/>
                                          </p:val>
                                        </p:tav>
                                        <p:tav tm="100000">
                                          <p:val>
                                            <p:strVal val="#ppt_x"/>
                                          </p:val>
                                        </p:tav>
                                      </p:tavLst>
                                    </p:anim>
                                    <p:anim calcmode="lin" valueType="num">
                                      <p:cBhvr additive="base">
                                        <p:cTn id="19" dur="2000" fill="hold"/>
                                        <p:tgtEl>
                                          <p:spTgt spid="8"/>
                                        </p:tgtEl>
                                        <p:attrNameLst>
                                          <p:attrName>ppt_y</p:attrName>
                                        </p:attrNameLst>
                                      </p:cBhvr>
                                      <p:tavLst>
                                        <p:tav tm="0">
                                          <p:val>
                                            <p:strVal val="#ppt_y"/>
                                          </p:val>
                                        </p:tav>
                                        <p:tav tm="100000">
                                          <p:val>
                                            <p:strVal val="#ppt_y"/>
                                          </p:val>
                                        </p:tav>
                                      </p:tavLst>
                                    </p:anim>
                                  </p:childTnLst>
                                </p:cTn>
                              </p:par>
                              <p:par>
                                <p:cTn id="20" presetID="19" presetClass="entr" presetSubtype="10" fill="hold" grpId="1"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p:cTn id="22" dur="2000" fill="hold"/>
                                        <p:tgtEl>
                                          <p:spTgt spid="8"/>
                                        </p:tgtEl>
                                        <p:attrNameLst>
                                          <p:attrName>ppt_w</p:attrName>
                                        </p:attrNameLst>
                                      </p:cBhvr>
                                      <p:tavLst>
                                        <p:tav tm="0" fmla="#ppt_w*sin(2.5*pi*$)">
                                          <p:val>
                                            <p:fltVal val="0"/>
                                          </p:val>
                                        </p:tav>
                                        <p:tav tm="100000">
                                          <p:val>
                                            <p:fltVal val="1"/>
                                          </p:val>
                                        </p:tav>
                                      </p:tavLst>
                                    </p:anim>
                                    <p:anim calcmode="lin" valueType="num">
                                      <p:cBhvr>
                                        <p:cTn id="23" dur="2000" fill="hold"/>
                                        <p:tgtEl>
                                          <p:spTgt spid="8"/>
                                        </p:tgtEl>
                                        <p:attrNameLst>
                                          <p:attrName>ppt_h</p:attrName>
                                        </p:attrNameLst>
                                      </p:cBhvr>
                                      <p:tavLst>
                                        <p:tav tm="0">
                                          <p:val>
                                            <p:strVal val="#ppt_h"/>
                                          </p:val>
                                        </p:tav>
                                        <p:tav tm="100000">
                                          <p:val>
                                            <p:strVal val="#ppt_h"/>
                                          </p:val>
                                        </p:tav>
                                      </p:tavLst>
                                    </p:anim>
                                  </p:childTnLst>
                                </p:cTn>
                              </p:par>
                            </p:childTnLst>
                          </p:cTn>
                        </p:par>
                        <p:par>
                          <p:cTn id="24" fill="hold">
                            <p:stCondLst>
                              <p:cond delay="2000"/>
                            </p:stCondLst>
                            <p:childTnLst>
                              <p:par>
                                <p:cTn id="25" presetID="17" presetClass="exit" presetSubtype="8" fill="hold" grpId="2" nodeType="afterEffect">
                                  <p:stCondLst>
                                    <p:cond delay="0"/>
                                  </p:stCondLst>
                                  <p:childTnLst>
                                    <p:anim calcmode="lin" valueType="num">
                                      <p:cBhvr>
                                        <p:cTn id="26" dur="2000"/>
                                        <p:tgtEl>
                                          <p:spTgt spid="6"/>
                                        </p:tgtEl>
                                        <p:attrNameLst>
                                          <p:attrName>ppt_x</p:attrName>
                                        </p:attrNameLst>
                                      </p:cBhvr>
                                      <p:tavLst>
                                        <p:tav tm="0">
                                          <p:val>
                                            <p:strVal val="ppt_x"/>
                                          </p:val>
                                        </p:tav>
                                        <p:tav tm="100000">
                                          <p:val>
                                            <p:strVal val="ppt_x-ppt_w/2"/>
                                          </p:val>
                                        </p:tav>
                                      </p:tavLst>
                                    </p:anim>
                                    <p:anim calcmode="lin" valueType="num">
                                      <p:cBhvr>
                                        <p:cTn id="27" dur="2000"/>
                                        <p:tgtEl>
                                          <p:spTgt spid="6"/>
                                        </p:tgtEl>
                                        <p:attrNameLst>
                                          <p:attrName>ppt_y</p:attrName>
                                        </p:attrNameLst>
                                      </p:cBhvr>
                                      <p:tavLst>
                                        <p:tav tm="0">
                                          <p:val>
                                            <p:strVal val="ppt_y"/>
                                          </p:val>
                                        </p:tav>
                                        <p:tav tm="100000">
                                          <p:val>
                                            <p:strVal val="ppt_y"/>
                                          </p:val>
                                        </p:tav>
                                      </p:tavLst>
                                    </p:anim>
                                    <p:anim calcmode="lin" valueType="num">
                                      <p:cBhvr>
                                        <p:cTn id="28" dur="2000"/>
                                        <p:tgtEl>
                                          <p:spTgt spid="6"/>
                                        </p:tgtEl>
                                        <p:attrNameLst>
                                          <p:attrName>ppt_w</p:attrName>
                                        </p:attrNameLst>
                                      </p:cBhvr>
                                      <p:tavLst>
                                        <p:tav tm="0">
                                          <p:val>
                                            <p:strVal val="ppt_w"/>
                                          </p:val>
                                        </p:tav>
                                        <p:tav tm="100000">
                                          <p:val>
                                            <p:fltVal val="0"/>
                                          </p:val>
                                        </p:tav>
                                      </p:tavLst>
                                    </p:anim>
                                    <p:anim calcmode="lin" valueType="num">
                                      <p:cBhvr>
                                        <p:cTn id="29" dur="2000"/>
                                        <p:tgtEl>
                                          <p:spTgt spid="6"/>
                                        </p:tgtEl>
                                        <p:attrNameLst>
                                          <p:attrName>ppt_h</p:attrName>
                                        </p:attrNameLst>
                                      </p:cBhvr>
                                      <p:tavLst>
                                        <p:tav tm="0">
                                          <p:val>
                                            <p:strVal val="ppt_h"/>
                                          </p:val>
                                        </p:tav>
                                        <p:tav tm="100000">
                                          <p:val>
                                            <p:strVal val="ppt_h"/>
                                          </p:val>
                                        </p:tav>
                                      </p:tavLst>
                                    </p:anim>
                                    <p:set>
                                      <p:cBhvr>
                                        <p:cTn id="30" dur="1" fill="hold">
                                          <p:stCondLst>
                                            <p:cond delay="1999"/>
                                          </p:stCondLst>
                                        </p:cTn>
                                        <p:tgtEl>
                                          <p:spTgt spid="6"/>
                                        </p:tgtEl>
                                        <p:attrNameLst>
                                          <p:attrName>style.visibility</p:attrName>
                                        </p:attrNameLst>
                                      </p:cBhvr>
                                      <p:to>
                                        <p:strVal val="hidden"/>
                                      </p:to>
                                    </p:set>
                                  </p:childTnLst>
                                </p:cTn>
                              </p:par>
                              <p:par>
                                <p:cTn id="31" presetID="17" presetClass="exit" presetSubtype="2" fill="hold" grpId="2" nodeType="withEffect">
                                  <p:stCondLst>
                                    <p:cond delay="0"/>
                                  </p:stCondLst>
                                  <p:childTnLst>
                                    <p:anim calcmode="lin" valueType="num">
                                      <p:cBhvr>
                                        <p:cTn id="32" dur="2000"/>
                                        <p:tgtEl>
                                          <p:spTgt spid="8"/>
                                        </p:tgtEl>
                                        <p:attrNameLst>
                                          <p:attrName>ppt_x</p:attrName>
                                        </p:attrNameLst>
                                      </p:cBhvr>
                                      <p:tavLst>
                                        <p:tav tm="0">
                                          <p:val>
                                            <p:strVal val="ppt_x"/>
                                          </p:val>
                                        </p:tav>
                                        <p:tav tm="100000">
                                          <p:val>
                                            <p:strVal val="ppt_x+ppt_w/2"/>
                                          </p:val>
                                        </p:tav>
                                      </p:tavLst>
                                    </p:anim>
                                    <p:anim calcmode="lin" valueType="num">
                                      <p:cBhvr>
                                        <p:cTn id="33" dur="2000"/>
                                        <p:tgtEl>
                                          <p:spTgt spid="8"/>
                                        </p:tgtEl>
                                        <p:attrNameLst>
                                          <p:attrName>ppt_y</p:attrName>
                                        </p:attrNameLst>
                                      </p:cBhvr>
                                      <p:tavLst>
                                        <p:tav tm="0">
                                          <p:val>
                                            <p:strVal val="ppt_y"/>
                                          </p:val>
                                        </p:tav>
                                        <p:tav tm="100000">
                                          <p:val>
                                            <p:strVal val="ppt_y"/>
                                          </p:val>
                                        </p:tav>
                                      </p:tavLst>
                                    </p:anim>
                                    <p:anim calcmode="lin" valueType="num">
                                      <p:cBhvr>
                                        <p:cTn id="34" dur="2000"/>
                                        <p:tgtEl>
                                          <p:spTgt spid="8"/>
                                        </p:tgtEl>
                                        <p:attrNameLst>
                                          <p:attrName>ppt_w</p:attrName>
                                        </p:attrNameLst>
                                      </p:cBhvr>
                                      <p:tavLst>
                                        <p:tav tm="0">
                                          <p:val>
                                            <p:strVal val="ppt_w"/>
                                          </p:val>
                                        </p:tav>
                                        <p:tav tm="100000">
                                          <p:val>
                                            <p:fltVal val="0"/>
                                          </p:val>
                                        </p:tav>
                                      </p:tavLst>
                                    </p:anim>
                                    <p:anim calcmode="lin" valueType="num">
                                      <p:cBhvr>
                                        <p:cTn id="35" dur="2000"/>
                                        <p:tgtEl>
                                          <p:spTgt spid="8"/>
                                        </p:tgtEl>
                                        <p:attrNameLst>
                                          <p:attrName>ppt_h</p:attrName>
                                        </p:attrNameLst>
                                      </p:cBhvr>
                                      <p:tavLst>
                                        <p:tav tm="0">
                                          <p:val>
                                            <p:strVal val="ppt_h"/>
                                          </p:val>
                                        </p:tav>
                                        <p:tav tm="100000">
                                          <p:val>
                                            <p:strVal val="ppt_h"/>
                                          </p:val>
                                        </p:tav>
                                      </p:tavLst>
                                    </p:anim>
                                    <p:set>
                                      <p:cBhvr>
                                        <p:cTn id="36" dur="1" fill="hold">
                                          <p:stCondLst>
                                            <p:cond delay="1999"/>
                                          </p:stCondLst>
                                        </p:cTn>
                                        <p:tgtEl>
                                          <p:spTgt spid="8"/>
                                        </p:tgtEl>
                                        <p:attrNameLst>
                                          <p:attrName>style.visibility</p:attrName>
                                        </p:attrNameLst>
                                      </p:cBhvr>
                                      <p:to>
                                        <p:strVal val="hidden"/>
                                      </p:to>
                                    </p:set>
                                  </p:childTnLst>
                                </p:cTn>
                              </p:par>
                              <p:par>
                                <p:cTn id="37" presetID="17" presetClass="entr" presetSubtype="10" fill="hold" nodeType="withEffect">
                                  <p:stCondLst>
                                    <p:cond delay="0"/>
                                  </p:stCondLst>
                                  <p:childTnLst>
                                    <p:set>
                                      <p:cBhvr>
                                        <p:cTn id="38" dur="1" fill="hold">
                                          <p:stCondLst>
                                            <p:cond delay="0"/>
                                          </p:stCondLst>
                                        </p:cTn>
                                        <p:tgtEl>
                                          <p:spTgt spid="4"/>
                                        </p:tgtEl>
                                        <p:attrNameLst>
                                          <p:attrName>style.visibility</p:attrName>
                                        </p:attrNameLst>
                                      </p:cBhvr>
                                      <p:to>
                                        <p:strVal val="visible"/>
                                      </p:to>
                                    </p:set>
                                    <p:anim calcmode="lin" valueType="num">
                                      <p:cBhvr>
                                        <p:cTn id="39" dur="2000" fill="hold"/>
                                        <p:tgtEl>
                                          <p:spTgt spid="4"/>
                                        </p:tgtEl>
                                        <p:attrNameLst>
                                          <p:attrName>ppt_w</p:attrName>
                                        </p:attrNameLst>
                                      </p:cBhvr>
                                      <p:tavLst>
                                        <p:tav tm="0">
                                          <p:val>
                                            <p:fltVal val="0"/>
                                          </p:val>
                                        </p:tav>
                                        <p:tav tm="100000">
                                          <p:val>
                                            <p:strVal val="#ppt_w"/>
                                          </p:val>
                                        </p:tav>
                                      </p:tavLst>
                                    </p:anim>
                                    <p:anim calcmode="lin" valueType="num">
                                      <p:cBhvr>
                                        <p:cTn id="40" dur="2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8" grpId="0" animBg="1"/>
      <p:bldP spid="8" grpId="1" animBg="1"/>
      <p:bldP spid="8" grpId="2" animBg="1"/>
      <p:bldP spid="7"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Tokio2.jpg"/>
          <p:cNvPicPr>
            <a:picLocks noChangeAspect="1"/>
          </p:cNvPicPr>
          <p:nvPr/>
        </p:nvPicPr>
        <p:blipFill>
          <a:blip r:embed="rId2"/>
          <a:stretch>
            <a:fillRect/>
          </a:stretch>
        </p:blipFill>
        <p:spPr>
          <a:xfrm>
            <a:off x="0" y="0"/>
            <a:ext cx="9144000" cy="6858000"/>
          </a:xfrm>
          <a:prstGeom prst="rect">
            <a:avLst/>
          </a:prstGeom>
        </p:spPr>
      </p:pic>
      <p:sp>
        <p:nvSpPr>
          <p:cNvPr id="6" name="5 Operación manual"/>
          <p:cNvSpPr/>
          <p:nvPr/>
        </p:nvSpPr>
        <p:spPr>
          <a:xfrm>
            <a:off x="0" y="0"/>
            <a:ext cx="9144000" cy="2786058"/>
          </a:xfrm>
          <a:prstGeom prst="flowChartManualOperation">
            <a:avLst/>
          </a:prstGeom>
          <a:solidFill>
            <a:srgbClr val="6633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Operación manual"/>
          <p:cNvSpPr/>
          <p:nvPr/>
        </p:nvSpPr>
        <p:spPr>
          <a:xfrm flipV="1">
            <a:off x="0" y="4071942"/>
            <a:ext cx="9144000" cy="2786058"/>
          </a:xfrm>
          <a:prstGeom prst="flowChartManualOperation">
            <a:avLst/>
          </a:prstGeom>
          <a:solidFill>
            <a:srgbClr val="6633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apecio"/>
          <p:cNvSpPr/>
          <p:nvPr/>
        </p:nvSpPr>
        <p:spPr>
          <a:xfrm rot="5400000">
            <a:off x="-2536041" y="2536041"/>
            <a:ext cx="6858000" cy="1785918"/>
          </a:xfrm>
          <a:prstGeom prst="trapezoid">
            <a:avLst>
              <a:gd name="adj" fmla="val 150477"/>
            </a:avLst>
          </a:prstGeom>
          <a:solidFill>
            <a:srgbClr val="CC99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apecio"/>
          <p:cNvSpPr/>
          <p:nvPr/>
        </p:nvSpPr>
        <p:spPr>
          <a:xfrm rot="5400000" flipV="1">
            <a:off x="4822009" y="2536009"/>
            <a:ext cx="6858000" cy="1785982"/>
          </a:xfrm>
          <a:prstGeom prst="trapezoid">
            <a:avLst>
              <a:gd name="adj" fmla="val 159010"/>
            </a:avLst>
          </a:prstGeom>
          <a:solidFill>
            <a:srgbClr val="CC99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0" y="0"/>
            <a:ext cx="9144000" cy="6858000"/>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1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0"/>
                                        </p:tgtEl>
                                        <p:attrNameLst>
                                          <p:attrName>style.opacity</p:attrName>
                                        </p:attrNameLst>
                                      </p:cBhvr>
                                      <p:to>
                                        <p:strVal val="0"/>
                                      </p:to>
                                    </p:set>
                                    <p:animEffect filter="image" prLst="opacity: 0">
                                      <p:cBhvr rctx="IE">
                                        <p:cTn id="7" dur="indefinite"/>
                                        <p:tgtEl>
                                          <p:spTgt spid="10"/>
                                        </p:tgtEl>
                                      </p:cBhvr>
                                    </p:animEffect>
                                  </p:childTnLst>
                                </p:cTn>
                              </p:par>
                              <p:par>
                                <p:cTn id="8" presetID="17" presetClass="exit" presetSubtype="1" fill="hold" grpId="0" nodeType="withEffect">
                                  <p:stCondLst>
                                    <p:cond delay="0"/>
                                  </p:stCondLst>
                                  <p:childTnLst>
                                    <p:anim calcmode="lin" valueType="num">
                                      <p:cBhvr>
                                        <p:cTn id="9" dur="3000"/>
                                        <p:tgtEl>
                                          <p:spTgt spid="6"/>
                                        </p:tgtEl>
                                        <p:attrNameLst>
                                          <p:attrName>ppt_x</p:attrName>
                                        </p:attrNameLst>
                                      </p:cBhvr>
                                      <p:tavLst>
                                        <p:tav tm="0">
                                          <p:val>
                                            <p:strVal val="ppt_x"/>
                                          </p:val>
                                        </p:tav>
                                        <p:tav tm="100000">
                                          <p:val>
                                            <p:strVal val="ppt_x"/>
                                          </p:val>
                                        </p:tav>
                                      </p:tavLst>
                                    </p:anim>
                                    <p:anim calcmode="lin" valueType="num">
                                      <p:cBhvr>
                                        <p:cTn id="10" dur="3000"/>
                                        <p:tgtEl>
                                          <p:spTgt spid="6"/>
                                        </p:tgtEl>
                                        <p:attrNameLst>
                                          <p:attrName>ppt_y</p:attrName>
                                        </p:attrNameLst>
                                      </p:cBhvr>
                                      <p:tavLst>
                                        <p:tav tm="0">
                                          <p:val>
                                            <p:strVal val="ppt_y"/>
                                          </p:val>
                                        </p:tav>
                                        <p:tav tm="100000">
                                          <p:val>
                                            <p:strVal val="ppt_y-ppt_h/2"/>
                                          </p:val>
                                        </p:tav>
                                      </p:tavLst>
                                    </p:anim>
                                    <p:anim calcmode="lin" valueType="num">
                                      <p:cBhvr>
                                        <p:cTn id="11" dur="3000"/>
                                        <p:tgtEl>
                                          <p:spTgt spid="6"/>
                                        </p:tgtEl>
                                        <p:attrNameLst>
                                          <p:attrName>ppt_w</p:attrName>
                                        </p:attrNameLst>
                                      </p:cBhvr>
                                      <p:tavLst>
                                        <p:tav tm="0">
                                          <p:val>
                                            <p:strVal val="ppt_w"/>
                                          </p:val>
                                        </p:tav>
                                        <p:tav tm="100000">
                                          <p:val>
                                            <p:strVal val="ppt_w"/>
                                          </p:val>
                                        </p:tav>
                                      </p:tavLst>
                                    </p:anim>
                                    <p:anim calcmode="lin" valueType="num">
                                      <p:cBhvr>
                                        <p:cTn id="12" dur="3000"/>
                                        <p:tgtEl>
                                          <p:spTgt spid="6"/>
                                        </p:tgtEl>
                                        <p:attrNameLst>
                                          <p:attrName>ppt_h</p:attrName>
                                        </p:attrNameLst>
                                      </p:cBhvr>
                                      <p:tavLst>
                                        <p:tav tm="0">
                                          <p:val>
                                            <p:strVal val="ppt_h"/>
                                          </p:val>
                                        </p:tav>
                                        <p:tav tm="100000">
                                          <p:val>
                                            <p:fltVal val="0"/>
                                          </p:val>
                                        </p:tav>
                                      </p:tavLst>
                                    </p:anim>
                                    <p:set>
                                      <p:cBhvr>
                                        <p:cTn id="13" dur="1" fill="hold">
                                          <p:stCondLst>
                                            <p:cond delay="2999"/>
                                          </p:stCondLst>
                                        </p:cTn>
                                        <p:tgtEl>
                                          <p:spTgt spid="6"/>
                                        </p:tgtEl>
                                        <p:attrNameLst>
                                          <p:attrName>style.visibility</p:attrName>
                                        </p:attrNameLst>
                                      </p:cBhvr>
                                      <p:to>
                                        <p:strVal val="hidden"/>
                                      </p:to>
                                    </p:set>
                                  </p:childTnLst>
                                </p:cTn>
                              </p:par>
                              <p:par>
                                <p:cTn id="14" presetID="3" presetClass="exit" presetSubtype="10" fill="hold" grpId="1" nodeType="withEffect">
                                  <p:stCondLst>
                                    <p:cond delay="0"/>
                                  </p:stCondLst>
                                  <p:childTnLst>
                                    <p:animEffect transition="out" filter="blinds(horizontal)">
                                      <p:cBhvr>
                                        <p:cTn id="15" dur="3000"/>
                                        <p:tgtEl>
                                          <p:spTgt spid="6"/>
                                        </p:tgtEl>
                                      </p:cBhvr>
                                    </p:animEffect>
                                    <p:set>
                                      <p:cBhvr>
                                        <p:cTn id="16" dur="1" fill="hold">
                                          <p:stCondLst>
                                            <p:cond delay="2999"/>
                                          </p:stCondLst>
                                        </p:cTn>
                                        <p:tgtEl>
                                          <p:spTgt spid="6"/>
                                        </p:tgtEl>
                                        <p:attrNameLst>
                                          <p:attrName>style.visibility</p:attrName>
                                        </p:attrNameLst>
                                      </p:cBhvr>
                                      <p:to>
                                        <p:strVal val="hidden"/>
                                      </p:to>
                                    </p:set>
                                  </p:childTnLst>
                                </p:cTn>
                              </p:par>
                              <p:par>
                                <p:cTn id="17" presetID="17" presetClass="exit" presetSubtype="4" fill="hold" grpId="0" nodeType="withEffect">
                                  <p:stCondLst>
                                    <p:cond delay="0"/>
                                  </p:stCondLst>
                                  <p:childTnLst>
                                    <p:anim calcmode="lin" valueType="num">
                                      <p:cBhvr>
                                        <p:cTn id="18" dur="3000"/>
                                        <p:tgtEl>
                                          <p:spTgt spid="7"/>
                                        </p:tgtEl>
                                        <p:attrNameLst>
                                          <p:attrName>ppt_x</p:attrName>
                                        </p:attrNameLst>
                                      </p:cBhvr>
                                      <p:tavLst>
                                        <p:tav tm="0">
                                          <p:val>
                                            <p:strVal val="ppt_x"/>
                                          </p:val>
                                        </p:tav>
                                        <p:tav tm="100000">
                                          <p:val>
                                            <p:strVal val="ppt_x"/>
                                          </p:val>
                                        </p:tav>
                                      </p:tavLst>
                                    </p:anim>
                                    <p:anim calcmode="lin" valueType="num">
                                      <p:cBhvr>
                                        <p:cTn id="19" dur="3000"/>
                                        <p:tgtEl>
                                          <p:spTgt spid="7"/>
                                        </p:tgtEl>
                                        <p:attrNameLst>
                                          <p:attrName>ppt_y</p:attrName>
                                        </p:attrNameLst>
                                      </p:cBhvr>
                                      <p:tavLst>
                                        <p:tav tm="0">
                                          <p:val>
                                            <p:strVal val="ppt_y"/>
                                          </p:val>
                                        </p:tav>
                                        <p:tav tm="100000">
                                          <p:val>
                                            <p:strVal val="ppt_y+ppt_h/2"/>
                                          </p:val>
                                        </p:tav>
                                      </p:tavLst>
                                    </p:anim>
                                    <p:anim calcmode="lin" valueType="num">
                                      <p:cBhvr>
                                        <p:cTn id="20" dur="3000"/>
                                        <p:tgtEl>
                                          <p:spTgt spid="7"/>
                                        </p:tgtEl>
                                        <p:attrNameLst>
                                          <p:attrName>ppt_w</p:attrName>
                                        </p:attrNameLst>
                                      </p:cBhvr>
                                      <p:tavLst>
                                        <p:tav tm="0">
                                          <p:val>
                                            <p:strVal val="ppt_w"/>
                                          </p:val>
                                        </p:tav>
                                        <p:tav tm="100000">
                                          <p:val>
                                            <p:strVal val="ppt_w"/>
                                          </p:val>
                                        </p:tav>
                                      </p:tavLst>
                                    </p:anim>
                                    <p:anim calcmode="lin" valueType="num">
                                      <p:cBhvr>
                                        <p:cTn id="21" dur="3000"/>
                                        <p:tgtEl>
                                          <p:spTgt spid="7"/>
                                        </p:tgtEl>
                                        <p:attrNameLst>
                                          <p:attrName>ppt_h</p:attrName>
                                        </p:attrNameLst>
                                      </p:cBhvr>
                                      <p:tavLst>
                                        <p:tav tm="0">
                                          <p:val>
                                            <p:strVal val="ppt_h"/>
                                          </p:val>
                                        </p:tav>
                                        <p:tav tm="100000">
                                          <p:val>
                                            <p:fltVal val="0"/>
                                          </p:val>
                                        </p:tav>
                                      </p:tavLst>
                                    </p:anim>
                                    <p:set>
                                      <p:cBhvr>
                                        <p:cTn id="22" dur="1" fill="hold">
                                          <p:stCondLst>
                                            <p:cond delay="2999"/>
                                          </p:stCondLst>
                                        </p:cTn>
                                        <p:tgtEl>
                                          <p:spTgt spid="7"/>
                                        </p:tgtEl>
                                        <p:attrNameLst>
                                          <p:attrName>style.visibility</p:attrName>
                                        </p:attrNameLst>
                                      </p:cBhvr>
                                      <p:to>
                                        <p:strVal val="hidden"/>
                                      </p:to>
                                    </p:set>
                                  </p:childTnLst>
                                </p:cTn>
                              </p:par>
                              <p:par>
                                <p:cTn id="23" presetID="3" presetClass="exit" presetSubtype="10" fill="hold" grpId="1" nodeType="withEffect">
                                  <p:stCondLst>
                                    <p:cond delay="0"/>
                                  </p:stCondLst>
                                  <p:childTnLst>
                                    <p:animEffect transition="out" filter="blinds(horizontal)">
                                      <p:cBhvr>
                                        <p:cTn id="24" dur="3000"/>
                                        <p:tgtEl>
                                          <p:spTgt spid="7"/>
                                        </p:tgtEl>
                                      </p:cBhvr>
                                    </p:animEffect>
                                    <p:set>
                                      <p:cBhvr>
                                        <p:cTn id="25" dur="1" fill="hold">
                                          <p:stCondLst>
                                            <p:cond delay="2999"/>
                                          </p:stCondLst>
                                        </p:cTn>
                                        <p:tgtEl>
                                          <p:spTgt spid="7"/>
                                        </p:tgtEl>
                                        <p:attrNameLst>
                                          <p:attrName>style.visibility</p:attrName>
                                        </p:attrNameLst>
                                      </p:cBhvr>
                                      <p:to>
                                        <p:strVal val="hidden"/>
                                      </p:to>
                                    </p:set>
                                  </p:childTnLst>
                                </p:cTn>
                              </p:par>
                              <p:par>
                                <p:cTn id="26" presetID="17" presetClass="exit" presetSubtype="2" fill="hold" grpId="0" nodeType="withEffect">
                                  <p:stCondLst>
                                    <p:cond delay="0"/>
                                  </p:stCondLst>
                                  <p:childTnLst>
                                    <p:anim calcmode="lin" valueType="num">
                                      <p:cBhvr>
                                        <p:cTn id="27" dur="3000"/>
                                        <p:tgtEl>
                                          <p:spTgt spid="9"/>
                                        </p:tgtEl>
                                        <p:attrNameLst>
                                          <p:attrName>ppt_x</p:attrName>
                                        </p:attrNameLst>
                                      </p:cBhvr>
                                      <p:tavLst>
                                        <p:tav tm="0">
                                          <p:val>
                                            <p:strVal val="ppt_x"/>
                                          </p:val>
                                        </p:tav>
                                        <p:tav tm="100000">
                                          <p:val>
                                            <p:strVal val="ppt_x+ppt_w/2"/>
                                          </p:val>
                                        </p:tav>
                                      </p:tavLst>
                                    </p:anim>
                                    <p:anim calcmode="lin" valueType="num">
                                      <p:cBhvr>
                                        <p:cTn id="28" dur="3000"/>
                                        <p:tgtEl>
                                          <p:spTgt spid="9"/>
                                        </p:tgtEl>
                                        <p:attrNameLst>
                                          <p:attrName>ppt_y</p:attrName>
                                        </p:attrNameLst>
                                      </p:cBhvr>
                                      <p:tavLst>
                                        <p:tav tm="0">
                                          <p:val>
                                            <p:strVal val="ppt_y"/>
                                          </p:val>
                                        </p:tav>
                                        <p:tav tm="100000">
                                          <p:val>
                                            <p:strVal val="ppt_y"/>
                                          </p:val>
                                        </p:tav>
                                      </p:tavLst>
                                    </p:anim>
                                    <p:anim calcmode="lin" valueType="num">
                                      <p:cBhvr>
                                        <p:cTn id="29" dur="3000"/>
                                        <p:tgtEl>
                                          <p:spTgt spid="9"/>
                                        </p:tgtEl>
                                        <p:attrNameLst>
                                          <p:attrName>ppt_w</p:attrName>
                                        </p:attrNameLst>
                                      </p:cBhvr>
                                      <p:tavLst>
                                        <p:tav tm="0">
                                          <p:val>
                                            <p:strVal val="ppt_w"/>
                                          </p:val>
                                        </p:tav>
                                        <p:tav tm="100000">
                                          <p:val>
                                            <p:fltVal val="0"/>
                                          </p:val>
                                        </p:tav>
                                      </p:tavLst>
                                    </p:anim>
                                    <p:anim calcmode="lin" valueType="num">
                                      <p:cBhvr>
                                        <p:cTn id="30" dur="3000"/>
                                        <p:tgtEl>
                                          <p:spTgt spid="9"/>
                                        </p:tgtEl>
                                        <p:attrNameLst>
                                          <p:attrName>ppt_h</p:attrName>
                                        </p:attrNameLst>
                                      </p:cBhvr>
                                      <p:tavLst>
                                        <p:tav tm="0">
                                          <p:val>
                                            <p:strVal val="ppt_h"/>
                                          </p:val>
                                        </p:tav>
                                        <p:tav tm="100000">
                                          <p:val>
                                            <p:strVal val="ppt_h"/>
                                          </p:val>
                                        </p:tav>
                                      </p:tavLst>
                                    </p:anim>
                                    <p:set>
                                      <p:cBhvr>
                                        <p:cTn id="31" dur="1" fill="hold">
                                          <p:stCondLst>
                                            <p:cond delay="2999"/>
                                          </p:stCondLst>
                                        </p:cTn>
                                        <p:tgtEl>
                                          <p:spTgt spid="9"/>
                                        </p:tgtEl>
                                        <p:attrNameLst>
                                          <p:attrName>style.visibility</p:attrName>
                                        </p:attrNameLst>
                                      </p:cBhvr>
                                      <p:to>
                                        <p:strVal val="hidden"/>
                                      </p:to>
                                    </p:set>
                                  </p:childTnLst>
                                </p:cTn>
                              </p:par>
                              <p:par>
                                <p:cTn id="32" presetID="3" presetClass="exit" presetSubtype="5" fill="hold" grpId="1" nodeType="withEffect">
                                  <p:stCondLst>
                                    <p:cond delay="0"/>
                                  </p:stCondLst>
                                  <p:childTnLst>
                                    <p:animEffect transition="out" filter="blinds(vertical)">
                                      <p:cBhvr>
                                        <p:cTn id="33" dur="3000"/>
                                        <p:tgtEl>
                                          <p:spTgt spid="9"/>
                                        </p:tgtEl>
                                      </p:cBhvr>
                                    </p:animEffect>
                                    <p:set>
                                      <p:cBhvr>
                                        <p:cTn id="34" dur="1" fill="hold">
                                          <p:stCondLst>
                                            <p:cond delay="2999"/>
                                          </p:stCondLst>
                                        </p:cTn>
                                        <p:tgtEl>
                                          <p:spTgt spid="9"/>
                                        </p:tgtEl>
                                        <p:attrNameLst>
                                          <p:attrName>style.visibility</p:attrName>
                                        </p:attrNameLst>
                                      </p:cBhvr>
                                      <p:to>
                                        <p:strVal val="hidden"/>
                                      </p:to>
                                    </p:set>
                                  </p:childTnLst>
                                </p:cTn>
                              </p:par>
                              <p:par>
                                <p:cTn id="35" presetID="17" presetClass="exit" presetSubtype="8" fill="hold" grpId="0" nodeType="withEffect">
                                  <p:stCondLst>
                                    <p:cond delay="0"/>
                                  </p:stCondLst>
                                  <p:childTnLst>
                                    <p:anim calcmode="lin" valueType="num">
                                      <p:cBhvr>
                                        <p:cTn id="36" dur="3000"/>
                                        <p:tgtEl>
                                          <p:spTgt spid="8"/>
                                        </p:tgtEl>
                                        <p:attrNameLst>
                                          <p:attrName>ppt_x</p:attrName>
                                        </p:attrNameLst>
                                      </p:cBhvr>
                                      <p:tavLst>
                                        <p:tav tm="0">
                                          <p:val>
                                            <p:strVal val="ppt_x"/>
                                          </p:val>
                                        </p:tav>
                                        <p:tav tm="100000">
                                          <p:val>
                                            <p:strVal val="ppt_x-ppt_w/2"/>
                                          </p:val>
                                        </p:tav>
                                      </p:tavLst>
                                    </p:anim>
                                    <p:anim calcmode="lin" valueType="num">
                                      <p:cBhvr>
                                        <p:cTn id="37" dur="3000"/>
                                        <p:tgtEl>
                                          <p:spTgt spid="8"/>
                                        </p:tgtEl>
                                        <p:attrNameLst>
                                          <p:attrName>ppt_y</p:attrName>
                                        </p:attrNameLst>
                                      </p:cBhvr>
                                      <p:tavLst>
                                        <p:tav tm="0">
                                          <p:val>
                                            <p:strVal val="ppt_y"/>
                                          </p:val>
                                        </p:tav>
                                        <p:tav tm="100000">
                                          <p:val>
                                            <p:strVal val="ppt_y"/>
                                          </p:val>
                                        </p:tav>
                                      </p:tavLst>
                                    </p:anim>
                                    <p:anim calcmode="lin" valueType="num">
                                      <p:cBhvr>
                                        <p:cTn id="38" dur="3000"/>
                                        <p:tgtEl>
                                          <p:spTgt spid="8"/>
                                        </p:tgtEl>
                                        <p:attrNameLst>
                                          <p:attrName>ppt_w</p:attrName>
                                        </p:attrNameLst>
                                      </p:cBhvr>
                                      <p:tavLst>
                                        <p:tav tm="0">
                                          <p:val>
                                            <p:strVal val="ppt_w"/>
                                          </p:val>
                                        </p:tav>
                                        <p:tav tm="100000">
                                          <p:val>
                                            <p:fltVal val="0"/>
                                          </p:val>
                                        </p:tav>
                                      </p:tavLst>
                                    </p:anim>
                                    <p:anim calcmode="lin" valueType="num">
                                      <p:cBhvr>
                                        <p:cTn id="39" dur="3000"/>
                                        <p:tgtEl>
                                          <p:spTgt spid="8"/>
                                        </p:tgtEl>
                                        <p:attrNameLst>
                                          <p:attrName>ppt_h</p:attrName>
                                        </p:attrNameLst>
                                      </p:cBhvr>
                                      <p:tavLst>
                                        <p:tav tm="0">
                                          <p:val>
                                            <p:strVal val="ppt_h"/>
                                          </p:val>
                                        </p:tav>
                                        <p:tav tm="100000">
                                          <p:val>
                                            <p:strVal val="ppt_h"/>
                                          </p:val>
                                        </p:tav>
                                      </p:tavLst>
                                    </p:anim>
                                    <p:set>
                                      <p:cBhvr>
                                        <p:cTn id="40" dur="1" fill="hold">
                                          <p:stCondLst>
                                            <p:cond delay="2999"/>
                                          </p:stCondLst>
                                        </p:cTn>
                                        <p:tgtEl>
                                          <p:spTgt spid="8"/>
                                        </p:tgtEl>
                                        <p:attrNameLst>
                                          <p:attrName>style.visibility</p:attrName>
                                        </p:attrNameLst>
                                      </p:cBhvr>
                                      <p:to>
                                        <p:strVal val="hidden"/>
                                      </p:to>
                                    </p:set>
                                  </p:childTnLst>
                                </p:cTn>
                              </p:par>
                              <p:par>
                                <p:cTn id="41" presetID="3" presetClass="exit" presetSubtype="5" fill="hold" grpId="1" nodeType="withEffect">
                                  <p:stCondLst>
                                    <p:cond delay="0"/>
                                  </p:stCondLst>
                                  <p:childTnLst>
                                    <p:animEffect transition="out" filter="blinds(vertical)">
                                      <p:cBhvr>
                                        <p:cTn id="42" dur="3000"/>
                                        <p:tgtEl>
                                          <p:spTgt spid="8"/>
                                        </p:tgtEl>
                                      </p:cBhvr>
                                    </p:animEffect>
                                    <p:set>
                                      <p:cBhvr>
                                        <p:cTn id="43" dur="1" fill="hold">
                                          <p:stCondLst>
                                            <p:cond delay="2999"/>
                                          </p:stCondLst>
                                        </p:cTn>
                                        <p:tgtEl>
                                          <p:spTgt spid="8"/>
                                        </p:tgtEl>
                                        <p:attrNameLst>
                                          <p:attrName>style.visibility</p:attrName>
                                        </p:attrNameLst>
                                      </p:cBhvr>
                                      <p:to>
                                        <p:strVal val="hidden"/>
                                      </p:to>
                                    </p:set>
                                  </p:childTnLst>
                                </p:cTn>
                              </p:par>
                              <p:par>
                                <p:cTn id="44" presetID="23" presetClass="entr" presetSubtype="272" fill="hold" nodeType="withEffect">
                                  <p:stCondLst>
                                    <p:cond delay="0"/>
                                  </p:stCondLst>
                                  <p:childTnLst>
                                    <p:set>
                                      <p:cBhvr>
                                        <p:cTn id="45" dur="1" fill="hold">
                                          <p:stCondLst>
                                            <p:cond delay="0"/>
                                          </p:stCondLst>
                                        </p:cTn>
                                        <p:tgtEl>
                                          <p:spTgt spid="4"/>
                                        </p:tgtEl>
                                        <p:attrNameLst>
                                          <p:attrName>style.visibility</p:attrName>
                                        </p:attrNameLst>
                                      </p:cBhvr>
                                      <p:to>
                                        <p:strVal val="visible"/>
                                      </p:to>
                                    </p:set>
                                    <p:anim calcmode="lin" valueType="num">
                                      <p:cBhvr>
                                        <p:cTn id="46" dur="3000" fill="hold"/>
                                        <p:tgtEl>
                                          <p:spTgt spid="4"/>
                                        </p:tgtEl>
                                        <p:attrNameLst>
                                          <p:attrName>ppt_w</p:attrName>
                                        </p:attrNameLst>
                                      </p:cBhvr>
                                      <p:tavLst>
                                        <p:tav tm="0">
                                          <p:val>
                                            <p:strVal val="2/3*#ppt_w"/>
                                          </p:val>
                                        </p:tav>
                                        <p:tav tm="100000">
                                          <p:val>
                                            <p:strVal val="#ppt_w"/>
                                          </p:val>
                                        </p:tav>
                                      </p:tavLst>
                                    </p:anim>
                                    <p:anim calcmode="lin" valueType="num">
                                      <p:cBhvr>
                                        <p:cTn id="47" dur="3000" fill="hold"/>
                                        <p:tgtEl>
                                          <p:spTgt spid="4"/>
                                        </p:tgtEl>
                                        <p:attrNameLst>
                                          <p:attrName>ppt_h</p:attrName>
                                        </p:attrNameLst>
                                      </p:cBhvr>
                                      <p:tavLst>
                                        <p:tav tm="0">
                                          <p:val>
                                            <p:strVal val="2/3*#ppt_h"/>
                                          </p:val>
                                        </p:tav>
                                        <p:tav tm="100000">
                                          <p:val>
                                            <p:strVal val="#ppt_h"/>
                                          </p:val>
                                        </p:tav>
                                      </p:tavLst>
                                    </p:anim>
                                  </p:childTnLst>
                                </p:cTn>
                              </p:par>
                              <p:par>
                                <p:cTn id="48" presetID="4" presetClass="entr" presetSubtype="32" fill="hold" nodeType="withEffect">
                                  <p:stCondLst>
                                    <p:cond delay="0"/>
                                  </p:stCondLst>
                                  <p:childTnLst>
                                    <p:set>
                                      <p:cBhvr>
                                        <p:cTn id="49" dur="1" fill="hold">
                                          <p:stCondLst>
                                            <p:cond delay="0"/>
                                          </p:stCondLst>
                                        </p:cTn>
                                        <p:tgtEl>
                                          <p:spTgt spid="4"/>
                                        </p:tgtEl>
                                        <p:attrNameLst>
                                          <p:attrName>style.visibility</p:attrName>
                                        </p:attrNameLst>
                                      </p:cBhvr>
                                      <p:to>
                                        <p:strVal val="visible"/>
                                      </p:to>
                                    </p:set>
                                    <p:animEffect transition="in" filter="box(out)">
                                      <p:cBhvr>
                                        <p:cTn id="50"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animBg="1"/>
      <p:bldP spid="7" grpId="1" animBg="1"/>
      <p:bldP spid="8" grpId="0" animBg="1"/>
      <p:bldP spid="8" grpId="1" animBg="1"/>
      <p:bldP spid="9" grpId="0" animBg="1"/>
      <p:bldP spid="9" grpId="1" animBg="1"/>
      <p:bldP spid="10"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room_tatami_1024x768_11121.jpg"/>
          <p:cNvPicPr>
            <a:picLocks noChangeAspect="1"/>
          </p:cNvPicPr>
          <p:nvPr/>
        </p:nvPicPr>
        <p:blipFill>
          <a:blip r:embed="rId2"/>
          <a:stretch>
            <a:fillRect/>
          </a:stretch>
        </p:blipFill>
        <p:spPr>
          <a:xfrm>
            <a:off x="0" y="0"/>
            <a:ext cx="9144000" cy="6858000"/>
          </a:xfrm>
          <a:prstGeom prst="rect">
            <a:avLst/>
          </a:prstGeom>
        </p:spPr>
      </p:pic>
      <p:pic>
        <p:nvPicPr>
          <p:cNvPr id="5" name="4 Imagen" descr="room_tatami_1024x768_11121.jpg"/>
          <p:cNvPicPr>
            <a:picLocks noChangeAspect="1"/>
          </p:cNvPicPr>
          <p:nvPr/>
        </p:nvPicPr>
        <p:blipFill>
          <a:blip r:embed="rId2"/>
          <a:stretch>
            <a:fillRect/>
          </a:stretch>
        </p:blipFill>
        <p:spPr>
          <a:xfrm>
            <a:off x="0" y="0"/>
            <a:ext cx="9144000" cy="6858000"/>
          </a:xfrm>
          <a:prstGeom prst="rect">
            <a:avLst/>
          </a:prstGeom>
        </p:spPr>
      </p:pic>
      <p:pic>
        <p:nvPicPr>
          <p:cNvPr id="6" name="5 Imagen" descr="vinilos-decorativos-silueta-mujer-japonesa.jpg"/>
          <p:cNvPicPr>
            <a:picLocks noChangeAspect="1"/>
          </p:cNvPicPr>
          <p:nvPr/>
        </p:nvPicPr>
        <p:blipFill>
          <a:blip r:embed="rId3"/>
          <a:stretch>
            <a:fillRect/>
          </a:stretch>
        </p:blipFill>
        <p:spPr>
          <a:xfrm>
            <a:off x="4500562" y="785794"/>
            <a:ext cx="5715000" cy="5715000"/>
          </a:xfrm>
          <a:prstGeom prst="rect">
            <a:avLst/>
          </a:prstGeom>
        </p:spPr>
      </p:pic>
      <p:sp>
        <p:nvSpPr>
          <p:cNvPr id="7" name="6 Rectángulo"/>
          <p:cNvSpPr/>
          <p:nvPr/>
        </p:nvSpPr>
        <p:spPr>
          <a:xfrm>
            <a:off x="0" y="0"/>
            <a:ext cx="9144000" cy="6858000"/>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1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4/3*#ppt_w"/>
                                          </p:val>
                                        </p:tav>
                                        <p:tav tm="100000">
                                          <p:val>
                                            <p:strVal val="#ppt_w"/>
                                          </p:val>
                                        </p:tav>
                                      </p:tavLst>
                                    </p:anim>
                                    <p:anim calcmode="lin" valueType="num">
                                      <p:cBhvr>
                                        <p:cTn id="11" dur="3000" fill="hold"/>
                                        <p:tgtEl>
                                          <p:spTgt spid="4"/>
                                        </p:tgtEl>
                                        <p:attrNameLst>
                                          <p:attrName>ppt_h</p:attrName>
                                        </p:attrNameLst>
                                      </p:cBhvr>
                                      <p:tavLst>
                                        <p:tav tm="0">
                                          <p:val>
                                            <p:strVal val="4/3*#ppt_h"/>
                                          </p:val>
                                        </p:tav>
                                        <p:tav tm="100000">
                                          <p:val>
                                            <p:strVal val="#ppt_h"/>
                                          </p:val>
                                        </p:tav>
                                      </p:tavLst>
                                    </p:anim>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strVal val="4/3*#ppt_w"/>
                                          </p:val>
                                        </p:tav>
                                        <p:tav tm="100000">
                                          <p:val>
                                            <p:strVal val="#ppt_w"/>
                                          </p:val>
                                        </p:tav>
                                      </p:tavLst>
                                    </p:anim>
                                    <p:anim calcmode="lin" valueType="num">
                                      <p:cBhvr>
                                        <p:cTn id="15" dur="3000" fill="hold"/>
                                        <p:tgtEl>
                                          <p:spTgt spid="5"/>
                                        </p:tgtEl>
                                        <p:attrNameLst>
                                          <p:attrName>ppt_h</p:attrName>
                                        </p:attrNameLst>
                                      </p:cBhvr>
                                      <p:tavLst>
                                        <p:tav tm="0">
                                          <p:val>
                                            <p:strVal val="4/3*#ppt_h"/>
                                          </p:val>
                                        </p:tav>
                                        <p:tav tm="100000">
                                          <p:val>
                                            <p:strVal val="#ppt_h"/>
                                          </p:val>
                                        </p:tav>
                                      </p:tavLst>
                                    </p:anim>
                                  </p:childTnLst>
                                </p:cTn>
                              </p:par>
                              <p:par>
                                <p:cTn id="16" presetID="8" presetClass="entr" presetSubtype="32"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diamond(out)">
                                      <p:cBhvr>
                                        <p:cTn id="18" dur="3000"/>
                                        <p:tgtEl>
                                          <p:spTgt spid="5"/>
                                        </p:tgtEl>
                                      </p:cBhvr>
                                    </p:animEffect>
                                  </p:childTnLst>
                                </p:cTn>
                              </p:par>
                              <p:par>
                                <p:cTn id="19" presetID="21" presetClass="entr" presetSubtype="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wheel(8)">
                                      <p:cBhvr>
                                        <p:cTn id="21" dur="3000"/>
                                        <p:tgtEl>
                                          <p:spTgt spid="4"/>
                                        </p:tgtEl>
                                      </p:cBhvr>
                                    </p:animEffect>
                                  </p:childTnLst>
                                </p:cTn>
                              </p:par>
                            </p:childTnLst>
                          </p:cTn>
                        </p:par>
                        <p:par>
                          <p:cTn id="22" fill="hold">
                            <p:stCondLst>
                              <p:cond delay="3000"/>
                            </p:stCondLst>
                            <p:childTnLst>
                              <p:par>
                                <p:cTn id="23" presetID="10" presetClass="entr" presetSubtype="0" fill="hold" nodeType="after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fade">
                                      <p:cBhvr>
                                        <p:cTn id="25"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3.jpg"/>
          <p:cNvPicPr>
            <a:picLocks noChangeAspect="1"/>
          </p:cNvPicPr>
          <p:nvPr/>
        </p:nvPicPr>
        <p:blipFill>
          <a:blip r:embed="rId2"/>
          <a:stretch>
            <a:fillRect/>
          </a:stretch>
        </p:blipFill>
        <p:spPr>
          <a:xfrm>
            <a:off x="5945" y="0"/>
            <a:ext cx="9132109" cy="6858000"/>
          </a:xfrm>
          <a:prstGeom prst="rect">
            <a:avLst/>
          </a:prstGeom>
        </p:spPr>
      </p:pic>
      <p:sp>
        <p:nvSpPr>
          <p:cNvPr id="6" name="5 Triángulo rectángulo"/>
          <p:cNvSpPr/>
          <p:nvPr/>
        </p:nvSpPr>
        <p:spPr>
          <a:xfrm>
            <a:off x="0" y="0"/>
            <a:ext cx="4714876" cy="6858000"/>
          </a:xfrm>
          <a:prstGeom prst="rtTriangle">
            <a:avLst/>
          </a:prstGeom>
          <a:solidFill>
            <a:srgbClr val="CC99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rectángulo"/>
          <p:cNvSpPr/>
          <p:nvPr/>
        </p:nvSpPr>
        <p:spPr>
          <a:xfrm flipH="1">
            <a:off x="4643438" y="0"/>
            <a:ext cx="4500562" cy="6858000"/>
          </a:xfrm>
          <a:prstGeom prst="rtTriangle">
            <a:avLst/>
          </a:prstGeom>
          <a:solidFill>
            <a:srgbClr val="CC99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0" y="0"/>
            <a:ext cx="9144000" cy="6858000"/>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1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par>
                                <p:cTn id="8" presetID="17" presetClass="exit" presetSubtype="8" fill="hold" grpId="0" nodeType="withEffect">
                                  <p:stCondLst>
                                    <p:cond delay="0"/>
                                  </p:stCondLst>
                                  <p:childTnLst>
                                    <p:anim calcmode="lin" valueType="num">
                                      <p:cBhvr>
                                        <p:cTn id="9" dur="3000"/>
                                        <p:tgtEl>
                                          <p:spTgt spid="6"/>
                                        </p:tgtEl>
                                        <p:attrNameLst>
                                          <p:attrName>ppt_x</p:attrName>
                                        </p:attrNameLst>
                                      </p:cBhvr>
                                      <p:tavLst>
                                        <p:tav tm="0">
                                          <p:val>
                                            <p:strVal val="ppt_x"/>
                                          </p:val>
                                        </p:tav>
                                        <p:tav tm="100000">
                                          <p:val>
                                            <p:strVal val="ppt_x-ppt_w/2"/>
                                          </p:val>
                                        </p:tav>
                                      </p:tavLst>
                                    </p:anim>
                                    <p:anim calcmode="lin" valueType="num">
                                      <p:cBhvr>
                                        <p:cTn id="10" dur="3000"/>
                                        <p:tgtEl>
                                          <p:spTgt spid="6"/>
                                        </p:tgtEl>
                                        <p:attrNameLst>
                                          <p:attrName>ppt_y</p:attrName>
                                        </p:attrNameLst>
                                      </p:cBhvr>
                                      <p:tavLst>
                                        <p:tav tm="0">
                                          <p:val>
                                            <p:strVal val="ppt_y"/>
                                          </p:val>
                                        </p:tav>
                                        <p:tav tm="100000">
                                          <p:val>
                                            <p:strVal val="ppt_y"/>
                                          </p:val>
                                        </p:tav>
                                      </p:tavLst>
                                    </p:anim>
                                    <p:anim calcmode="lin" valueType="num">
                                      <p:cBhvr>
                                        <p:cTn id="11" dur="3000"/>
                                        <p:tgtEl>
                                          <p:spTgt spid="6"/>
                                        </p:tgtEl>
                                        <p:attrNameLst>
                                          <p:attrName>ppt_w</p:attrName>
                                        </p:attrNameLst>
                                      </p:cBhvr>
                                      <p:tavLst>
                                        <p:tav tm="0">
                                          <p:val>
                                            <p:strVal val="ppt_w"/>
                                          </p:val>
                                        </p:tav>
                                        <p:tav tm="100000">
                                          <p:val>
                                            <p:fltVal val="0"/>
                                          </p:val>
                                        </p:tav>
                                      </p:tavLst>
                                    </p:anim>
                                    <p:anim calcmode="lin" valueType="num">
                                      <p:cBhvr>
                                        <p:cTn id="12" dur="3000"/>
                                        <p:tgtEl>
                                          <p:spTgt spid="6"/>
                                        </p:tgtEl>
                                        <p:attrNameLst>
                                          <p:attrName>ppt_h</p:attrName>
                                        </p:attrNameLst>
                                      </p:cBhvr>
                                      <p:tavLst>
                                        <p:tav tm="0">
                                          <p:val>
                                            <p:strVal val="ppt_h"/>
                                          </p:val>
                                        </p:tav>
                                        <p:tav tm="100000">
                                          <p:val>
                                            <p:strVal val="ppt_h"/>
                                          </p:val>
                                        </p:tav>
                                      </p:tavLst>
                                    </p:anim>
                                    <p:set>
                                      <p:cBhvr>
                                        <p:cTn id="13" dur="1" fill="hold">
                                          <p:stCondLst>
                                            <p:cond delay="2999"/>
                                          </p:stCondLst>
                                        </p:cTn>
                                        <p:tgtEl>
                                          <p:spTgt spid="6"/>
                                        </p:tgtEl>
                                        <p:attrNameLst>
                                          <p:attrName>style.visibility</p:attrName>
                                        </p:attrNameLst>
                                      </p:cBhvr>
                                      <p:to>
                                        <p:strVal val="hidden"/>
                                      </p:to>
                                    </p:set>
                                  </p:childTnLst>
                                </p:cTn>
                              </p:par>
                              <p:par>
                                <p:cTn id="14" presetID="17" presetClass="exit" presetSubtype="2" fill="hold" grpId="0" nodeType="withEffect">
                                  <p:stCondLst>
                                    <p:cond delay="0"/>
                                  </p:stCondLst>
                                  <p:childTnLst>
                                    <p:anim calcmode="lin" valueType="num">
                                      <p:cBhvr>
                                        <p:cTn id="15" dur="3000"/>
                                        <p:tgtEl>
                                          <p:spTgt spid="7"/>
                                        </p:tgtEl>
                                        <p:attrNameLst>
                                          <p:attrName>ppt_x</p:attrName>
                                        </p:attrNameLst>
                                      </p:cBhvr>
                                      <p:tavLst>
                                        <p:tav tm="0">
                                          <p:val>
                                            <p:strVal val="ppt_x"/>
                                          </p:val>
                                        </p:tav>
                                        <p:tav tm="100000">
                                          <p:val>
                                            <p:strVal val="ppt_x+ppt_w/2"/>
                                          </p:val>
                                        </p:tav>
                                      </p:tavLst>
                                    </p:anim>
                                    <p:anim calcmode="lin" valueType="num">
                                      <p:cBhvr>
                                        <p:cTn id="16" dur="3000"/>
                                        <p:tgtEl>
                                          <p:spTgt spid="7"/>
                                        </p:tgtEl>
                                        <p:attrNameLst>
                                          <p:attrName>ppt_y</p:attrName>
                                        </p:attrNameLst>
                                      </p:cBhvr>
                                      <p:tavLst>
                                        <p:tav tm="0">
                                          <p:val>
                                            <p:strVal val="ppt_y"/>
                                          </p:val>
                                        </p:tav>
                                        <p:tav tm="100000">
                                          <p:val>
                                            <p:strVal val="ppt_y"/>
                                          </p:val>
                                        </p:tav>
                                      </p:tavLst>
                                    </p:anim>
                                    <p:anim calcmode="lin" valueType="num">
                                      <p:cBhvr>
                                        <p:cTn id="17" dur="3000"/>
                                        <p:tgtEl>
                                          <p:spTgt spid="7"/>
                                        </p:tgtEl>
                                        <p:attrNameLst>
                                          <p:attrName>ppt_w</p:attrName>
                                        </p:attrNameLst>
                                      </p:cBhvr>
                                      <p:tavLst>
                                        <p:tav tm="0">
                                          <p:val>
                                            <p:strVal val="ppt_w"/>
                                          </p:val>
                                        </p:tav>
                                        <p:tav tm="100000">
                                          <p:val>
                                            <p:fltVal val="0"/>
                                          </p:val>
                                        </p:tav>
                                      </p:tavLst>
                                    </p:anim>
                                    <p:anim calcmode="lin" valueType="num">
                                      <p:cBhvr>
                                        <p:cTn id="18" dur="3000"/>
                                        <p:tgtEl>
                                          <p:spTgt spid="7"/>
                                        </p:tgtEl>
                                        <p:attrNameLst>
                                          <p:attrName>ppt_h</p:attrName>
                                        </p:attrNameLst>
                                      </p:cBhvr>
                                      <p:tavLst>
                                        <p:tav tm="0">
                                          <p:val>
                                            <p:strVal val="ppt_h"/>
                                          </p:val>
                                        </p:tav>
                                        <p:tav tm="100000">
                                          <p:val>
                                            <p:strVal val="ppt_h"/>
                                          </p:val>
                                        </p:tav>
                                      </p:tavLst>
                                    </p:anim>
                                    <p:set>
                                      <p:cBhvr>
                                        <p:cTn id="19" dur="1" fill="hold">
                                          <p:stCondLst>
                                            <p:cond delay="2999"/>
                                          </p:stCondLst>
                                        </p:cTn>
                                        <p:tgtEl>
                                          <p:spTgt spid="7"/>
                                        </p:tgtEl>
                                        <p:attrNameLst>
                                          <p:attrName>style.visibility</p:attrName>
                                        </p:attrNameLst>
                                      </p:cBhvr>
                                      <p:to>
                                        <p:strVal val="hidden"/>
                                      </p:to>
                                    </p:set>
                                  </p:childTnLst>
                                </p:cTn>
                              </p:par>
                              <p:par>
                                <p:cTn id="20" presetID="3" presetClass="exit" presetSubtype="5" fill="hold" grpId="1" nodeType="withEffect">
                                  <p:stCondLst>
                                    <p:cond delay="0"/>
                                  </p:stCondLst>
                                  <p:childTnLst>
                                    <p:animEffect transition="out" filter="blinds(vertical)">
                                      <p:cBhvr>
                                        <p:cTn id="21" dur="3000"/>
                                        <p:tgtEl>
                                          <p:spTgt spid="6"/>
                                        </p:tgtEl>
                                      </p:cBhvr>
                                    </p:animEffect>
                                    <p:set>
                                      <p:cBhvr>
                                        <p:cTn id="22" dur="1" fill="hold">
                                          <p:stCondLst>
                                            <p:cond delay="2999"/>
                                          </p:stCondLst>
                                        </p:cTn>
                                        <p:tgtEl>
                                          <p:spTgt spid="6"/>
                                        </p:tgtEl>
                                        <p:attrNameLst>
                                          <p:attrName>style.visibility</p:attrName>
                                        </p:attrNameLst>
                                      </p:cBhvr>
                                      <p:to>
                                        <p:strVal val="hidden"/>
                                      </p:to>
                                    </p:set>
                                  </p:childTnLst>
                                </p:cTn>
                              </p:par>
                              <p:par>
                                <p:cTn id="23" presetID="3" presetClass="exit" presetSubtype="5" fill="hold" grpId="1" nodeType="withEffect">
                                  <p:stCondLst>
                                    <p:cond delay="0"/>
                                  </p:stCondLst>
                                  <p:childTnLst>
                                    <p:animEffect transition="out" filter="blinds(vertical)">
                                      <p:cBhvr>
                                        <p:cTn id="24" dur="3000"/>
                                        <p:tgtEl>
                                          <p:spTgt spid="7"/>
                                        </p:tgtEl>
                                      </p:cBhvr>
                                    </p:animEffect>
                                    <p:set>
                                      <p:cBhvr>
                                        <p:cTn id="25" dur="1" fill="hold">
                                          <p:stCondLst>
                                            <p:cond delay="2999"/>
                                          </p:stCondLst>
                                        </p:cTn>
                                        <p:tgtEl>
                                          <p:spTgt spid="7"/>
                                        </p:tgtEl>
                                        <p:attrNameLst>
                                          <p:attrName>style.visibility</p:attrName>
                                        </p:attrNameLst>
                                      </p:cBhvr>
                                      <p:to>
                                        <p:strVal val="hidden"/>
                                      </p:to>
                                    </p:set>
                                  </p:childTnLst>
                                </p:cTn>
                              </p:par>
                              <p:par>
                                <p:cTn id="26" presetID="17" presetClass="entr" presetSubtype="10" fill="hold" nodeType="withEffect">
                                  <p:stCondLst>
                                    <p:cond delay="0"/>
                                  </p:stCondLst>
                                  <p:childTnLst>
                                    <p:set>
                                      <p:cBhvr>
                                        <p:cTn id="27" dur="1" fill="hold">
                                          <p:stCondLst>
                                            <p:cond delay="0"/>
                                          </p:stCondLst>
                                        </p:cTn>
                                        <p:tgtEl>
                                          <p:spTgt spid="4"/>
                                        </p:tgtEl>
                                        <p:attrNameLst>
                                          <p:attrName>style.visibility</p:attrName>
                                        </p:attrNameLst>
                                      </p:cBhvr>
                                      <p:to>
                                        <p:strVal val="visible"/>
                                      </p:to>
                                    </p:set>
                                    <p:anim calcmode="lin" valueType="num">
                                      <p:cBhvr>
                                        <p:cTn id="28" dur="3000" fill="hold"/>
                                        <p:tgtEl>
                                          <p:spTgt spid="4"/>
                                        </p:tgtEl>
                                        <p:attrNameLst>
                                          <p:attrName>ppt_w</p:attrName>
                                        </p:attrNameLst>
                                      </p:cBhvr>
                                      <p:tavLst>
                                        <p:tav tm="0">
                                          <p:val>
                                            <p:fltVal val="0"/>
                                          </p:val>
                                        </p:tav>
                                        <p:tav tm="100000">
                                          <p:val>
                                            <p:strVal val="#ppt_w"/>
                                          </p:val>
                                        </p:tav>
                                      </p:tavLst>
                                    </p:anim>
                                    <p:anim calcmode="lin" valueType="num">
                                      <p:cBhvr>
                                        <p:cTn id="29" dur="3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animBg="1"/>
      <p:bldP spid="7" grpId="1" animBg="1"/>
      <p:bldP spid="8"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p:spPr>
        <p:txBody>
          <a:bodyPr/>
          <a:lstStyle/>
          <a:p>
            <a:endParaRPr lang="es-ES" dirty="0"/>
          </a:p>
        </p:txBody>
      </p:sp>
      <p:sp>
        <p:nvSpPr>
          <p:cNvPr id="4" name="3 Marco"/>
          <p:cNvSpPr/>
          <p:nvPr/>
        </p:nvSpPr>
        <p:spPr>
          <a:xfrm>
            <a:off x="0" y="0"/>
            <a:ext cx="9144000" cy="6858000"/>
          </a:xfrm>
          <a:prstGeom prst="frame">
            <a:avLst>
              <a:gd name="adj1" fmla="val 3611"/>
            </a:avLst>
          </a:prstGeom>
          <a:blipFill dpi="0" rotWithShape="1">
            <a:blip r:embed="rId2"/>
            <a:srcRect/>
            <a:tile tx="0" ty="0" sx="100000" sy="100000" flip="none" algn="tl"/>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sp3d prstMaterial="powder"/>
          </a:bodyPr>
          <a:lstStyle/>
          <a:p>
            <a:pPr algn="ctr"/>
            <a:endParaRPr lang="es-ES">
              <a:solidFill>
                <a:schemeClr val="tx1"/>
              </a:solidFill>
            </a:endParaRPr>
          </a:p>
        </p:txBody>
      </p:sp>
      <p:sp>
        <p:nvSpPr>
          <p:cNvPr id="5" name="4 Rectángulo"/>
          <p:cNvSpPr/>
          <p:nvPr/>
        </p:nvSpPr>
        <p:spPr>
          <a:xfrm>
            <a:off x="357158" y="285728"/>
            <a:ext cx="8429684" cy="6215106"/>
          </a:xfrm>
          <a:prstGeom prst="rect">
            <a:avLst/>
          </a:prstGeom>
          <a:solidFill>
            <a:srgbClr val="540000"/>
          </a:solidFill>
          <a:ln>
            <a:noFill/>
          </a:ln>
          <a:scene3d>
            <a:camera prst="orthographicFront"/>
            <a:lightRig rig="threePt" dir="t"/>
          </a:scene3d>
          <a:sp3d>
            <a:bevelT w="57150" h="1143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uadroTexto"/>
          <p:cNvSpPr txBox="1"/>
          <p:nvPr/>
        </p:nvSpPr>
        <p:spPr>
          <a:xfrm>
            <a:off x="2000232" y="1214422"/>
            <a:ext cx="5429288" cy="1323439"/>
          </a:xfrm>
          <a:prstGeom prst="rect">
            <a:avLst/>
          </a:prstGeom>
          <a:noFill/>
        </p:spPr>
        <p:txBody>
          <a:bodyPr wrap="square" rtlCol="0">
            <a:spAutoFit/>
            <a:scene3d>
              <a:camera prst="orthographicFront"/>
              <a:lightRig rig="threePt" dir="t"/>
            </a:scene3d>
            <a:sp3d extrusionH="57150" prstMaterial="powder">
              <a:bevelT h="25400" prst="softRound"/>
            </a:sp3d>
          </a:bodyPr>
          <a:lstStyle/>
          <a:p>
            <a:r>
              <a:rPr lang="es-ES_tradnl" sz="8000" b="1" dirty="0" smtClean="0">
                <a:blipFill dpi="0" rotWithShape="1">
                  <a:blip r:embed="rId2"/>
                  <a:srcRect/>
                  <a:stretch>
                    <a:fillRect/>
                  </a:stretch>
                </a:blipFill>
                <a:latin typeface="Pristina" pitchFamily="66" charset="0"/>
              </a:rPr>
              <a:t>Gastronomía</a:t>
            </a:r>
            <a:endParaRPr lang="es-ES" sz="8000" b="1" dirty="0">
              <a:blipFill dpi="0" rotWithShape="1">
                <a:blip r:embed="rId2"/>
                <a:srcRect/>
                <a:stretch>
                  <a:fillRect/>
                </a:stretch>
              </a:blipFill>
              <a:latin typeface="Pristina" pitchFamily="66" charset="0"/>
            </a:endParaRPr>
          </a:p>
        </p:txBody>
      </p:sp>
      <p:pic>
        <p:nvPicPr>
          <p:cNvPr id="32778" name="Picture 10" descr="http://uraeda.by/upload/images/search_tags_main/2.png"/>
          <p:cNvPicPr>
            <a:picLocks noChangeAspect="1" noChangeArrowheads="1"/>
          </p:cNvPicPr>
          <p:nvPr/>
        </p:nvPicPr>
        <p:blipFill>
          <a:blip r:embed="rId3">
            <a:lum contrast="10000"/>
          </a:blip>
          <a:srcRect/>
          <a:stretch>
            <a:fillRect/>
          </a:stretch>
        </p:blipFill>
        <p:spPr bwMode="auto">
          <a:xfrm>
            <a:off x="4071934" y="3590925"/>
            <a:ext cx="3714750" cy="3267075"/>
          </a:xfrm>
          <a:prstGeom prst="rect">
            <a:avLst/>
          </a:prstGeom>
          <a:noFill/>
        </p:spPr>
      </p:pic>
      <p:pic>
        <p:nvPicPr>
          <p:cNvPr id="32780" name="Picture 12" descr="http://kamakura74.ru/media/items/ikura_sake_1.png"/>
          <p:cNvPicPr>
            <a:picLocks noChangeAspect="1" noChangeArrowheads="1"/>
          </p:cNvPicPr>
          <p:nvPr/>
        </p:nvPicPr>
        <p:blipFill>
          <a:blip r:embed="rId4">
            <a:lum contrast="10000"/>
          </a:blip>
          <a:srcRect/>
          <a:stretch>
            <a:fillRect/>
          </a:stretch>
        </p:blipFill>
        <p:spPr bwMode="auto">
          <a:xfrm>
            <a:off x="785786" y="2928934"/>
            <a:ext cx="3429000" cy="3429001"/>
          </a:xfrm>
          <a:prstGeom prst="rect">
            <a:avLst/>
          </a:prstGeom>
          <a:noFill/>
        </p:spPr>
      </p:pic>
      <p:pic>
        <p:nvPicPr>
          <p:cNvPr id="32769" name="Picture 1" descr="d:\Mis documentos\ppsx\TOKIO\t3kt3y2k.png"/>
          <p:cNvPicPr>
            <a:picLocks noChangeAspect="1" noChangeArrowheads="1"/>
          </p:cNvPicPr>
          <p:nvPr/>
        </p:nvPicPr>
        <p:blipFill>
          <a:blip r:embed="rId5"/>
          <a:srcRect/>
          <a:stretch>
            <a:fillRect/>
          </a:stretch>
        </p:blipFill>
        <p:spPr bwMode="auto">
          <a:xfrm rot="20932121">
            <a:off x="6399099" y="801836"/>
            <a:ext cx="2742439" cy="3653790"/>
          </a:xfrm>
          <a:prstGeom prst="rect">
            <a:avLst/>
          </a:prstGeom>
          <a:noFill/>
        </p:spPr>
      </p:pic>
      <p:sp>
        <p:nvSpPr>
          <p:cNvPr id="11" name="10 Rectángulo"/>
          <p:cNvSpPr/>
          <p:nvPr/>
        </p:nvSpPr>
        <p:spPr>
          <a:xfrm>
            <a:off x="0" y="0"/>
            <a:ext cx="9144000" cy="6858000"/>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1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20" presetClass="entr" presetSubtype="0"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edge">
                                      <p:cBhvr>
                                        <p:cTn id="10" dur="2000"/>
                                        <p:tgtEl>
                                          <p:spTgt spid="4"/>
                                        </p:tgtEl>
                                      </p:cBhvr>
                                    </p:animEffect>
                                  </p:childTnLst>
                                </p:cTn>
                              </p:par>
                              <p:par>
                                <p:cTn id="11" presetID="2" presetClass="entr" presetSubtype="8" fill="hold" grpId="0" nodeType="withEffect">
                                  <p:stCondLst>
                                    <p:cond delay="0"/>
                                  </p:stCondLst>
                                  <p:iterate type="lt">
                                    <p:tmPct val="0"/>
                                  </p:iterate>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0-#ppt_w/2"/>
                                          </p:val>
                                        </p:tav>
                                        <p:tav tm="100000">
                                          <p:val>
                                            <p:strVal val="#ppt_x"/>
                                          </p:val>
                                        </p:tav>
                                      </p:tavLst>
                                    </p:anim>
                                    <p:anim calcmode="lin" valueType="num">
                                      <p:cBhvr additive="base">
                                        <p:cTn id="14" dur="2000" fill="hold"/>
                                        <p:tgtEl>
                                          <p:spTgt spid="6"/>
                                        </p:tgtEl>
                                        <p:attrNameLst>
                                          <p:attrName>ppt_y</p:attrName>
                                        </p:attrNameLst>
                                      </p:cBhvr>
                                      <p:tavLst>
                                        <p:tav tm="0">
                                          <p:val>
                                            <p:strVal val="#ppt_y"/>
                                          </p:val>
                                        </p:tav>
                                        <p:tav tm="100000">
                                          <p:val>
                                            <p:strVal val="#ppt_y"/>
                                          </p:val>
                                        </p:tav>
                                      </p:tavLst>
                                    </p:anim>
                                  </p:childTnLst>
                                </p:cTn>
                              </p:par>
                              <p:par>
                                <p:cTn id="15" presetID="9" presetClass="path" presetSubtype="0" accel="50000" decel="50000" fill="hold" grpId="1" nodeType="withEffect">
                                  <p:stCondLst>
                                    <p:cond delay="0"/>
                                  </p:stCondLst>
                                  <p:iterate type="lt">
                                    <p:tmPct val="10000"/>
                                  </p:iterate>
                                  <p:childTnLst>
                                    <p:animMotion origin="layout" path="M -0.01511 -0.00579 C -0.00313 -0.02986 0.01788 -0.06435 0.04288 -0.06435 C 0.07986 -0.06435 0.10989 -0.02847 0.10989 0.0169 C 0.10989 0.03148 0.10694 0.04491 0.10087 0.05694 C 0.10191 0.05694 -0.01511 0.2368 -0.01511 0.23819 C -0.01511 0.2368 -0.13212 0.05694 -0.13108 0.05694 C -0.13715 0.04491 -0.14011 0.03148 -0.14011 0.0169 C -0.14011 -0.02847 -0.11007 -0.06435 -0.07205 -0.06435 C -0.04809 -0.06435 -0.02708 -0.02986 -0.01511 -0.00579 Z " pathEditMode="relative" rAng="0" ptsTypes="fffffffff">
                                      <p:cBhvr>
                                        <p:cTn id="16" dur="2000" fill="hold"/>
                                        <p:tgtEl>
                                          <p:spTgt spid="6"/>
                                        </p:tgtEl>
                                        <p:attrNameLst>
                                          <p:attrName>ppt_x</p:attrName>
                                          <p:attrName>ppt_y</p:attrName>
                                        </p:attrNameLst>
                                      </p:cBhvr>
                                      <p:rCtr x="0" y="93"/>
                                    </p:animMotion>
                                  </p:childTnLst>
                                </p:cTn>
                              </p:par>
                            </p:childTnLst>
                          </p:cTn>
                        </p:par>
                        <p:par>
                          <p:cTn id="17" fill="hold">
                            <p:stCondLst>
                              <p:cond delay="4000"/>
                            </p:stCondLst>
                            <p:childTnLst>
                              <p:par>
                                <p:cTn id="18" presetID="10" presetClass="entr" presetSubtype="0" fill="hold" nodeType="afterEffect">
                                  <p:stCondLst>
                                    <p:cond delay="0"/>
                                  </p:stCondLst>
                                  <p:childTnLst>
                                    <p:set>
                                      <p:cBhvr>
                                        <p:cTn id="19" dur="1" fill="hold">
                                          <p:stCondLst>
                                            <p:cond delay="0"/>
                                          </p:stCondLst>
                                        </p:cTn>
                                        <p:tgtEl>
                                          <p:spTgt spid="32780"/>
                                        </p:tgtEl>
                                        <p:attrNameLst>
                                          <p:attrName>style.visibility</p:attrName>
                                        </p:attrNameLst>
                                      </p:cBhvr>
                                      <p:to>
                                        <p:strVal val="visible"/>
                                      </p:to>
                                    </p:set>
                                    <p:animEffect transition="in" filter="fade">
                                      <p:cBhvr>
                                        <p:cTn id="20" dur="2000"/>
                                        <p:tgtEl>
                                          <p:spTgt spid="32780"/>
                                        </p:tgtEl>
                                      </p:cBhvr>
                                    </p:animEffect>
                                  </p:childTnLst>
                                </p:cTn>
                              </p:par>
                            </p:childTnLst>
                          </p:cTn>
                        </p:par>
                        <p:par>
                          <p:cTn id="21" fill="hold">
                            <p:stCondLst>
                              <p:cond delay="6000"/>
                            </p:stCondLst>
                            <p:childTnLst>
                              <p:par>
                                <p:cTn id="22" presetID="10" presetClass="entr" presetSubtype="0" fill="hold" nodeType="afterEffect">
                                  <p:stCondLst>
                                    <p:cond delay="0"/>
                                  </p:stCondLst>
                                  <p:childTnLst>
                                    <p:set>
                                      <p:cBhvr>
                                        <p:cTn id="23" dur="1" fill="hold">
                                          <p:stCondLst>
                                            <p:cond delay="0"/>
                                          </p:stCondLst>
                                        </p:cTn>
                                        <p:tgtEl>
                                          <p:spTgt spid="32778"/>
                                        </p:tgtEl>
                                        <p:attrNameLst>
                                          <p:attrName>style.visibility</p:attrName>
                                        </p:attrNameLst>
                                      </p:cBhvr>
                                      <p:to>
                                        <p:strVal val="visible"/>
                                      </p:to>
                                    </p:set>
                                    <p:animEffect transition="in" filter="fade">
                                      <p:cBhvr>
                                        <p:cTn id="24" dur="2000"/>
                                        <p:tgtEl>
                                          <p:spTgt spid="32778"/>
                                        </p:tgtEl>
                                      </p:cBhvr>
                                    </p:animEffect>
                                  </p:childTnLst>
                                </p:cTn>
                              </p:par>
                              <p:par>
                                <p:cTn id="25" presetID="10" presetClass="entr" presetSubtype="0" fill="hold" nodeType="withEffect">
                                  <p:stCondLst>
                                    <p:cond delay="0"/>
                                  </p:stCondLst>
                                  <p:childTnLst>
                                    <p:set>
                                      <p:cBhvr>
                                        <p:cTn id="26" dur="1" fill="hold">
                                          <p:stCondLst>
                                            <p:cond delay="0"/>
                                          </p:stCondLst>
                                        </p:cTn>
                                        <p:tgtEl>
                                          <p:spTgt spid="32769"/>
                                        </p:tgtEl>
                                        <p:attrNameLst>
                                          <p:attrName>style.visibility</p:attrName>
                                        </p:attrNameLst>
                                      </p:cBhvr>
                                      <p:to>
                                        <p:strVal val="visible"/>
                                      </p:to>
                                    </p:set>
                                    <p:animEffect transition="in" filter="fade">
                                      <p:cBhvr>
                                        <p:cTn id="27" dur="2000"/>
                                        <p:tgtEl>
                                          <p:spTgt spid="3276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p:bldP spid="6" grpId="1"/>
      <p:bldP spid="11"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4.jpg"/>
          <p:cNvPicPr>
            <a:picLocks noChangeAspect="1"/>
          </p:cNvPicPr>
          <p:nvPr/>
        </p:nvPicPr>
        <p:blipFill>
          <a:blip r:embed="rId2"/>
          <a:stretch>
            <a:fillRect/>
          </a:stretch>
        </p:blipFill>
        <p:spPr>
          <a:xfrm>
            <a:off x="2980" y="0"/>
            <a:ext cx="9138039" cy="6858000"/>
          </a:xfrm>
          <a:prstGeom prst="rect">
            <a:avLst/>
          </a:prstGeom>
        </p:spPr>
      </p:pic>
      <p:pic>
        <p:nvPicPr>
          <p:cNvPr id="5" name="4 Imagen" descr="Imagen4.jpg"/>
          <p:cNvPicPr>
            <a:picLocks noChangeAspect="1"/>
          </p:cNvPicPr>
          <p:nvPr/>
        </p:nvPicPr>
        <p:blipFill>
          <a:blip r:embed="rId2"/>
          <a:stretch>
            <a:fillRect/>
          </a:stretch>
        </p:blipFill>
        <p:spPr>
          <a:xfrm>
            <a:off x="0" y="0"/>
            <a:ext cx="9138039" cy="6858000"/>
          </a:xfrm>
          <a:prstGeom prst="rect">
            <a:avLst/>
          </a:prstGeom>
        </p:spPr>
      </p:pic>
      <p:sp>
        <p:nvSpPr>
          <p:cNvPr id="6" name="5 Rectángulo"/>
          <p:cNvSpPr/>
          <p:nvPr/>
        </p:nvSpPr>
        <p:spPr>
          <a:xfrm>
            <a:off x="0" y="0"/>
            <a:ext cx="9144000" cy="6858000"/>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1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4/3*#ppt_w"/>
                                          </p:val>
                                        </p:tav>
                                        <p:tav tm="100000">
                                          <p:val>
                                            <p:strVal val="#ppt_w"/>
                                          </p:val>
                                        </p:tav>
                                      </p:tavLst>
                                    </p:anim>
                                    <p:anim calcmode="lin" valueType="num">
                                      <p:cBhvr>
                                        <p:cTn id="11" dur="3000" fill="hold"/>
                                        <p:tgtEl>
                                          <p:spTgt spid="4"/>
                                        </p:tgtEl>
                                        <p:attrNameLst>
                                          <p:attrName>ppt_h</p:attrName>
                                        </p:attrNameLst>
                                      </p:cBhvr>
                                      <p:tavLst>
                                        <p:tav tm="0">
                                          <p:val>
                                            <p:strVal val="4/3*#ppt_h"/>
                                          </p:val>
                                        </p:tav>
                                        <p:tav tm="100000">
                                          <p:val>
                                            <p:strVal val="#ppt_h"/>
                                          </p:val>
                                        </p:tav>
                                      </p:tavLst>
                                    </p:anim>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strVal val="4/3*#ppt_w"/>
                                          </p:val>
                                        </p:tav>
                                        <p:tav tm="100000">
                                          <p:val>
                                            <p:strVal val="#ppt_w"/>
                                          </p:val>
                                        </p:tav>
                                      </p:tavLst>
                                    </p:anim>
                                    <p:anim calcmode="lin" valueType="num">
                                      <p:cBhvr>
                                        <p:cTn id="15" dur="3000" fill="hold"/>
                                        <p:tgtEl>
                                          <p:spTgt spid="5"/>
                                        </p:tgtEl>
                                        <p:attrNameLst>
                                          <p:attrName>ppt_h</p:attrName>
                                        </p:attrNameLst>
                                      </p:cBhvr>
                                      <p:tavLst>
                                        <p:tav tm="0">
                                          <p:val>
                                            <p:strVal val="4/3*#ppt_h"/>
                                          </p:val>
                                        </p:tav>
                                        <p:tav tm="100000">
                                          <p:val>
                                            <p:strVal val="#ppt_h"/>
                                          </p:val>
                                        </p:tav>
                                      </p:tavLst>
                                    </p:anim>
                                  </p:childTnLst>
                                </p:cTn>
                              </p:par>
                              <p:par>
                                <p:cTn id="16" presetID="5" presetClass="entr" presetSubtype="10"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checkerboard(across)">
                                      <p:cBhvr>
                                        <p:cTn id="18" dur="3000"/>
                                        <p:tgtEl>
                                          <p:spTgt spid="4"/>
                                        </p:tgtEl>
                                      </p:cBhvr>
                                    </p:animEffect>
                                  </p:childTnLst>
                                </p:cTn>
                              </p:par>
                              <p:par>
                                <p:cTn id="19" presetID="5" presetClass="entr" presetSubtype="10"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checkerboard(across)">
                                      <p:cBhvr>
                                        <p:cTn id="21"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71.jpg"/>
          <p:cNvPicPr>
            <a:picLocks noChangeAspect="1"/>
          </p:cNvPicPr>
          <p:nvPr/>
        </p:nvPicPr>
        <p:blipFill>
          <a:blip r:embed="rId2"/>
          <a:stretch>
            <a:fillRect/>
          </a:stretch>
        </p:blipFill>
        <p:spPr>
          <a:xfrm>
            <a:off x="0" y="0"/>
            <a:ext cx="9144000" cy="6858000"/>
          </a:xfrm>
          <a:prstGeom prst="rect">
            <a:avLst/>
          </a:prstGeom>
        </p:spPr>
      </p:pic>
      <p:pic>
        <p:nvPicPr>
          <p:cNvPr id="5" name="4 Imagen" descr="71.jpg"/>
          <p:cNvPicPr>
            <a:picLocks noChangeAspect="1"/>
          </p:cNvPicPr>
          <p:nvPr/>
        </p:nvPicPr>
        <p:blipFill>
          <a:blip r:embed="rId2"/>
          <a:stretch>
            <a:fillRect/>
          </a:stretch>
        </p:blipFill>
        <p:spPr>
          <a:xfrm>
            <a:off x="0" y="0"/>
            <a:ext cx="9144000" cy="6858000"/>
          </a:xfrm>
          <a:prstGeom prst="rect">
            <a:avLst/>
          </a:prstGeom>
        </p:spPr>
      </p:pic>
      <p:sp>
        <p:nvSpPr>
          <p:cNvPr id="6" name="5 Rectángulo"/>
          <p:cNvSpPr/>
          <p:nvPr/>
        </p:nvSpPr>
        <p:spPr>
          <a:xfrm>
            <a:off x="0" y="0"/>
            <a:ext cx="9144000" cy="6858000"/>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1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17" presetClass="exit" presetSubtype="10" fill="hold" nodeType="withEffect">
                                  <p:stCondLst>
                                    <p:cond delay="0"/>
                                  </p:stCondLst>
                                  <p:childTnLst>
                                    <p:anim calcmode="lin" valueType="num">
                                      <p:cBhvr>
                                        <p:cTn id="9" dur="3000"/>
                                        <p:tgtEl>
                                          <p:spTgt spid="5"/>
                                        </p:tgtEl>
                                        <p:attrNameLst>
                                          <p:attrName>ppt_w</p:attrName>
                                        </p:attrNameLst>
                                      </p:cBhvr>
                                      <p:tavLst>
                                        <p:tav tm="0">
                                          <p:val>
                                            <p:strVal val="ppt_w"/>
                                          </p:val>
                                        </p:tav>
                                        <p:tav tm="100000">
                                          <p:val>
                                            <p:fltVal val="0"/>
                                          </p:val>
                                        </p:tav>
                                      </p:tavLst>
                                    </p:anim>
                                    <p:anim calcmode="lin" valueType="num">
                                      <p:cBhvr>
                                        <p:cTn id="10" dur="3000"/>
                                        <p:tgtEl>
                                          <p:spTgt spid="5"/>
                                        </p:tgtEl>
                                        <p:attrNameLst>
                                          <p:attrName>ppt_h</p:attrName>
                                        </p:attrNameLst>
                                      </p:cBhvr>
                                      <p:tavLst>
                                        <p:tav tm="0">
                                          <p:val>
                                            <p:strVal val="ppt_h"/>
                                          </p:val>
                                        </p:tav>
                                        <p:tav tm="100000">
                                          <p:val>
                                            <p:strVal val="ppt_h"/>
                                          </p:val>
                                        </p:tav>
                                      </p:tavLst>
                                    </p:anim>
                                    <p:set>
                                      <p:cBhvr>
                                        <p:cTn id="11" dur="1" fill="hold">
                                          <p:stCondLst>
                                            <p:cond delay="2999"/>
                                          </p:stCondLst>
                                        </p:cTn>
                                        <p:tgtEl>
                                          <p:spTgt spid="5"/>
                                        </p:tgtEl>
                                        <p:attrNameLst>
                                          <p:attrName>style.visibility</p:attrName>
                                        </p:attrNameLst>
                                      </p:cBhvr>
                                      <p:to>
                                        <p:strVal val="hidden"/>
                                      </p:to>
                                    </p:set>
                                  </p:childTnLst>
                                </p:cTn>
                              </p:par>
                              <p:par>
                                <p:cTn id="12" presetID="20" presetClass="exit" presetSubtype="0" fill="hold" nodeType="withEffect">
                                  <p:stCondLst>
                                    <p:cond delay="0"/>
                                  </p:stCondLst>
                                  <p:childTnLst>
                                    <p:animEffect transition="out" filter="wedge">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17" presetClass="entr" presetSubtype="10"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fltVal val="0"/>
                                          </p:val>
                                        </p:tav>
                                        <p:tav tm="100000">
                                          <p:val>
                                            <p:strVal val="#ppt_w"/>
                                          </p:val>
                                        </p:tav>
                                      </p:tavLst>
                                    </p:anim>
                                    <p:anim calcmode="lin" valueType="num">
                                      <p:cBhvr>
                                        <p:cTn id="18" dur="3000" fill="hold"/>
                                        <p:tgtEl>
                                          <p:spTgt spid="4"/>
                                        </p:tgtEl>
                                        <p:attrNameLst>
                                          <p:attrName>ppt_h</p:attrName>
                                        </p:attrNameLst>
                                      </p:cBhvr>
                                      <p:tavLst>
                                        <p:tav tm="0">
                                          <p:val>
                                            <p:strVal val="#ppt_h"/>
                                          </p:val>
                                        </p:tav>
                                        <p:tav tm="100000">
                                          <p:val>
                                            <p:strVal val="#ppt_h"/>
                                          </p:val>
                                        </p:tav>
                                      </p:tavLst>
                                    </p:anim>
                                  </p:childTnLst>
                                </p:cTn>
                              </p:par>
                              <p:par>
                                <p:cTn id="19" presetID="20" presetClass="entr" presetSubtype="0"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wedge">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1.jpg"/>
          <p:cNvPicPr>
            <a:picLocks noChangeAspect="1"/>
          </p:cNvPicPr>
          <p:nvPr/>
        </p:nvPicPr>
        <p:blipFill>
          <a:blip r:embed="rId2"/>
          <a:stretch>
            <a:fillRect/>
          </a:stretch>
        </p:blipFill>
        <p:spPr>
          <a:xfrm>
            <a:off x="0" y="10016"/>
            <a:ext cx="9144000" cy="6837967"/>
          </a:xfrm>
          <a:prstGeom prst="rect">
            <a:avLst/>
          </a:prstGeom>
        </p:spPr>
      </p:pic>
      <p:pic>
        <p:nvPicPr>
          <p:cNvPr id="6" name="5 Imagen" descr="1.jpg"/>
          <p:cNvPicPr>
            <a:picLocks noChangeAspect="1"/>
          </p:cNvPicPr>
          <p:nvPr/>
        </p:nvPicPr>
        <p:blipFill>
          <a:blip r:embed="rId2"/>
          <a:stretch>
            <a:fillRect/>
          </a:stretch>
        </p:blipFill>
        <p:spPr>
          <a:xfrm>
            <a:off x="0" y="0"/>
            <a:ext cx="9144000" cy="6837967"/>
          </a:xfrm>
          <a:prstGeom prst="rect">
            <a:avLst/>
          </a:prstGeom>
        </p:spPr>
      </p:pic>
      <p:sp>
        <p:nvSpPr>
          <p:cNvPr id="7" name="6 Rectángulo"/>
          <p:cNvSpPr/>
          <p:nvPr/>
        </p:nvSpPr>
        <p:spPr>
          <a:xfrm>
            <a:off x="0" y="0"/>
            <a:ext cx="9144000" cy="6858000"/>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1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23" presetClass="entr" presetSubtype="288"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strVal val="4/3*#ppt_w"/>
                                          </p:val>
                                        </p:tav>
                                        <p:tav tm="100000">
                                          <p:val>
                                            <p:strVal val="#ppt_w"/>
                                          </p:val>
                                        </p:tav>
                                      </p:tavLst>
                                    </p:anim>
                                    <p:anim calcmode="lin" valueType="num">
                                      <p:cBhvr>
                                        <p:cTn id="11" dur="3000" fill="hold"/>
                                        <p:tgtEl>
                                          <p:spTgt spid="5"/>
                                        </p:tgtEl>
                                        <p:attrNameLst>
                                          <p:attrName>ppt_h</p:attrName>
                                        </p:attrNameLst>
                                      </p:cBhvr>
                                      <p:tavLst>
                                        <p:tav tm="0">
                                          <p:val>
                                            <p:strVal val="4/3*#ppt_h"/>
                                          </p:val>
                                        </p:tav>
                                        <p:tav tm="100000">
                                          <p:val>
                                            <p:strVal val="#ppt_h"/>
                                          </p:val>
                                        </p:tav>
                                      </p:tavLst>
                                    </p:anim>
                                  </p:childTnLst>
                                </p:cTn>
                              </p:par>
                              <p:par>
                                <p:cTn id="12" presetID="23" presetClass="entr" presetSubtype="288"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3000" fill="hold"/>
                                        <p:tgtEl>
                                          <p:spTgt spid="6"/>
                                        </p:tgtEl>
                                        <p:attrNameLst>
                                          <p:attrName>ppt_w</p:attrName>
                                        </p:attrNameLst>
                                      </p:cBhvr>
                                      <p:tavLst>
                                        <p:tav tm="0">
                                          <p:val>
                                            <p:strVal val="4/3*#ppt_w"/>
                                          </p:val>
                                        </p:tav>
                                        <p:tav tm="100000">
                                          <p:val>
                                            <p:strVal val="#ppt_w"/>
                                          </p:val>
                                        </p:tav>
                                      </p:tavLst>
                                    </p:anim>
                                    <p:anim calcmode="lin" valueType="num">
                                      <p:cBhvr>
                                        <p:cTn id="15" dur="3000" fill="hold"/>
                                        <p:tgtEl>
                                          <p:spTgt spid="6"/>
                                        </p:tgtEl>
                                        <p:attrNameLst>
                                          <p:attrName>ppt_h</p:attrName>
                                        </p:attrNameLst>
                                      </p:cBhvr>
                                      <p:tavLst>
                                        <p:tav tm="0">
                                          <p:val>
                                            <p:strVal val="4/3*#ppt_h"/>
                                          </p:val>
                                        </p:tav>
                                        <p:tav tm="100000">
                                          <p:val>
                                            <p:strVal val="#ppt_h"/>
                                          </p:val>
                                        </p:tav>
                                      </p:tavLst>
                                    </p:anim>
                                  </p:childTnLst>
                                </p:cTn>
                              </p:par>
                              <p:par>
                                <p:cTn id="16" presetID="4" presetClass="entr" presetSubtype="32" fill="hold"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box(out)">
                                      <p:cBhvr>
                                        <p:cTn id="18" dur="3000"/>
                                        <p:tgtEl>
                                          <p:spTgt spid="6"/>
                                        </p:tgtEl>
                                      </p:cBhvr>
                                    </p:animEffect>
                                  </p:childTnLst>
                                </p:cTn>
                              </p:par>
                              <p:par>
                                <p:cTn id="19" presetID="21" presetClass="entr" presetSubtype="2"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wheel(2)">
                                      <p:cBhvr>
                                        <p:cTn id="21"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shutterstock_76855339.jpg"/>
          <p:cNvPicPr>
            <a:picLocks noChangeAspect="1"/>
          </p:cNvPicPr>
          <p:nvPr/>
        </p:nvPicPr>
        <p:blipFill>
          <a:blip r:embed="rId2"/>
          <a:stretch>
            <a:fillRect/>
          </a:stretch>
        </p:blipFill>
        <p:spPr>
          <a:xfrm>
            <a:off x="0" y="0"/>
            <a:ext cx="9144000" cy="6858000"/>
          </a:xfrm>
          <a:prstGeom prst="rect">
            <a:avLst/>
          </a:prstGeom>
        </p:spPr>
      </p:pic>
      <p:pic>
        <p:nvPicPr>
          <p:cNvPr id="5" name="4 Imagen" descr="shutterstock_76855339.jpg"/>
          <p:cNvPicPr>
            <a:picLocks noChangeAspect="1"/>
          </p:cNvPicPr>
          <p:nvPr/>
        </p:nvPicPr>
        <p:blipFill>
          <a:blip r:embed="rId2"/>
          <a:stretch>
            <a:fillRect/>
          </a:stretch>
        </p:blipFill>
        <p:spPr>
          <a:xfrm>
            <a:off x="0" y="0"/>
            <a:ext cx="9144000" cy="6858000"/>
          </a:xfrm>
          <a:prstGeom prst="rect">
            <a:avLst/>
          </a:prstGeom>
        </p:spPr>
      </p:pic>
      <p:sp>
        <p:nvSpPr>
          <p:cNvPr id="6" name="5 Rectángulo"/>
          <p:cNvSpPr/>
          <p:nvPr/>
        </p:nvSpPr>
        <p:spPr>
          <a:xfrm>
            <a:off x="0" y="0"/>
            <a:ext cx="9144000" cy="6858000"/>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1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4/3*#ppt_w"/>
                                          </p:val>
                                        </p:tav>
                                        <p:tav tm="100000">
                                          <p:val>
                                            <p:strVal val="#ppt_w"/>
                                          </p:val>
                                        </p:tav>
                                      </p:tavLst>
                                    </p:anim>
                                    <p:anim calcmode="lin" valueType="num">
                                      <p:cBhvr>
                                        <p:cTn id="11" dur="3000" fill="hold"/>
                                        <p:tgtEl>
                                          <p:spTgt spid="4"/>
                                        </p:tgtEl>
                                        <p:attrNameLst>
                                          <p:attrName>ppt_h</p:attrName>
                                        </p:attrNameLst>
                                      </p:cBhvr>
                                      <p:tavLst>
                                        <p:tav tm="0">
                                          <p:val>
                                            <p:strVal val="4/3*#ppt_h"/>
                                          </p:val>
                                        </p:tav>
                                        <p:tav tm="100000">
                                          <p:val>
                                            <p:strVal val="#ppt_h"/>
                                          </p:val>
                                        </p:tav>
                                      </p:tavLst>
                                    </p:anim>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strVal val="4/3*#ppt_w"/>
                                          </p:val>
                                        </p:tav>
                                        <p:tav tm="100000">
                                          <p:val>
                                            <p:strVal val="#ppt_w"/>
                                          </p:val>
                                        </p:tav>
                                      </p:tavLst>
                                    </p:anim>
                                    <p:anim calcmode="lin" valueType="num">
                                      <p:cBhvr>
                                        <p:cTn id="15" dur="3000" fill="hold"/>
                                        <p:tgtEl>
                                          <p:spTgt spid="5"/>
                                        </p:tgtEl>
                                        <p:attrNameLst>
                                          <p:attrName>ppt_h</p:attrName>
                                        </p:attrNameLst>
                                      </p:cBhvr>
                                      <p:tavLst>
                                        <p:tav tm="0">
                                          <p:val>
                                            <p:strVal val="4/3*#ppt_h"/>
                                          </p:val>
                                        </p:tav>
                                        <p:tav tm="100000">
                                          <p:val>
                                            <p:strVal val="#ppt_h"/>
                                          </p:val>
                                        </p:tav>
                                      </p:tavLst>
                                    </p:anim>
                                  </p:childTnLst>
                                </p:cTn>
                              </p:par>
                              <p:par>
                                <p:cTn id="16" presetID="3" presetClass="entr" presetSubtype="5"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linds(vertical)">
                                      <p:cBhvr>
                                        <p:cTn id="18" dur="3000"/>
                                        <p:tgtEl>
                                          <p:spTgt spid="4"/>
                                        </p:tgtEl>
                                      </p:cBhvr>
                                    </p:animEffect>
                                  </p:childTnLst>
                                </p:cTn>
                              </p:par>
                              <p:par>
                                <p:cTn id="19" presetID="3" presetClass="entr" presetSubtype="10"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blinds(horizontal)">
                                      <p:cBhvr>
                                        <p:cTn id="21"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Sushi1.jpg"/>
          <p:cNvPicPr>
            <a:picLocks noChangeAspect="1"/>
          </p:cNvPicPr>
          <p:nvPr/>
        </p:nvPicPr>
        <p:blipFill>
          <a:blip r:embed="rId2">
            <a:lum contrast="10000"/>
          </a:blip>
          <a:stretch>
            <a:fillRect/>
          </a:stretch>
        </p:blipFill>
        <p:spPr>
          <a:xfrm>
            <a:off x="0" y="0"/>
            <a:ext cx="9144000" cy="6858000"/>
          </a:xfrm>
          <a:prstGeom prst="rect">
            <a:avLst/>
          </a:prstGeom>
        </p:spPr>
      </p:pic>
      <p:pic>
        <p:nvPicPr>
          <p:cNvPr id="5" name="4 Imagen" descr="Sushi1.jpg"/>
          <p:cNvPicPr>
            <a:picLocks noChangeAspect="1"/>
          </p:cNvPicPr>
          <p:nvPr/>
        </p:nvPicPr>
        <p:blipFill>
          <a:blip r:embed="rId2">
            <a:lum contrast="10000"/>
          </a:blip>
          <a:stretch>
            <a:fillRect/>
          </a:stretch>
        </p:blipFill>
        <p:spPr>
          <a:xfrm>
            <a:off x="0" y="0"/>
            <a:ext cx="9144000" cy="6858000"/>
          </a:xfrm>
          <a:prstGeom prst="rect">
            <a:avLst/>
          </a:prstGeom>
        </p:spPr>
      </p:pic>
      <p:sp>
        <p:nvSpPr>
          <p:cNvPr id="6" name="5 Rectángulo"/>
          <p:cNvSpPr/>
          <p:nvPr/>
        </p:nvSpPr>
        <p:spPr>
          <a:xfrm>
            <a:off x="0" y="0"/>
            <a:ext cx="9144000" cy="6858000"/>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1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ntr" presetSubtype="27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2/3*#ppt_w"/>
                                          </p:val>
                                        </p:tav>
                                        <p:tav tm="100000">
                                          <p:val>
                                            <p:strVal val="#ppt_w"/>
                                          </p:val>
                                        </p:tav>
                                      </p:tavLst>
                                    </p:anim>
                                    <p:anim calcmode="lin" valueType="num">
                                      <p:cBhvr>
                                        <p:cTn id="11" dur="3000" fill="hold"/>
                                        <p:tgtEl>
                                          <p:spTgt spid="4"/>
                                        </p:tgtEl>
                                        <p:attrNameLst>
                                          <p:attrName>ppt_h</p:attrName>
                                        </p:attrNameLst>
                                      </p:cBhvr>
                                      <p:tavLst>
                                        <p:tav tm="0">
                                          <p:val>
                                            <p:strVal val="2/3*#ppt_h"/>
                                          </p:val>
                                        </p:tav>
                                        <p:tav tm="100000">
                                          <p:val>
                                            <p:strVal val="#ppt_h"/>
                                          </p:val>
                                        </p:tav>
                                      </p:tavLst>
                                    </p:anim>
                                  </p:childTnLst>
                                </p:cTn>
                              </p:par>
                              <p:par>
                                <p:cTn id="12" presetID="23" presetClass="entr" presetSubtype="272"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2000" fill="hold"/>
                                        <p:tgtEl>
                                          <p:spTgt spid="5"/>
                                        </p:tgtEl>
                                        <p:attrNameLst>
                                          <p:attrName>ppt_w</p:attrName>
                                        </p:attrNameLst>
                                      </p:cBhvr>
                                      <p:tavLst>
                                        <p:tav tm="0">
                                          <p:val>
                                            <p:strVal val="2/3*#ppt_w"/>
                                          </p:val>
                                        </p:tav>
                                        <p:tav tm="100000">
                                          <p:val>
                                            <p:strVal val="#ppt_w"/>
                                          </p:val>
                                        </p:tav>
                                      </p:tavLst>
                                    </p:anim>
                                    <p:anim calcmode="lin" valueType="num">
                                      <p:cBhvr>
                                        <p:cTn id="15" dur="2000" fill="hold"/>
                                        <p:tgtEl>
                                          <p:spTgt spid="5"/>
                                        </p:tgtEl>
                                        <p:attrNameLst>
                                          <p:attrName>ppt_h</p:attrName>
                                        </p:attrNameLst>
                                      </p:cBhvr>
                                      <p:tavLst>
                                        <p:tav tm="0">
                                          <p:val>
                                            <p:strVal val="2/3*#ppt_h"/>
                                          </p:val>
                                        </p:tav>
                                        <p:tav tm="100000">
                                          <p:val>
                                            <p:strVal val="#ppt_h"/>
                                          </p:val>
                                        </p:tav>
                                      </p:tavLst>
                                    </p:anim>
                                  </p:childTnLst>
                                </p:cTn>
                              </p:par>
                              <p:par>
                                <p:cTn id="16" presetID="4" presetClass="entr" presetSubtype="32"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ox(out)">
                                      <p:cBhvr>
                                        <p:cTn id="18" dur="2000"/>
                                        <p:tgtEl>
                                          <p:spTgt spid="5"/>
                                        </p:tgtEl>
                                      </p:cBhvr>
                                    </p:animEffect>
                                  </p:childTnLst>
                                </p:cTn>
                              </p:par>
                              <p:par>
                                <p:cTn id="19" presetID="8" presetClass="entr" presetSubtype="3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diamond(out)">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accent2">
              <a:lumMod val="50000"/>
            </a:schemeClr>
          </a:solidFill>
        </p:spPr>
        <p:txBody>
          <a:bodyPr/>
          <a:lstStyle/>
          <a:p>
            <a:endParaRPr lang="es-ES" dirty="0"/>
          </a:p>
        </p:txBody>
      </p:sp>
      <p:pic>
        <p:nvPicPr>
          <p:cNvPr id="4" name="3 Imagen" descr="Sushi-1024x768-desktopia.net.jpg"/>
          <p:cNvPicPr>
            <a:picLocks noChangeAspect="1"/>
          </p:cNvPicPr>
          <p:nvPr/>
        </p:nvPicPr>
        <p:blipFill>
          <a:blip r:embed="rId2"/>
          <a:stretch>
            <a:fillRect/>
          </a:stretch>
        </p:blipFill>
        <p:spPr>
          <a:xfrm>
            <a:off x="0" y="0"/>
            <a:ext cx="9144000" cy="6858000"/>
          </a:xfrm>
          <a:prstGeom prst="rect">
            <a:avLst/>
          </a:prstGeom>
        </p:spPr>
      </p:pic>
      <p:pic>
        <p:nvPicPr>
          <p:cNvPr id="5" name="4 Imagen" descr="Sushi-1024x768-desktopia.net.jpg"/>
          <p:cNvPicPr>
            <a:picLocks noChangeAspect="1"/>
          </p:cNvPicPr>
          <p:nvPr/>
        </p:nvPicPr>
        <p:blipFill>
          <a:blip r:embed="rId2"/>
          <a:stretch>
            <a:fillRect/>
          </a:stretch>
        </p:blipFill>
        <p:spPr>
          <a:xfrm>
            <a:off x="0" y="0"/>
            <a:ext cx="9144000" cy="6858000"/>
          </a:xfrm>
          <a:prstGeom prst="rect">
            <a:avLst/>
          </a:prstGeom>
        </p:spPr>
      </p:pic>
      <p:sp>
        <p:nvSpPr>
          <p:cNvPr id="6" name="5 Rectángulo"/>
          <p:cNvSpPr/>
          <p:nvPr/>
        </p:nvSpPr>
        <p:spPr>
          <a:xfrm>
            <a:off x="0" y="0"/>
            <a:ext cx="9144000" cy="6858000"/>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1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4/3*#ppt_w"/>
                                          </p:val>
                                        </p:tav>
                                        <p:tav tm="100000">
                                          <p:val>
                                            <p:strVal val="#ppt_w"/>
                                          </p:val>
                                        </p:tav>
                                      </p:tavLst>
                                    </p:anim>
                                    <p:anim calcmode="lin" valueType="num">
                                      <p:cBhvr>
                                        <p:cTn id="11" dur="3000" fill="hold"/>
                                        <p:tgtEl>
                                          <p:spTgt spid="4"/>
                                        </p:tgtEl>
                                        <p:attrNameLst>
                                          <p:attrName>ppt_h</p:attrName>
                                        </p:attrNameLst>
                                      </p:cBhvr>
                                      <p:tavLst>
                                        <p:tav tm="0">
                                          <p:val>
                                            <p:strVal val="4/3*#ppt_h"/>
                                          </p:val>
                                        </p:tav>
                                        <p:tav tm="100000">
                                          <p:val>
                                            <p:strVal val="#ppt_h"/>
                                          </p:val>
                                        </p:tav>
                                      </p:tavLst>
                                    </p:anim>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strVal val="4/3*#ppt_w"/>
                                          </p:val>
                                        </p:tav>
                                        <p:tav tm="100000">
                                          <p:val>
                                            <p:strVal val="#ppt_w"/>
                                          </p:val>
                                        </p:tav>
                                      </p:tavLst>
                                    </p:anim>
                                    <p:anim calcmode="lin" valueType="num">
                                      <p:cBhvr>
                                        <p:cTn id="15" dur="3000" fill="hold"/>
                                        <p:tgtEl>
                                          <p:spTgt spid="5"/>
                                        </p:tgtEl>
                                        <p:attrNameLst>
                                          <p:attrName>ppt_h</p:attrName>
                                        </p:attrNameLst>
                                      </p:cBhvr>
                                      <p:tavLst>
                                        <p:tav tm="0">
                                          <p:val>
                                            <p:strVal val="4/3*#ppt_h"/>
                                          </p:val>
                                        </p:tav>
                                        <p:tav tm="100000">
                                          <p:val>
                                            <p:strVal val="#ppt_h"/>
                                          </p:val>
                                        </p:tav>
                                      </p:tavLst>
                                    </p:anim>
                                  </p:childTnLst>
                                </p:cTn>
                              </p:par>
                              <p:par>
                                <p:cTn id="16" presetID="16" presetClass="entr" presetSubtype="42"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arn(outHorizontal)">
                                      <p:cBhvr>
                                        <p:cTn id="18" dur="3000"/>
                                        <p:tgtEl>
                                          <p:spTgt spid="5"/>
                                        </p:tgtEl>
                                      </p:cBhvr>
                                    </p:animEffect>
                                  </p:childTnLst>
                                </p:cTn>
                              </p:par>
                              <p:par>
                                <p:cTn id="19" presetID="6" presetClass="entr" presetSubtype="3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circle(out)">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Sushi-cocina-japonesa-1024x768.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1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5"/>
                                        </p:tgtEl>
                                        <p:attrNameLst>
                                          <p:attrName>style.opacity</p:attrName>
                                        </p:attrNameLst>
                                      </p:cBhvr>
                                      <p:to>
                                        <p:strVal val="0"/>
                                      </p:to>
                                    </p:set>
                                    <p:animEffect filter="image" prLst="opacity: 0">
                                      <p:cBhvr rctx="IE">
                                        <p:cTn id="7" dur="indefinite"/>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suidobashi_14.jpg"/>
          <p:cNvPicPr>
            <a:picLocks noChangeAspect="1"/>
          </p:cNvPicPr>
          <p:nvPr/>
        </p:nvPicPr>
        <p:blipFill>
          <a:blip r:embed="rId2"/>
          <a:stretch>
            <a:fillRect/>
          </a:stretch>
        </p:blipFill>
        <p:spPr>
          <a:xfrm>
            <a:off x="0" y="0"/>
            <a:ext cx="9144000" cy="6858000"/>
          </a:xfrm>
          <a:prstGeom prst="rect">
            <a:avLst/>
          </a:prstGeom>
        </p:spPr>
      </p:pic>
      <p:sp>
        <p:nvSpPr>
          <p:cNvPr id="6" name="5 Rectángulo"/>
          <p:cNvSpPr/>
          <p:nvPr/>
        </p:nvSpPr>
        <p:spPr>
          <a:xfrm>
            <a:off x="0" y="0"/>
            <a:ext cx="9144000" cy="6858000"/>
          </a:xfrm>
          <a:prstGeom prst="rect">
            <a:avLst/>
          </a:prstGeom>
          <a:solidFill>
            <a:srgbClr val="3C30DC">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CuadroTexto"/>
          <p:cNvSpPr txBox="1"/>
          <p:nvPr/>
        </p:nvSpPr>
        <p:spPr>
          <a:xfrm>
            <a:off x="2786050" y="642918"/>
            <a:ext cx="6111160" cy="461665"/>
          </a:xfrm>
          <a:prstGeom prst="rect">
            <a:avLst/>
          </a:prstGeom>
          <a:noFill/>
        </p:spPr>
        <p:txBody>
          <a:bodyPr wrap="squar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endParaRPr lang="es-ES" sz="2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oadway" pitchFamily="82" charset="0"/>
            </a:endParaRPr>
          </a:p>
        </p:txBody>
      </p:sp>
      <p:sp>
        <p:nvSpPr>
          <p:cNvPr id="8" name="7 Rectángulo"/>
          <p:cNvSpPr/>
          <p:nvPr/>
        </p:nvSpPr>
        <p:spPr>
          <a:xfrm>
            <a:off x="0" y="0"/>
            <a:ext cx="9144000" cy="6858000"/>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1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par>
                                <p:cTn id="8" presetID="23" presetClass="exit" presetSubtype="288" fill="hold" grpId="0" nodeType="withEffect">
                                  <p:stCondLst>
                                    <p:cond delay="0"/>
                                  </p:stCondLst>
                                  <p:childTnLst>
                                    <p:anim calcmode="lin" valueType="num">
                                      <p:cBhvr>
                                        <p:cTn id="9" dur="3000"/>
                                        <p:tgtEl>
                                          <p:spTgt spid="6"/>
                                        </p:tgtEl>
                                        <p:attrNameLst>
                                          <p:attrName>ppt_w</p:attrName>
                                        </p:attrNameLst>
                                      </p:cBhvr>
                                      <p:tavLst>
                                        <p:tav tm="0">
                                          <p:val>
                                            <p:strVal val="ppt_w"/>
                                          </p:val>
                                        </p:tav>
                                        <p:tav tm="100000">
                                          <p:val>
                                            <p:strVal val="2/3*ppt_w"/>
                                          </p:val>
                                        </p:tav>
                                      </p:tavLst>
                                    </p:anim>
                                    <p:anim calcmode="lin" valueType="num">
                                      <p:cBhvr>
                                        <p:cTn id="10" dur="3000"/>
                                        <p:tgtEl>
                                          <p:spTgt spid="6"/>
                                        </p:tgtEl>
                                        <p:attrNameLst>
                                          <p:attrName>ppt_h</p:attrName>
                                        </p:attrNameLst>
                                      </p:cBhvr>
                                      <p:tavLst>
                                        <p:tav tm="0">
                                          <p:val>
                                            <p:strVal val="ppt_h"/>
                                          </p:val>
                                        </p:tav>
                                        <p:tav tm="100000">
                                          <p:val>
                                            <p:strVal val="2/3*ppt_h"/>
                                          </p:val>
                                        </p:tav>
                                      </p:tavLst>
                                    </p:anim>
                                    <p:set>
                                      <p:cBhvr>
                                        <p:cTn id="11" dur="1" fill="hold">
                                          <p:stCondLst>
                                            <p:cond delay="2999"/>
                                          </p:stCondLst>
                                        </p:cTn>
                                        <p:tgtEl>
                                          <p:spTgt spid="6"/>
                                        </p:tgtEl>
                                        <p:attrNameLst>
                                          <p:attrName>style.visibility</p:attrName>
                                        </p:attrNameLst>
                                      </p:cBhvr>
                                      <p:to>
                                        <p:strVal val="hidden"/>
                                      </p:to>
                                    </p:set>
                                  </p:childTnLst>
                                </p:cTn>
                              </p:par>
                              <p:par>
                                <p:cTn id="12" presetID="4" presetClass="exit" presetSubtype="32" fill="hold" grpId="1" nodeType="withEffect">
                                  <p:stCondLst>
                                    <p:cond delay="0"/>
                                  </p:stCondLst>
                                  <p:childTnLst>
                                    <p:animEffect transition="out" filter="box(out)">
                                      <p:cBhvr>
                                        <p:cTn id="13" dur="3000"/>
                                        <p:tgtEl>
                                          <p:spTgt spid="6"/>
                                        </p:tgtEl>
                                      </p:cBhvr>
                                    </p:animEffect>
                                    <p:set>
                                      <p:cBhvr>
                                        <p:cTn id="14" dur="1" fill="hold">
                                          <p:stCondLst>
                                            <p:cond delay="2999"/>
                                          </p:stCondLst>
                                        </p:cTn>
                                        <p:tgtEl>
                                          <p:spTgt spid="6"/>
                                        </p:tgtEl>
                                        <p:attrNameLst>
                                          <p:attrName>style.visibility</p:attrName>
                                        </p:attrNameLst>
                                      </p:cBhvr>
                                      <p:to>
                                        <p:strVal val="hidden"/>
                                      </p:to>
                                    </p:set>
                                  </p:childTnLst>
                                </p:cTn>
                              </p:par>
                              <p:par>
                                <p:cTn id="15" presetID="23" presetClass="entr" presetSubtype="27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2/3*#ppt_w"/>
                                          </p:val>
                                        </p:tav>
                                        <p:tav tm="100000">
                                          <p:val>
                                            <p:strVal val="#ppt_w"/>
                                          </p:val>
                                        </p:tav>
                                      </p:tavLst>
                                    </p:anim>
                                    <p:anim calcmode="lin" valueType="num">
                                      <p:cBhvr>
                                        <p:cTn id="18" dur="3000" fill="hold"/>
                                        <p:tgtEl>
                                          <p:spTgt spid="4"/>
                                        </p:tgtEl>
                                        <p:attrNameLst>
                                          <p:attrName>ppt_h</p:attrName>
                                        </p:attrNameLst>
                                      </p:cBhvr>
                                      <p:tavLst>
                                        <p:tav tm="0">
                                          <p:val>
                                            <p:strVal val="2/3*#ppt_h"/>
                                          </p:val>
                                        </p:tav>
                                        <p:tav tm="100000">
                                          <p:val>
                                            <p:strVal val="#ppt_h"/>
                                          </p:val>
                                        </p:tav>
                                      </p:tavLst>
                                    </p:anim>
                                  </p:childTnLst>
                                </p:cTn>
                              </p:par>
                              <p:par>
                                <p:cTn id="19" presetID="8" presetClass="entr" presetSubtype="3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diamond(out)">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8" grpId="0" animBg="1"/>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tokyo.jpg"/>
          <p:cNvPicPr>
            <a:picLocks noChangeAspect="1"/>
          </p:cNvPicPr>
          <p:nvPr/>
        </p:nvPicPr>
        <p:blipFill>
          <a:blip r:embed="rId2"/>
          <a:stretch>
            <a:fillRect/>
          </a:stretch>
        </p:blipFill>
        <p:spPr>
          <a:xfrm>
            <a:off x="0" y="0"/>
            <a:ext cx="9144000" cy="6858000"/>
          </a:xfrm>
          <a:prstGeom prst="rect">
            <a:avLst/>
          </a:prstGeom>
        </p:spPr>
      </p:pic>
      <p:pic>
        <p:nvPicPr>
          <p:cNvPr id="5" name="4 Imagen" descr="tokyo.jpg"/>
          <p:cNvPicPr>
            <a:picLocks noChangeAspect="1"/>
          </p:cNvPicPr>
          <p:nvPr/>
        </p:nvPicPr>
        <p:blipFill>
          <a:blip r:embed="rId2"/>
          <a:stretch>
            <a:fillRect/>
          </a:stretch>
        </p:blipFill>
        <p:spPr>
          <a:xfrm>
            <a:off x="0" y="0"/>
            <a:ext cx="9144000" cy="6858000"/>
          </a:xfrm>
          <a:prstGeom prst="rect">
            <a:avLst/>
          </a:prstGeom>
        </p:spPr>
      </p:pic>
      <p:sp>
        <p:nvSpPr>
          <p:cNvPr id="6" name="5 Rectángulo"/>
          <p:cNvSpPr/>
          <p:nvPr/>
        </p:nvSpPr>
        <p:spPr>
          <a:xfrm>
            <a:off x="0" y="0"/>
            <a:ext cx="9144000" cy="6858000"/>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1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4/3*#ppt_w"/>
                                          </p:val>
                                        </p:tav>
                                        <p:tav tm="100000">
                                          <p:val>
                                            <p:strVal val="#ppt_w"/>
                                          </p:val>
                                        </p:tav>
                                      </p:tavLst>
                                    </p:anim>
                                    <p:anim calcmode="lin" valueType="num">
                                      <p:cBhvr>
                                        <p:cTn id="11" dur="3000" fill="hold"/>
                                        <p:tgtEl>
                                          <p:spTgt spid="4"/>
                                        </p:tgtEl>
                                        <p:attrNameLst>
                                          <p:attrName>ppt_h</p:attrName>
                                        </p:attrNameLst>
                                      </p:cBhvr>
                                      <p:tavLst>
                                        <p:tav tm="0">
                                          <p:val>
                                            <p:strVal val="4/3*#ppt_h"/>
                                          </p:val>
                                        </p:tav>
                                        <p:tav tm="100000">
                                          <p:val>
                                            <p:strVal val="#ppt_h"/>
                                          </p:val>
                                        </p:tav>
                                      </p:tavLst>
                                    </p:anim>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5000" fill="hold"/>
                                        <p:tgtEl>
                                          <p:spTgt spid="5"/>
                                        </p:tgtEl>
                                        <p:attrNameLst>
                                          <p:attrName>ppt_w</p:attrName>
                                        </p:attrNameLst>
                                      </p:cBhvr>
                                      <p:tavLst>
                                        <p:tav tm="0">
                                          <p:val>
                                            <p:strVal val="4/3*#ppt_w"/>
                                          </p:val>
                                        </p:tav>
                                        <p:tav tm="100000">
                                          <p:val>
                                            <p:strVal val="#ppt_w"/>
                                          </p:val>
                                        </p:tav>
                                      </p:tavLst>
                                    </p:anim>
                                    <p:anim calcmode="lin" valueType="num">
                                      <p:cBhvr>
                                        <p:cTn id="15" dur="5000" fill="hold"/>
                                        <p:tgtEl>
                                          <p:spTgt spid="5"/>
                                        </p:tgtEl>
                                        <p:attrNameLst>
                                          <p:attrName>ppt_h</p:attrName>
                                        </p:attrNameLst>
                                      </p:cBhvr>
                                      <p:tavLst>
                                        <p:tav tm="0">
                                          <p:val>
                                            <p:strVal val="4/3*#ppt_h"/>
                                          </p:val>
                                        </p:tav>
                                        <p:tav tm="100000">
                                          <p:val>
                                            <p:strVal val="#ppt_h"/>
                                          </p:val>
                                        </p:tav>
                                      </p:tavLst>
                                    </p:anim>
                                  </p:childTnLst>
                                </p:cTn>
                              </p:par>
                              <p:par>
                                <p:cTn id="16" presetID="8"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diamond(out)">
                                      <p:cBhvr>
                                        <p:cTn id="18" dur="3000"/>
                                        <p:tgtEl>
                                          <p:spTgt spid="4"/>
                                        </p:tgtEl>
                                      </p:cBhvr>
                                    </p:animEffect>
                                  </p:childTnLst>
                                </p:cTn>
                              </p:par>
                              <p:par>
                                <p:cTn id="19" presetID="8" presetClass="entr" presetSubtype="16"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diamond(in)">
                                      <p:cBhvr>
                                        <p:cTn id="21" dur="5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_11_49.jpg"/>
          <p:cNvPicPr>
            <a:picLocks noChangeAspect="1"/>
          </p:cNvPicPr>
          <p:nvPr/>
        </p:nvPicPr>
        <p:blipFill>
          <a:blip r:embed="rId2"/>
          <a:stretch>
            <a:fillRect/>
          </a:stretch>
        </p:blipFill>
        <p:spPr>
          <a:xfrm>
            <a:off x="0" y="0"/>
            <a:ext cx="9170789" cy="6858000"/>
          </a:xfrm>
          <a:prstGeom prst="rect">
            <a:avLst/>
          </a:prstGeom>
        </p:spPr>
      </p:pic>
      <p:sp>
        <p:nvSpPr>
          <p:cNvPr id="6" name="5 Triángulo rectángulo"/>
          <p:cNvSpPr/>
          <p:nvPr/>
        </p:nvSpPr>
        <p:spPr>
          <a:xfrm>
            <a:off x="0" y="0"/>
            <a:ext cx="4714876" cy="6858000"/>
          </a:xfrm>
          <a:prstGeom prst="rtTriangle">
            <a:avLst/>
          </a:prstGeom>
          <a:solidFill>
            <a:schemeClr val="tx1">
              <a:lumMod val="7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rectángulo"/>
          <p:cNvSpPr/>
          <p:nvPr/>
        </p:nvSpPr>
        <p:spPr>
          <a:xfrm flipH="1">
            <a:off x="4643438" y="0"/>
            <a:ext cx="4500562" cy="6858000"/>
          </a:xfrm>
          <a:prstGeom prst="rtTriangle">
            <a:avLst/>
          </a:prstGeom>
          <a:solidFill>
            <a:schemeClr val="tx1">
              <a:lumMod val="7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0" y="0"/>
            <a:ext cx="9144000" cy="6858000"/>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1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par>
                                <p:cTn id="8" presetID="17" presetClass="exit" presetSubtype="8" fill="hold" grpId="0" nodeType="withEffect">
                                  <p:stCondLst>
                                    <p:cond delay="0"/>
                                  </p:stCondLst>
                                  <p:childTnLst>
                                    <p:anim calcmode="lin" valueType="num">
                                      <p:cBhvr>
                                        <p:cTn id="9" dur="3000"/>
                                        <p:tgtEl>
                                          <p:spTgt spid="6"/>
                                        </p:tgtEl>
                                        <p:attrNameLst>
                                          <p:attrName>ppt_x</p:attrName>
                                        </p:attrNameLst>
                                      </p:cBhvr>
                                      <p:tavLst>
                                        <p:tav tm="0">
                                          <p:val>
                                            <p:strVal val="ppt_x"/>
                                          </p:val>
                                        </p:tav>
                                        <p:tav tm="100000">
                                          <p:val>
                                            <p:strVal val="ppt_x-ppt_w/2"/>
                                          </p:val>
                                        </p:tav>
                                      </p:tavLst>
                                    </p:anim>
                                    <p:anim calcmode="lin" valueType="num">
                                      <p:cBhvr>
                                        <p:cTn id="10" dur="3000"/>
                                        <p:tgtEl>
                                          <p:spTgt spid="6"/>
                                        </p:tgtEl>
                                        <p:attrNameLst>
                                          <p:attrName>ppt_y</p:attrName>
                                        </p:attrNameLst>
                                      </p:cBhvr>
                                      <p:tavLst>
                                        <p:tav tm="0">
                                          <p:val>
                                            <p:strVal val="ppt_y"/>
                                          </p:val>
                                        </p:tav>
                                        <p:tav tm="100000">
                                          <p:val>
                                            <p:strVal val="ppt_y"/>
                                          </p:val>
                                        </p:tav>
                                      </p:tavLst>
                                    </p:anim>
                                    <p:anim calcmode="lin" valueType="num">
                                      <p:cBhvr>
                                        <p:cTn id="11" dur="3000"/>
                                        <p:tgtEl>
                                          <p:spTgt spid="6"/>
                                        </p:tgtEl>
                                        <p:attrNameLst>
                                          <p:attrName>ppt_w</p:attrName>
                                        </p:attrNameLst>
                                      </p:cBhvr>
                                      <p:tavLst>
                                        <p:tav tm="0">
                                          <p:val>
                                            <p:strVal val="ppt_w"/>
                                          </p:val>
                                        </p:tav>
                                        <p:tav tm="100000">
                                          <p:val>
                                            <p:fltVal val="0"/>
                                          </p:val>
                                        </p:tav>
                                      </p:tavLst>
                                    </p:anim>
                                    <p:anim calcmode="lin" valueType="num">
                                      <p:cBhvr>
                                        <p:cTn id="12" dur="3000"/>
                                        <p:tgtEl>
                                          <p:spTgt spid="6"/>
                                        </p:tgtEl>
                                        <p:attrNameLst>
                                          <p:attrName>ppt_h</p:attrName>
                                        </p:attrNameLst>
                                      </p:cBhvr>
                                      <p:tavLst>
                                        <p:tav tm="0">
                                          <p:val>
                                            <p:strVal val="ppt_h"/>
                                          </p:val>
                                        </p:tav>
                                        <p:tav tm="100000">
                                          <p:val>
                                            <p:strVal val="ppt_h"/>
                                          </p:val>
                                        </p:tav>
                                      </p:tavLst>
                                    </p:anim>
                                    <p:set>
                                      <p:cBhvr>
                                        <p:cTn id="13" dur="1" fill="hold">
                                          <p:stCondLst>
                                            <p:cond delay="2999"/>
                                          </p:stCondLst>
                                        </p:cTn>
                                        <p:tgtEl>
                                          <p:spTgt spid="6"/>
                                        </p:tgtEl>
                                        <p:attrNameLst>
                                          <p:attrName>style.visibility</p:attrName>
                                        </p:attrNameLst>
                                      </p:cBhvr>
                                      <p:to>
                                        <p:strVal val="hidden"/>
                                      </p:to>
                                    </p:set>
                                  </p:childTnLst>
                                </p:cTn>
                              </p:par>
                              <p:par>
                                <p:cTn id="14" presetID="17" presetClass="exit" presetSubtype="2" fill="hold" grpId="0" nodeType="withEffect">
                                  <p:stCondLst>
                                    <p:cond delay="0"/>
                                  </p:stCondLst>
                                  <p:childTnLst>
                                    <p:anim calcmode="lin" valueType="num">
                                      <p:cBhvr>
                                        <p:cTn id="15" dur="3000"/>
                                        <p:tgtEl>
                                          <p:spTgt spid="7"/>
                                        </p:tgtEl>
                                        <p:attrNameLst>
                                          <p:attrName>ppt_x</p:attrName>
                                        </p:attrNameLst>
                                      </p:cBhvr>
                                      <p:tavLst>
                                        <p:tav tm="0">
                                          <p:val>
                                            <p:strVal val="ppt_x"/>
                                          </p:val>
                                        </p:tav>
                                        <p:tav tm="100000">
                                          <p:val>
                                            <p:strVal val="ppt_x+ppt_w/2"/>
                                          </p:val>
                                        </p:tav>
                                      </p:tavLst>
                                    </p:anim>
                                    <p:anim calcmode="lin" valueType="num">
                                      <p:cBhvr>
                                        <p:cTn id="16" dur="3000"/>
                                        <p:tgtEl>
                                          <p:spTgt spid="7"/>
                                        </p:tgtEl>
                                        <p:attrNameLst>
                                          <p:attrName>ppt_y</p:attrName>
                                        </p:attrNameLst>
                                      </p:cBhvr>
                                      <p:tavLst>
                                        <p:tav tm="0">
                                          <p:val>
                                            <p:strVal val="ppt_y"/>
                                          </p:val>
                                        </p:tav>
                                        <p:tav tm="100000">
                                          <p:val>
                                            <p:strVal val="ppt_y"/>
                                          </p:val>
                                        </p:tav>
                                      </p:tavLst>
                                    </p:anim>
                                    <p:anim calcmode="lin" valueType="num">
                                      <p:cBhvr>
                                        <p:cTn id="17" dur="3000"/>
                                        <p:tgtEl>
                                          <p:spTgt spid="7"/>
                                        </p:tgtEl>
                                        <p:attrNameLst>
                                          <p:attrName>ppt_w</p:attrName>
                                        </p:attrNameLst>
                                      </p:cBhvr>
                                      <p:tavLst>
                                        <p:tav tm="0">
                                          <p:val>
                                            <p:strVal val="ppt_w"/>
                                          </p:val>
                                        </p:tav>
                                        <p:tav tm="100000">
                                          <p:val>
                                            <p:fltVal val="0"/>
                                          </p:val>
                                        </p:tav>
                                      </p:tavLst>
                                    </p:anim>
                                    <p:anim calcmode="lin" valueType="num">
                                      <p:cBhvr>
                                        <p:cTn id="18" dur="3000"/>
                                        <p:tgtEl>
                                          <p:spTgt spid="7"/>
                                        </p:tgtEl>
                                        <p:attrNameLst>
                                          <p:attrName>ppt_h</p:attrName>
                                        </p:attrNameLst>
                                      </p:cBhvr>
                                      <p:tavLst>
                                        <p:tav tm="0">
                                          <p:val>
                                            <p:strVal val="ppt_h"/>
                                          </p:val>
                                        </p:tav>
                                        <p:tav tm="100000">
                                          <p:val>
                                            <p:strVal val="ppt_h"/>
                                          </p:val>
                                        </p:tav>
                                      </p:tavLst>
                                    </p:anim>
                                    <p:set>
                                      <p:cBhvr>
                                        <p:cTn id="19" dur="1" fill="hold">
                                          <p:stCondLst>
                                            <p:cond delay="2999"/>
                                          </p:stCondLst>
                                        </p:cTn>
                                        <p:tgtEl>
                                          <p:spTgt spid="7"/>
                                        </p:tgtEl>
                                        <p:attrNameLst>
                                          <p:attrName>style.visibility</p:attrName>
                                        </p:attrNameLst>
                                      </p:cBhvr>
                                      <p:to>
                                        <p:strVal val="hidden"/>
                                      </p:to>
                                    </p:set>
                                  </p:childTnLst>
                                </p:cTn>
                              </p:par>
                              <p:par>
                                <p:cTn id="20" presetID="3" presetClass="exit" presetSubtype="5" fill="hold" grpId="1" nodeType="withEffect">
                                  <p:stCondLst>
                                    <p:cond delay="0"/>
                                  </p:stCondLst>
                                  <p:childTnLst>
                                    <p:animEffect transition="out" filter="blinds(vertical)">
                                      <p:cBhvr>
                                        <p:cTn id="21" dur="3000"/>
                                        <p:tgtEl>
                                          <p:spTgt spid="6"/>
                                        </p:tgtEl>
                                      </p:cBhvr>
                                    </p:animEffect>
                                    <p:set>
                                      <p:cBhvr>
                                        <p:cTn id="22" dur="1" fill="hold">
                                          <p:stCondLst>
                                            <p:cond delay="2999"/>
                                          </p:stCondLst>
                                        </p:cTn>
                                        <p:tgtEl>
                                          <p:spTgt spid="6"/>
                                        </p:tgtEl>
                                        <p:attrNameLst>
                                          <p:attrName>style.visibility</p:attrName>
                                        </p:attrNameLst>
                                      </p:cBhvr>
                                      <p:to>
                                        <p:strVal val="hidden"/>
                                      </p:to>
                                    </p:set>
                                  </p:childTnLst>
                                </p:cTn>
                              </p:par>
                              <p:par>
                                <p:cTn id="23" presetID="3" presetClass="exit" presetSubtype="5" fill="hold" grpId="1" nodeType="withEffect">
                                  <p:stCondLst>
                                    <p:cond delay="0"/>
                                  </p:stCondLst>
                                  <p:childTnLst>
                                    <p:animEffect transition="out" filter="blinds(vertical)">
                                      <p:cBhvr>
                                        <p:cTn id="24" dur="3000"/>
                                        <p:tgtEl>
                                          <p:spTgt spid="7"/>
                                        </p:tgtEl>
                                      </p:cBhvr>
                                    </p:animEffect>
                                    <p:set>
                                      <p:cBhvr>
                                        <p:cTn id="25" dur="1" fill="hold">
                                          <p:stCondLst>
                                            <p:cond delay="2999"/>
                                          </p:stCondLst>
                                        </p:cTn>
                                        <p:tgtEl>
                                          <p:spTgt spid="7"/>
                                        </p:tgtEl>
                                        <p:attrNameLst>
                                          <p:attrName>style.visibility</p:attrName>
                                        </p:attrNameLst>
                                      </p:cBhvr>
                                      <p:to>
                                        <p:strVal val="hidden"/>
                                      </p:to>
                                    </p:set>
                                  </p:childTnLst>
                                </p:cTn>
                              </p:par>
                              <p:par>
                                <p:cTn id="26" presetID="23" presetClass="entr" presetSubtype="16" fill="hold" nodeType="withEffect">
                                  <p:stCondLst>
                                    <p:cond delay="0"/>
                                  </p:stCondLst>
                                  <p:childTnLst>
                                    <p:set>
                                      <p:cBhvr>
                                        <p:cTn id="27" dur="1" fill="hold">
                                          <p:stCondLst>
                                            <p:cond delay="0"/>
                                          </p:stCondLst>
                                        </p:cTn>
                                        <p:tgtEl>
                                          <p:spTgt spid="4"/>
                                        </p:tgtEl>
                                        <p:attrNameLst>
                                          <p:attrName>style.visibility</p:attrName>
                                        </p:attrNameLst>
                                      </p:cBhvr>
                                      <p:to>
                                        <p:strVal val="visible"/>
                                      </p:to>
                                    </p:set>
                                    <p:anim calcmode="lin" valueType="num">
                                      <p:cBhvr>
                                        <p:cTn id="28" dur="3000" fill="hold"/>
                                        <p:tgtEl>
                                          <p:spTgt spid="4"/>
                                        </p:tgtEl>
                                        <p:attrNameLst>
                                          <p:attrName>ppt_w</p:attrName>
                                        </p:attrNameLst>
                                      </p:cBhvr>
                                      <p:tavLst>
                                        <p:tav tm="0">
                                          <p:val>
                                            <p:fltVal val="0"/>
                                          </p:val>
                                        </p:tav>
                                        <p:tav tm="100000">
                                          <p:val>
                                            <p:strVal val="#ppt_w"/>
                                          </p:val>
                                        </p:tav>
                                      </p:tavLst>
                                    </p:anim>
                                    <p:anim calcmode="lin" valueType="num">
                                      <p:cBhvr>
                                        <p:cTn id="29" dur="3000" fill="hold"/>
                                        <p:tgtEl>
                                          <p:spTgt spid="4"/>
                                        </p:tgtEl>
                                        <p:attrNameLst>
                                          <p:attrName>ppt_h</p:attrName>
                                        </p:attrNameLst>
                                      </p:cBhvr>
                                      <p:tavLst>
                                        <p:tav tm="0">
                                          <p:val>
                                            <p:fltVal val="0"/>
                                          </p:val>
                                        </p:tav>
                                        <p:tav tm="100000">
                                          <p:val>
                                            <p:strVal val="#ppt_h"/>
                                          </p:val>
                                        </p:tav>
                                      </p:tavLst>
                                    </p:anim>
                                  </p:childTnLst>
                                </p:cTn>
                              </p:par>
                              <p:par>
                                <p:cTn id="30" presetID="17" presetClass="entr" presetSubtype="10" fill="hold" nodeType="withEffect">
                                  <p:stCondLst>
                                    <p:cond delay="0"/>
                                  </p:stCondLst>
                                  <p:childTnLst>
                                    <p:set>
                                      <p:cBhvr>
                                        <p:cTn id="31" dur="1" fill="hold">
                                          <p:stCondLst>
                                            <p:cond delay="0"/>
                                          </p:stCondLst>
                                        </p:cTn>
                                        <p:tgtEl>
                                          <p:spTgt spid="4"/>
                                        </p:tgtEl>
                                        <p:attrNameLst>
                                          <p:attrName>style.visibility</p:attrName>
                                        </p:attrNameLst>
                                      </p:cBhvr>
                                      <p:to>
                                        <p:strVal val="visible"/>
                                      </p:to>
                                    </p:set>
                                    <p:anim calcmode="lin" valueType="num">
                                      <p:cBhvr>
                                        <p:cTn id="32" dur="3000" fill="hold"/>
                                        <p:tgtEl>
                                          <p:spTgt spid="4"/>
                                        </p:tgtEl>
                                        <p:attrNameLst>
                                          <p:attrName>ppt_w</p:attrName>
                                        </p:attrNameLst>
                                      </p:cBhvr>
                                      <p:tavLst>
                                        <p:tav tm="0">
                                          <p:val>
                                            <p:fltVal val="0"/>
                                          </p:val>
                                        </p:tav>
                                        <p:tav tm="100000">
                                          <p:val>
                                            <p:strVal val="#ppt_w"/>
                                          </p:val>
                                        </p:tav>
                                      </p:tavLst>
                                    </p:anim>
                                    <p:anim calcmode="lin" valueType="num">
                                      <p:cBhvr>
                                        <p:cTn id="33" dur="3000" fill="hold"/>
                                        <p:tgtEl>
                                          <p:spTgt spid="4"/>
                                        </p:tgtEl>
                                        <p:attrNameLst>
                                          <p:attrName>ppt_h</p:attrName>
                                        </p:attrNameLst>
                                      </p:cBhvr>
                                      <p:tavLst>
                                        <p:tav tm="0">
                                          <p:val>
                                            <p:strVal val="#ppt_h"/>
                                          </p:val>
                                        </p:tav>
                                        <p:tav tm="100000">
                                          <p:val>
                                            <p:strVal val="#ppt_h"/>
                                          </p:val>
                                        </p:tav>
                                      </p:tavLst>
                                    </p:anim>
                                  </p:childTnLst>
                                </p:cTn>
                              </p:par>
                              <p:par>
                                <p:cTn id="34" presetID="16" presetClass="entr" presetSubtype="37" fill="hold" nodeType="withEffect">
                                  <p:stCondLst>
                                    <p:cond delay="0"/>
                                  </p:stCondLst>
                                  <p:childTnLst>
                                    <p:set>
                                      <p:cBhvr>
                                        <p:cTn id="35" dur="1" fill="hold">
                                          <p:stCondLst>
                                            <p:cond delay="0"/>
                                          </p:stCondLst>
                                        </p:cTn>
                                        <p:tgtEl>
                                          <p:spTgt spid="4"/>
                                        </p:tgtEl>
                                        <p:attrNameLst>
                                          <p:attrName>style.visibility</p:attrName>
                                        </p:attrNameLst>
                                      </p:cBhvr>
                                      <p:to>
                                        <p:strVal val="visible"/>
                                      </p:to>
                                    </p:set>
                                    <p:animEffect transition="in" filter="barn(outVertical)">
                                      <p:cBhvr>
                                        <p:cTn id="36"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animBg="1"/>
      <p:bldP spid="7" grpId="1" animBg="1"/>
      <p:bldP spid="8" grpId="0" animBg="1"/>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542336001397462557_big.jpg"/>
          <p:cNvPicPr>
            <a:picLocks noChangeAspect="1"/>
          </p:cNvPicPr>
          <p:nvPr/>
        </p:nvPicPr>
        <p:blipFill>
          <a:blip r:embed="rId2"/>
          <a:stretch>
            <a:fillRect/>
          </a:stretch>
        </p:blipFill>
        <p:spPr>
          <a:xfrm>
            <a:off x="0" y="0"/>
            <a:ext cx="9144000" cy="6858000"/>
          </a:xfrm>
          <a:prstGeom prst="rect">
            <a:avLst/>
          </a:prstGeom>
        </p:spPr>
      </p:pic>
      <p:pic>
        <p:nvPicPr>
          <p:cNvPr id="5" name="4 Imagen" descr="0542336001397462557_big.jpg"/>
          <p:cNvPicPr>
            <a:picLocks noChangeAspect="1"/>
          </p:cNvPicPr>
          <p:nvPr/>
        </p:nvPicPr>
        <p:blipFill>
          <a:blip r:embed="rId2"/>
          <a:stretch>
            <a:fillRect/>
          </a:stretch>
        </p:blipFill>
        <p:spPr>
          <a:xfrm>
            <a:off x="0" y="0"/>
            <a:ext cx="9144000" cy="6858000"/>
          </a:xfrm>
          <a:prstGeom prst="rect">
            <a:avLst/>
          </a:prstGeom>
        </p:spPr>
      </p:pic>
      <p:sp>
        <p:nvSpPr>
          <p:cNvPr id="6" name="5 Rectángulo"/>
          <p:cNvSpPr/>
          <p:nvPr/>
        </p:nvSpPr>
        <p:spPr>
          <a:xfrm>
            <a:off x="0" y="0"/>
            <a:ext cx="9144000" cy="6858000"/>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1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17" presetClass="exit" presetSubtype="10" fill="hold" nodeType="withEffect">
                                  <p:stCondLst>
                                    <p:cond delay="0"/>
                                  </p:stCondLst>
                                  <p:childTnLst>
                                    <p:anim calcmode="lin" valueType="num">
                                      <p:cBhvr>
                                        <p:cTn id="9" dur="3000"/>
                                        <p:tgtEl>
                                          <p:spTgt spid="5"/>
                                        </p:tgtEl>
                                        <p:attrNameLst>
                                          <p:attrName>ppt_w</p:attrName>
                                        </p:attrNameLst>
                                      </p:cBhvr>
                                      <p:tavLst>
                                        <p:tav tm="0">
                                          <p:val>
                                            <p:strVal val="ppt_w"/>
                                          </p:val>
                                        </p:tav>
                                        <p:tav tm="100000">
                                          <p:val>
                                            <p:fltVal val="0"/>
                                          </p:val>
                                        </p:tav>
                                      </p:tavLst>
                                    </p:anim>
                                    <p:anim calcmode="lin" valueType="num">
                                      <p:cBhvr>
                                        <p:cTn id="10" dur="3000"/>
                                        <p:tgtEl>
                                          <p:spTgt spid="5"/>
                                        </p:tgtEl>
                                        <p:attrNameLst>
                                          <p:attrName>ppt_h</p:attrName>
                                        </p:attrNameLst>
                                      </p:cBhvr>
                                      <p:tavLst>
                                        <p:tav tm="0">
                                          <p:val>
                                            <p:strVal val="ppt_h"/>
                                          </p:val>
                                        </p:tav>
                                        <p:tav tm="100000">
                                          <p:val>
                                            <p:strVal val="ppt_h"/>
                                          </p:val>
                                        </p:tav>
                                      </p:tavLst>
                                    </p:anim>
                                    <p:set>
                                      <p:cBhvr>
                                        <p:cTn id="11" dur="1" fill="hold">
                                          <p:stCondLst>
                                            <p:cond delay="2999"/>
                                          </p:stCondLst>
                                        </p:cTn>
                                        <p:tgtEl>
                                          <p:spTgt spid="5"/>
                                        </p:tgtEl>
                                        <p:attrNameLst>
                                          <p:attrName>style.visibility</p:attrName>
                                        </p:attrNameLst>
                                      </p:cBhvr>
                                      <p:to>
                                        <p:strVal val="hidden"/>
                                      </p:to>
                                    </p:set>
                                  </p:childTnLst>
                                </p:cTn>
                              </p:par>
                              <p:par>
                                <p:cTn id="12" presetID="20" presetClass="exit" presetSubtype="0" fill="hold" nodeType="withEffect">
                                  <p:stCondLst>
                                    <p:cond delay="0"/>
                                  </p:stCondLst>
                                  <p:childTnLst>
                                    <p:animEffect transition="out" filter="wedge">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17" presetClass="entr" presetSubtype="10"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fltVal val="0"/>
                                          </p:val>
                                        </p:tav>
                                        <p:tav tm="100000">
                                          <p:val>
                                            <p:strVal val="#ppt_w"/>
                                          </p:val>
                                        </p:tav>
                                      </p:tavLst>
                                    </p:anim>
                                    <p:anim calcmode="lin" valueType="num">
                                      <p:cBhvr>
                                        <p:cTn id="18" dur="3000" fill="hold"/>
                                        <p:tgtEl>
                                          <p:spTgt spid="4"/>
                                        </p:tgtEl>
                                        <p:attrNameLst>
                                          <p:attrName>ppt_h</p:attrName>
                                        </p:attrNameLst>
                                      </p:cBhvr>
                                      <p:tavLst>
                                        <p:tav tm="0">
                                          <p:val>
                                            <p:strVal val="#ppt_h"/>
                                          </p:val>
                                        </p:tav>
                                        <p:tav tm="100000">
                                          <p:val>
                                            <p:strVal val="#ppt_h"/>
                                          </p:val>
                                        </p:tav>
                                      </p:tavLst>
                                    </p:anim>
                                  </p:childTnLst>
                                </p:cTn>
                              </p:par>
                              <p:par>
                                <p:cTn id="19" presetID="20" presetClass="entr" presetSubtype="0"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wedge">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Evening_View_of_Rainbow_Bridge_and_Houseboats_Tokyo_Japan.jpg"/>
          <p:cNvPicPr>
            <a:picLocks noChangeAspect="1"/>
          </p:cNvPicPr>
          <p:nvPr/>
        </p:nvPicPr>
        <p:blipFill>
          <a:blip r:embed="rId2"/>
          <a:stretch>
            <a:fillRect/>
          </a:stretch>
        </p:blipFill>
        <p:spPr>
          <a:xfrm>
            <a:off x="0" y="0"/>
            <a:ext cx="9144000" cy="6858000"/>
          </a:xfrm>
          <a:prstGeom prst="rect">
            <a:avLst/>
          </a:prstGeom>
        </p:spPr>
      </p:pic>
      <p:sp>
        <p:nvSpPr>
          <p:cNvPr id="6" name="5 Triángulo rectángulo"/>
          <p:cNvSpPr/>
          <p:nvPr/>
        </p:nvSpPr>
        <p:spPr>
          <a:xfrm>
            <a:off x="0" y="0"/>
            <a:ext cx="9144000" cy="6858000"/>
          </a:xfrm>
          <a:prstGeom prst="rtTriangle">
            <a:avLst/>
          </a:prstGeom>
          <a:solidFill>
            <a:srgbClr val="1E1684">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rectángulo"/>
          <p:cNvSpPr/>
          <p:nvPr/>
        </p:nvSpPr>
        <p:spPr>
          <a:xfrm flipH="1" flipV="1">
            <a:off x="0" y="0"/>
            <a:ext cx="9144000" cy="6858000"/>
          </a:xfrm>
          <a:prstGeom prst="rtTriangle">
            <a:avLst/>
          </a:prstGeom>
          <a:solidFill>
            <a:srgbClr val="3C30DC">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0" y="0"/>
            <a:ext cx="9144000" cy="6858000"/>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1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par>
                                <p:cTn id="8" presetID="2" presetClass="exit" presetSubtype="6" fill="hold" grpId="0" nodeType="withEffect">
                                  <p:stCondLst>
                                    <p:cond delay="0"/>
                                  </p:stCondLst>
                                  <p:childTnLst>
                                    <p:anim calcmode="lin" valueType="num">
                                      <p:cBhvr additive="base">
                                        <p:cTn id="9" dur="3000"/>
                                        <p:tgtEl>
                                          <p:spTgt spid="6"/>
                                        </p:tgtEl>
                                        <p:attrNameLst>
                                          <p:attrName>ppt_x</p:attrName>
                                        </p:attrNameLst>
                                      </p:cBhvr>
                                      <p:tavLst>
                                        <p:tav tm="0">
                                          <p:val>
                                            <p:strVal val="ppt_x"/>
                                          </p:val>
                                        </p:tav>
                                        <p:tav tm="100000">
                                          <p:val>
                                            <p:strVal val="1+ppt_w/2"/>
                                          </p:val>
                                        </p:tav>
                                      </p:tavLst>
                                    </p:anim>
                                    <p:anim calcmode="lin" valueType="num">
                                      <p:cBhvr additive="base">
                                        <p:cTn id="10" dur="3000"/>
                                        <p:tgtEl>
                                          <p:spTgt spid="6"/>
                                        </p:tgtEl>
                                        <p:attrNameLst>
                                          <p:attrName>ppt_y</p:attrName>
                                        </p:attrNameLst>
                                      </p:cBhvr>
                                      <p:tavLst>
                                        <p:tav tm="0">
                                          <p:val>
                                            <p:strVal val="ppt_y"/>
                                          </p:val>
                                        </p:tav>
                                        <p:tav tm="100000">
                                          <p:val>
                                            <p:strVal val="1+ppt_h/2"/>
                                          </p:val>
                                        </p:tav>
                                      </p:tavLst>
                                    </p:anim>
                                    <p:set>
                                      <p:cBhvr>
                                        <p:cTn id="11" dur="1" fill="hold">
                                          <p:stCondLst>
                                            <p:cond delay="2999"/>
                                          </p:stCondLst>
                                        </p:cTn>
                                        <p:tgtEl>
                                          <p:spTgt spid="6"/>
                                        </p:tgtEl>
                                        <p:attrNameLst>
                                          <p:attrName>style.visibility</p:attrName>
                                        </p:attrNameLst>
                                      </p:cBhvr>
                                      <p:to>
                                        <p:strVal val="hidden"/>
                                      </p:to>
                                    </p:set>
                                  </p:childTnLst>
                                </p:cTn>
                              </p:par>
                              <p:par>
                                <p:cTn id="12" presetID="2" presetClass="exit" presetSubtype="9" fill="hold" grpId="0" nodeType="withEffect">
                                  <p:stCondLst>
                                    <p:cond delay="0"/>
                                  </p:stCondLst>
                                  <p:childTnLst>
                                    <p:anim calcmode="lin" valueType="num">
                                      <p:cBhvr additive="base">
                                        <p:cTn id="13" dur="3000"/>
                                        <p:tgtEl>
                                          <p:spTgt spid="7"/>
                                        </p:tgtEl>
                                        <p:attrNameLst>
                                          <p:attrName>ppt_x</p:attrName>
                                        </p:attrNameLst>
                                      </p:cBhvr>
                                      <p:tavLst>
                                        <p:tav tm="0">
                                          <p:val>
                                            <p:strVal val="ppt_x"/>
                                          </p:val>
                                        </p:tav>
                                        <p:tav tm="100000">
                                          <p:val>
                                            <p:strVal val="0-ppt_w/2"/>
                                          </p:val>
                                        </p:tav>
                                      </p:tavLst>
                                    </p:anim>
                                    <p:anim calcmode="lin" valueType="num">
                                      <p:cBhvr additive="base">
                                        <p:cTn id="14" dur="3000"/>
                                        <p:tgtEl>
                                          <p:spTgt spid="7"/>
                                        </p:tgtEl>
                                        <p:attrNameLst>
                                          <p:attrName>ppt_y</p:attrName>
                                        </p:attrNameLst>
                                      </p:cBhvr>
                                      <p:tavLst>
                                        <p:tav tm="0">
                                          <p:val>
                                            <p:strVal val="ppt_y"/>
                                          </p:val>
                                        </p:tav>
                                        <p:tav tm="100000">
                                          <p:val>
                                            <p:strVal val="0-ppt_h/2"/>
                                          </p:val>
                                        </p:tav>
                                      </p:tavLst>
                                    </p:anim>
                                    <p:set>
                                      <p:cBhvr>
                                        <p:cTn id="15" dur="1" fill="hold">
                                          <p:stCondLst>
                                            <p:cond delay="2999"/>
                                          </p:stCondLst>
                                        </p:cTn>
                                        <p:tgtEl>
                                          <p:spTgt spid="7"/>
                                        </p:tgtEl>
                                        <p:attrNameLst>
                                          <p:attrName>style.visibility</p:attrName>
                                        </p:attrNameLst>
                                      </p:cBhvr>
                                      <p:to>
                                        <p:strVal val="hidden"/>
                                      </p:to>
                                    </p:set>
                                  </p:childTnLst>
                                </p:cTn>
                              </p:par>
                              <p:par>
                                <p:cTn id="16" presetID="3" presetClass="exit" presetSubtype="10" fill="hold" grpId="1" nodeType="withEffect">
                                  <p:stCondLst>
                                    <p:cond delay="0"/>
                                  </p:stCondLst>
                                  <p:childTnLst>
                                    <p:animEffect transition="out" filter="blinds(horizontal)">
                                      <p:cBhvr>
                                        <p:cTn id="17" dur="3000"/>
                                        <p:tgtEl>
                                          <p:spTgt spid="7"/>
                                        </p:tgtEl>
                                      </p:cBhvr>
                                    </p:animEffect>
                                    <p:set>
                                      <p:cBhvr>
                                        <p:cTn id="18" dur="1" fill="hold">
                                          <p:stCondLst>
                                            <p:cond delay="2999"/>
                                          </p:stCondLst>
                                        </p:cTn>
                                        <p:tgtEl>
                                          <p:spTgt spid="7"/>
                                        </p:tgtEl>
                                        <p:attrNameLst>
                                          <p:attrName>style.visibility</p:attrName>
                                        </p:attrNameLst>
                                      </p:cBhvr>
                                      <p:to>
                                        <p:strVal val="hidden"/>
                                      </p:to>
                                    </p:set>
                                  </p:childTnLst>
                                </p:cTn>
                              </p:par>
                              <p:par>
                                <p:cTn id="19" presetID="3" presetClass="exit" presetSubtype="5" fill="hold" grpId="1" nodeType="withEffect">
                                  <p:stCondLst>
                                    <p:cond delay="0"/>
                                  </p:stCondLst>
                                  <p:childTnLst>
                                    <p:animEffect transition="out" filter="blinds(vertical)">
                                      <p:cBhvr>
                                        <p:cTn id="20" dur="3000"/>
                                        <p:tgtEl>
                                          <p:spTgt spid="6"/>
                                        </p:tgtEl>
                                      </p:cBhvr>
                                    </p:animEffect>
                                    <p:set>
                                      <p:cBhvr>
                                        <p:cTn id="21" dur="1" fill="hold">
                                          <p:stCondLst>
                                            <p:cond delay="2999"/>
                                          </p:stCondLst>
                                        </p:cTn>
                                        <p:tgtEl>
                                          <p:spTgt spid="6"/>
                                        </p:tgtEl>
                                        <p:attrNameLst>
                                          <p:attrName>style.visibility</p:attrName>
                                        </p:attrNameLst>
                                      </p:cBhvr>
                                      <p:to>
                                        <p:strVal val="hidden"/>
                                      </p:to>
                                    </p:set>
                                  </p:childTnLst>
                                </p:cTn>
                              </p:par>
                              <p:par>
                                <p:cTn id="22" presetID="23" presetClass="entr" presetSubtype="16" fill="hold"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3000" fill="hold"/>
                                        <p:tgtEl>
                                          <p:spTgt spid="4"/>
                                        </p:tgtEl>
                                        <p:attrNameLst>
                                          <p:attrName>ppt_w</p:attrName>
                                        </p:attrNameLst>
                                      </p:cBhvr>
                                      <p:tavLst>
                                        <p:tav tm="0">
                                          <p:val>
                                            <p:fltVal val="0"/>
                                          </p:val>
                                        </p:tav>
                                        <p:tav tm="100000">
                                          <p:val>
                                            <p:strVal val="#ppt_w"/>
                                          </p:val>
                                        </p:tav>
                                      </p:tavLst>
                                    </p:anim>
                                    <p:anim calcmode="lin" valueType="num">
                                      <p:cBhvr>
                                        <p:cTn id="25" dur="3000" fill="hold"/>
                                        <p:tgtEl>
                                          <p:spTgt spid="4"/>
                                        </p:tgtEl>
                                        <p:attrNameLst>
                                          <p:attrName>ppt_h</p:attrName>
                                        </p:attrNameLst>
                                      </p:cBhvr>
                                      <p:tavLst>
                                        <p:tav tm="0">
                                          <p:val>
                                            <p:fltVal val="0"/>
                                          </p:val>
                                        </p:tav>
                                        <p:tav tm="100000">
                                          <p:val>
                                            <p:strVal val="#ppt_h"/>
                                          </p:val>
                                        </p:tav>
                                      </p:tavLst>
                                    </p:anim>
                                  </p:childTnLst>
                                </p:cTn>
                              </p:par>
                              <p:par>
                                <p:cTn id="26" presetID="4" presetClass="entr" presetSubtype="32" fill="hold" nodeType="with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box(out)">
                                      <p:cBhvr>
                                        <p:cTn id="2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animBg="1"/>
      <p:bldP spid="7" grpId="1" animBg="1"/>
      <p:bldP spid="8" grpId="0" animBg="1"/>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1"/>
            <a:ext cx="9144000" cy="6857999"/>
          </a:xfrm>
        </p:spPr>
        <p:txBody>
          <a:bodyPr/>
          <a:lstStyle/>
          <a:p>
            <a:endParaRPr lang="es-ES" dirty="0"/>
          </a:p>
        </p:txBody>
      </p:sp>
      <p:sp>
        <p:nvSpPr>
          <p:cNvPr id="3" name="2 Marcador de contenido"/>
          <p:cNvSpPr>
            <a:spLocks noGrp="1"/>
          </p:cNvSpPr>
          <p:nvPr>
            <p:ph idx="1"/>
          </p:nvPr>
        </p:nvSpPr>
        <p:spPr>
          <a:xfrm>
            <a:off x="-1" y="0"/>
            <a:ext cx="9144001" cy="6858000"/>
          </a:xfrm>
        </p:spPr>
        <p:txBody>
          <a:bodyPr/>
          <a:lstStyle/>
          <a:p>
            <a:endParaRPr lang="es-ES" dirty="0"/>
          </a:p>
        </p:txBody>
      </p:sp>
      <p:pic>
        <p:nvPicPr>
          <p:cNvPr id="4" name="3 Imagen" descr="b0096445_17361935.jpg"/>
          <p:cNvPicPr>
            <a:picLocks noChangeAspect="1"/>
          </p:cNvPicPr>
          <p:nvPr/>
        </p:nvPicPr>
        <p:blipFill>
          <a:blip r:embed="rId2"/>
          <a:stretch>
            <a:fillRect/>
          </a:stretch>
        </p:blipFill>
        <p:spPr>
          <a:xfrm>
            <a:off x="0" y="0"/>
            <a:ext cx="9144000" cy="6858000"/>
          </a:xfrm>
          <a:prstGeom prst="rect">
            <a:avLst/>
          </a:prstGeom>
        </p:spPr>
      </p:pic>
      <p:pic>
        <p:nvPicPr>
          <p:cNvPr id="5" name="4 Imagen" descr="b0096445_17361935.jpg"/>
          <p:cNvPicPr>
            <a:picLocks noChangeAspect="1"/>
          </p:cNvPicPr>
          <p:nvPr/>
        </p:nvPicPr>
        <p:blipFill>
          <a:blip r:embed="rId2"/>
          <a:stretch>
            <a:fillRect/>
          </a:stretch>
        </p:blipFill>
        <p:spPr>
          <a:xfrm>
            <a:off x="0" y="0"/>
            <a:ext cx="9144000" cy="6858000"/>
          </a:xfrm>
          <a:prstGeom prst="rect">
            <a:avLst/>
          </a:prstGeom>
        </p:spPr>
      </p:pic>
      <p:pic>
        <p:nvPicPr>
          <p:cNvPr id="6" name="5 Imagen" descr="b0096445_17361935.jpg"/>
          <p:cNvPicPr>
            <a:picLocks noChangeAspect="1"/>
          </p:cNvPicPr>
          <p:nvPr/>
        </p:nvPicPr>
        <p:blipFill>
          <a:blip r:embed="rId2"/>
          <a:stretch>
            <a:fillRect/>
          </a:stretch>
        </p:blipFill>
        <p:spPr>
          <a:xfrm>
            <a:off x="0" y="0"/>
            <a:ext cx="9144000" cy="6858000"/>
          </a:xfrm>
          <a:prstGeom prst="rect">
            <a:avLst/>
          </a:prstGeom>
        </p:spPr>
      </p:pic>
      <p:pic>
        <p:nvPicPr>
          <p:cNvPr id="7" name="6 Imagen" descr="b0096445_17361935.jpg"/>
          <p:cNvPicPr>
            <a:picLocks noChangeAspect="1"/>
          </p:cNvPicPr>
          <p:nvPr/>
        </p:nvPicPr>
        <p:blipFill>
          <a:blip r:embed="rId2"/>
          <a:stretch>
            <a:fillRect/>
          </a:stretch>
        </p:blipFill>
        <p:spPr>
          <a:xfrm>
            <a:off x="0" y="0"/>
            <a:ext cx="9144000" cy="6858000"/>
          </a:xfrm>
          <a:prstGeom prst="rect">
            <a:avLst/>
          </a:prstGeom>
        </p:spPr>
      </p:pic>
      <p:sp>
        <p:nvSpPr>
          <p:cNvPr id="8" name="7 Rectángulo"/>
          <p:cNvSpPr/>
          <p:nvPr/>
        </p:nvSpPr>
        <p:spPr>
          <a:xfrm>
            <a:off x="0" y="0"/>
            <a:ext cx="9144000" cy="6858000"/>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1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par>
                                <p:cTn id="8" presetID="23" presetClass="entr" presetSubtype="288"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5000" fill="hold"/>
                                        <p:tgtEl>
                                          <p:spTgt spid="5"/>
                                        </p:tgtEl>
                                        <p:attrNameLst>
                                          <p:attrName>ppt_w</p:attrName>
                                        </p:attrNameLst>
                                      </p:cBhvr>
                                      <p:tavLst>
                                        <p:tav tm="0">
                                          <p:val>
                                            <p:strVal val="4/3*#ppt_w"/>
                                          </p:val>
                                        </p:tav>
                                        <p:tav tm="100000">
                                          <p:val>
                                            <p:strVal val="#ppt_w"/>
                                          </p:val>
                                        </p:tav>
                                      </p:tavLst>
                                    </p:anim>
                                    <p:anim calcmode="lin" valueType="num">
                                      <p:cBhvr>
                                        <p:cTn id="11" dur="5000" fill="hold"/>
                                        <p:tgtEl>
                                          <p:spTgt spid="5"/>
                                        </p:tgtEl>
                                        <p:attrNameLst>
                                          <p:attrName>ppt_h</p:attrName>
                                        </p:attrNameLst>
                                      </p:cBhvr>
                                      <p:tavLst>
                                        <p:tav tm="0">
                                          <p:val>
                                            <p:strVal val="4/3*#ppt_h"/>
                                          </p:val>
                                        </p:tav>
                                        <p:tav tm="100000">
                                          <p:val>
                                            <p:strVal val="#ppt_h"/>
                                          </p:val>
                                        </p:tav>
                                      </p:tavLst>
                                    </p:anim>
                                  </p:childTnLst>
                                </p:cTn>
                              </p:par>
                              <p:par>
                                <p:cTn id="12" presetID="23" presetClass="entr" presetSubtype="288"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3000" fill="hold"/>
                                        <p:tgtEl>
                                          <p:spTgt spid="6"/>
                                        </p:tgtEl>
                                        <p:attrNameLst>
                                          <p:attrName>ppt_w</p:attrName>
                                        </p:attrNameLst>
                                      </p:cBhvr>
                                      <p:tavLst>
                                        <p:tav tm="0">
                                          <p:val>
                                            <p:strVal val="4/3*#ppt_w"/>
                                          </p:val>
                                        </p:tav>
                                        <p:tav tm="100000">
                                          <p:val>
                                            <p:strVal val="#ppt_w"/>
                                          </p:val>
                                        </p:tav>
                                      </p:tavLst>
                                    </p:anim>
                                    <p:anim calcmode="lin" valueType="num">
                                      <p:cBhvr>
                                        <p:cTn id="15" dur="3000" fill="hold"/>
                                        <p:tgtEl>
                                          <p:spTgt spid="6"/>
                                        </p:tgtEl>
                                        <p:attrNameLst>
                                          <p:attrName>ppt_h</p:attrName>
                                        </p:attrNameLst>
                                      </p:cBhvr>
                                      <p:tavLst>
                                        <p:tav tm="0">
                                          <p:val>
                                            <p:strVal val="4/3*#ppt_h"/>
                                          </p:val>
                                        </p:tav>
                                        <p:tav tm="100000">
                                          <p:val>
                                            <p:strVal val="#ppt_h"/>
                                          </p:val>
                                        </p:tav>
                                      </p:tavLst>
                                    </p:anim>
                                  </p:childTnLst>
                                </p:cTn>
                              </p:par>
                              <p:par>
                                <p:cTn id="16" presetID="23" presetClass="entr" presetSubtype="288"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p:cTn id="18" dur="5000" fill="hold"/>
                                        <p:tgtEl>
                                          <p:spTgt spid="7"/>
                                        </p:tgtEl>
                                        <p:attrNameLst>
                                          <p:attrName>ppt_w</p:attrName>
                                        </p:attrNameLst>
                                      </p:cBhvr>
                                      <p:tavLst>
                                        <p:tav tm="0">
                                          <p:val>
                                            <p:strVal val="4/3*#ppt_w"/>
                                          </p:val>
                                        </p:tav>
                                        <p:tav tm="100000">
                                          <p:val>
                                            <p:strVal val="#ppt_w"/>
                                          </p:val>
                                        </p:tav>
                                      </p:tavLst>
                                    </p:anim>
                                    <p:anim calcmode="lin" valueType="num">
                                      <p:cBhvr>
                                        <p:cTn id="19" dur="5000" fill="hold"/>
                                        <p:tgtEl>
                                          <p:spTgt spid="7"/>
                                        </p:tgtEl>
                                        <p:attrNameLst>
                                          <p:attrName>ppt_h</p:attrName>
                                        </p:attrNameLst>
                                      </p:cBhvr>
                                      <p:tavLst>
                                        <p:tav tm="0">
                                          <p:val>
                                            <p:strVal val="4/3*#ppt_h"/>
                                          </p:val>
                                        </p:tav>
                                        <p:tav tm="100000">
                                          <p:val>
                                            <p:strVal val="#ppt_h"/>
                                          </p:val>
                                        </p:tav>
                                      </p:tavLst>
                                    </p:anim>
                                  </p:childTnLst>
                                </p:cTn>
                              </p:par>
                              <p:par>
                                <p:cTn id="20" presetID="6" presetClass="entr" presetSubtype="32" fill="hold" nodeType="with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circle(out)">
                                      <p:cBhvr>
                                        <p:cTn id="22" dur="3000"/>
                                        <p:tgtEl>
                                          <p:spTgt spid="6"/>
                                        </p:tgtEl>
                                      </p:cBhvr>
                                    </p:animEffect>
                                  </p:childTnLst>
                                </p:cTn>
                              </p:par>
                              <p:par>
                                <p:cTn id="23" presetID="8" presetClass="entr" presetSubtype="32" fill="hold" nodeType="with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diamond(out)">
                                      <p:cBhvr>
                                        <p:cTn id="25" dur="5000"/>
                                        <p:tgtEl>
                                          <p:spTgt spid="7"/>
                                        </p:tgtEl>
                                      </p:cBhvr>
                                    </p:animEffect>
                                  </p:childTnLst>
                                </p:cTn>
                              </p:par>
                              <p:par>
                                <p:cTn id="26" presetID="4" presetClass="entr" presetSubtype="16" fill="hold" nodeType="withEffect">
                                  <p:stCondLst>
                                    <p:cond delay="0"/>
                                  </p:stCondLst>
                                  <p:childTnLst>
                                    <p:set>
                                      <p:cBhvr>
                                        <p:cTn id="27" dur="1" fill="hold">
                                          <p:stCondLst>
                                            <p:cond delay="0"/>
                                          </p:stCondLst>
                                        </p:cTn>
                                        <p:tgtEl>
                                          <p:spTgt spid="5"/>
                                        </p:tgtEl>
                                        <p:attrNameLst>
                                          <p:attrName>style.visibility</p:attrName>
                                        </p:attrNameLst>
                                      </p:cBhvr>
                                      <p:to>
                                        <p:strVal val="visible"/>
                                      </p:to>
                                    </p:set>
                                    <p:animEffect transition="in" filter="box(in)">
                                      <p:cBhvr>
                                        <p:cTn id="28"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1.jpg"/>
          <p:cNvPicPr>
            <a:picLocks noChangeAspect="1"/>
          </p:cNvPicPr>
          <p:nvPr/>
        </p:nvPicPr>
        <p:blipFill>
          <a:blip r:embed="rId2"/>
          <a:stretch>
            <a:fillRect/>
          </a:stretch>
        </p:blipFill>
        <p:spPr>
          <a:xfrm>
            <a:off x="0" y="13342"/>
            <a:ext cx="9144000" cy="6831315"/>
          </a:xfrm>
          <a:prstGeom prst="rect">
            <a:avLst/>
          </a:prstGeom>
        </p:spPr>
      </p:pic>
      <p:sp>
        <p:nvSpPr>
          <p:cNvPr id="6" name="5 Operación manual"/>
          <p:cNvSpPr/>
          <p:nvPr/>
        </p:nvSpPr>
        <p:spPr>
          <a:xfrm>
            <a:off x="0" y="0"/>
            <a:ext cx="9144000" cy="2786058"/>
          </a:xfrm>
          <a:prstGeom prst="flowChartManualOperation">
            <a:avLst/>
          </a:prstGeom>
          <a:solidFill>
            <a:srgbClr val="FF00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Operación manual"/>
          <p:cNvSpPr/>
          <p:nvPr/>
        </p:nvSpPr>
        <p:spPr>
          <a:xfrm flipV="1">
            <a:off x="0" y="4071942"/>
            <a:ext cx="9144000" cy="2786058"/>
          </a:xfrm>
          <a:prstGeom prst="flowChartManualOperation">
            <a:avLst/>
          </a:prstGeom>
          <a:solidFill>
            <a:srgbClr val="FF00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apecio"/>
          <p:cNvSpPr/>
          <p:nvPr/>
        </p:nvSpPr>
        <p:spPr>
          <a:xfrm rot="5400000">
            <a:off x="-2536041" y="2536041"/>
            <a:ext cx="6858000" cy="1785918"/>
          </a:xfrm>
          <a:prstGeom prst="trapezoid">
            <a:avLst>
              <a:gd name="adj" fmla="val 150477"/>
            </a:avLst>
          </a:prstGeom>
          <a:solidFill>
            <a:schemeClr val="tx1">
              <a:lumMod val="8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apecio"/>
          <p:cNvSpPr/>
          <p:nvPr/>
        </p:nvSpPr>
        <p:spPr>
          <a:xfrm rot="5400000" flipV="1">
            <a:off x="4857760" y="2571760"/>
            <a:ext cx="6858000" cy="1714480"/>
          </a:xfrm>
          <a:prstGeom prst="trapezoid">
            <a:avLst>
              <a:gd name="adj" fmla="val 159010"/>
            </a:avLst>
          </a:prstGeom>
          <a:solidFill>
            <a:schemeClr val="tx1">
              <a:lumMod val="8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0" y="0"/>
            <a:ext cx="9144000" cy="6858000"/>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1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0"/>
                                        </p:tgtEl>
                                        <p:attrNameLst>
                                          <p:attrName>style.opacity</p:attrName>
                                        </p:attrNameLst>
                                      </p:cBhvr>
                                      <p:to>
                                        <p:strVal val="0"/>
                                      </p:to>
                                    </p:set>
                                    <p:animEffect filter="image" prLst="opacity: 0">
                                      <p:cBhvr rctx="IE">
                                        <p:cTn id="7" dur="indefinite"/>
                                        <p:tgtEl>
                                          <p:spTgt spid="10"/>
                                        </p:tgtEl>
                                      </p:cBhvr>
                                    </p:animEffect>
                                  </p:childTnLst>
                                </p:cTn>
                              </p:par>
                              <p:par>
                                <p:cTn id="8" presetID="17" presetClass="exit" presetSubtype="1" fill="hold" grpId="0" nodeType="withEffect">
                                  <p:stCondLst>
                                    <p:cond delay="0"/>
                                  </p:stCondLst>
                                  <p:childTnLst>
                                    <p:anim calcmode="lin" valueType="num">
                                      <p:cBhvr>
                                        <p:cTn id="9" dur="3000"/>
                                        <p:tgtEl>
                                          <p:spTgt spid="6"/>
                                        </p:tgtEl>
                                        <p:attrNameLst>
                                          <p:attrName>ppt_x</p:attrName>
                                        </p:attrNameLst>
                                      </p:cBhvr>
                                      <p:tavLst>
                                        <p:tav tm="0">
                                          <p:val>
                                            <p:strVal val="ppt_x"/>
                                          </p:val>
                                        </p:tav>
                                        <p:tav tm="100000">
                                          <p:val>
                                            <p:strVal val="ppt_x"/>
                                          </p:val>
                                        </p:tav>
                                      </p:tavLst>
                                    </p:anim>
                                    <p:anim calcmode="lin" valueType="num">
                                      <p:cBhvr>
                                        <p:cTn id="10" dur="3000"/>
                                        <p:tgtEl>
                                          <p:spTgt spid="6"/>
                                        </p:tgtEl>
                                        <p:attrNameLst>
                                          <p:attrName>ppt_y</p:attrName>
                                        </p:attrNameLst>
                                      </p:cBhvr>
                                      <p:tavLst>
                                        <p:tav tm="0">
                                          <p:val>
                                            <p:strVal val="ppt_y"/>
                                          </p:val>
                                        </p:tav>
                                        <p:tav tm="100000">
                                          <p:val>
                                            <p:strVal val="ppt_y-ppt_h/2"/>
                                          </p:val>
                                        </p:tav>
                                      </p:tavLst>
                                    </p:anim>
                                    <p:anim calcmode="lin" valueType="num">
                                      <p:cBhvr>
                                        <p:cTn id="11" dur="3000"/>
                                        <p:tgtEl>
                                          <p:spTgt spid="6"/>
                                        </p:tgtEl>
                                        <p:attrNameLst>
                                          <p:attrName>ppt_w</p:attrName>
                                        </p:attrNameLst>
                                      </p:cBhvr>
                                      <p:tavLst>
                                        <p:tav tm="0">
                                          <p:val>
                                            <p:strVal val="ppt_w"/>
                                          </p:val>
                                        </p:tav>
                                        <p:tav tm="100000">
                                          <p:val>
                                            <p:strVal val="ppt_w"/>
                                          </p:val>
                                        </p:tav>
                                      </p:tavLst>
                                    </p:anim>
                                    <p:anim calcmode="lin" valueType="num">
                                      <p:cBhvr>
                                        <p:cTn id="12" dur="3000"/>
                                        <p:tgtEl>
                                          <p:spTgt spid="6"/>
                                        </p:tgtEl>
                                        <p:attrNameLst>
                                          <p:attrName>ppt_h</p:attrName>
                                        </p:attrNameLst>
                                      </p:cBhvr>
                                      <p:tavLst>
                                        <p:tav tm="0">
                                          <p:val>
                                            <p:strVal val="ppt_h"/>
                                          </p:val>
                                        </p:tav>
                                        <p:tav tm="100000">
                                          <p:val>
                                            <p:fltVal val="0"/>
                                          </p:val>
                                        </p:tav>
                                      </p:tavLst>
                                    </p:anim>
                                    <p:set>
                                      <p:cBhvr>
                                        <p:cTn id="13" dur="1" fill="hold">
                                          <p:stCondLst>
                                            <p:cond delay="2999"/>
                                          </p:stCondLst>
                                        </p:cTn>
                                        <p:tgtEl>
                                          <p:spTgt spid="6"/>
                                        </p:tgtEl>
                                        <p:attrNameLst>
                                          <p:attrName>style.visibility</p:attrName>
                                        </p:attrNameLst>
                                      </p:cBhvr>
                                      <p:to>
                                        <p:strVal val="hidden"/>
                                      </p:to>
                                    </p:set>
                                  </p:childTnLst>
                                </p:cTn>
                              </p:par>
                              <p:par>
                                <p:cTn id="14" presetID="3" presetClass="exit" presetSubtype="10" fill="hold" grpId="1" nodeType="withEffect">
                                  <p:stCondLst>
                                    <p:cond delay="0"/>
                                  </p:stCondLst>
                                  <p:childTnLst>
                                    <p:animEffect transition="out" filter="blinds(horizontal)">
                                      <p:cBhvr>
                                        <p:cTn id="15" dur="3000"/>
                                        <p:tgtEl>
                                          <p:spTgt spid="6"/>
                                        </p:tgtEl>
                                      </p:cBhvr>
                                    </p:animEffect>
                                    <p:set>
                                      <p:cBhvr>
                                        <p:cTn id="16" dur="1" fill="hold">
                                          <p:stCondLst>
                                            <p:cond delay="2999"/>
                                          </p:stCondLst>
                                        </p:cTn>
                                        <p:tgtEl>
                                          <p:spTgt spid="6"/>
                                        </p:tgtEl>
                                        <p:attrNameLst>
                                          <p:attrName>style.visibility</p:attrName>
                                        </p:attrNameLst>
                                      </p:cBhvr>
                                      <p:to>
                                        <p:strVal val="hidden"/>
                                      </p:to>
                                    </p:set>
                                  </p:childTnLst>
                                </p:cTn>
                              </p:par>
                              <p:par>
                                <p:cTn id="17" presetID="17" presetClass="exit" presetSubtype="4" fill="hold" grpId="0" nodeType="withEffect">
                                  <p:stCondLst>
                                    <p:cond delay="0"/>
                                  </p:stCondLst>
                                  <p:childTnLst>
                                    <p:anim calcmode="lin" valueType="num">
                                      <p:cBhvr>
                                        <p:cTn id="18" dur="3000"/>
                                        <p:tgtEl>
                                          <p:spTgt spid="7"/>
                                        </p:tgtEl>
                                        <p:attrNameLst>
                                          <p:attrName>ppt_x</p:attrName>
                                        </p:attrNameLst>
                                      </p:cBhvr>
                                      <p:tavLst>
                                        <p:tav tm="0">
                                          <p:val>
                                            <p:strVal val="ppt_x"/>
                                          </p:val>
                                        </p:tav>
                                        <p:tav tm="100000">
                                          <p:val>
                                            <p:strVal val="ppt_x"/>
                                          </p:val>
                                        </p:tav>
                                      </p:tavLst>
                                    </p:anim>
                                    <p:anim calcmode="lin" valueType="num">
                                      <p:cBhvr>
                                        <p:cTn id="19" dur="3000"/>
                                        <p:tgtEl>
                                          <p:spTgt spid="7"/>
                                        </p:tgtEl>
                                        <p:attrNameLst>
                                          <p:attrName>ppt_y</p:attrName>
                                        </p:attrNameLst>
                                      </p:cBhvr>
                                      <p:tavLst>
                                        <p:tav tm="0">
                                          <p:val>
                                            <p:strVal val="ppt_y"/>
                                          </p:val>
                                        </p:tav>
                                        <p:tav tm="100000">
                                          <p:val>
                                            <p:strVal val="ppt_y+ppt_h/2"/>
                                          </p:val>
                                        </p:tav>
                                      </p:tavLst>
                                    </p:anim>
                                    <p:anim calcmode="lin" valueType="num">
                                      <p:cBhvr>
                                        <p:cTn id="20" dur="3000"/>
                                        <p:tgtEl>
                                          <p:spTgt spid="7"/>
                                        </p:tgtEl>
                                        <p:attrNameLst>
                                          <p:attrName>ppt_w</p:attrName>
                                        </p:attrNameLst>
                                      </p:cBhvr>
                                      <p:tavLst>
                                        <p:tav tm="0">
                                          <p:val>
                                            <p:strVal val="ppt_w"/>
                                          </p:val>
                                        </p:tav>
                                        <p:tav tm="100000">
                                          <p:val>
                                            <p:strVal val="ppt_w"/>
                                          </p:val>
                                        </p:tav>
                                      </p:tavLst>
                                    </p:anim>
                                    <p:anim calcmode="lin" valueType="num">
                                      <p:cBhvr>
                                        <p:cTn id="21" dur="3000"/>
                                        <p:tgtEl>
                                          <p:spTgt spid="7"/>
                                        </p:tgtEl>
                                        <p:attrNameLst>
                                          <p:attrName>ppt_h</p:attrName>
                                        </p:attrNameLst>
                                      </p:cBhvr>
                                      <p:tavLst>
                                        <p:tav tm="0">
                                          <p:val>
                                            <p:strVal val="ppt_h"/>
                                          </p:val>
                                        </p:tav>
                                        <p:tav tm="100000">
                                          <p:val>
                                            <p:fltVal val="0"/>
                                          </p:val>
                                        </p:tav>
                                      </p:tavLst>
                                    </p:anim>
                                    <p:set>
                                      <p:cBhvr>
                                        <p:cTn id="22" dur="1" fill="hold">
                                          <p:stCondLst>
                                            <p:cond delay="2999"/>
                                          </p:stCondLst>
                                        </p:cTn>
                                        <p:tgtEl>
                                          <p:spTgt spid="7"/>
                                        </p:tgtEl>
                                        <p:attrNameLst>
                                          <p:attrName>style.visibility</p:attrName>
                                        </p:attrNameLst>
                                      </p:cBhvr>
                                      <p:to>
                                        <p:strVal val="hidden"/>
                                      </p:to>
                                    </p:set>
                                  </p:childTnLst>
                                </p:cTn>
                              </p:par>
                              <p:par>
                                <p:cTn id="23" presetID="3" presetClass="exit" presetSubtype="10" fill="hold" grpId="1" nodeType="withEffect">
                                  <p:stCondLst>
                                    <p:cond delay="0"/>
                                  </p:stCondLst>
                                  <p:childTnLst>
                                    <p:animEffect transition="out" filter="blinds(horizontal)">
                                      <p:cBhvr>
                                        <p:cTn id="24" dur="3000"/>
                                        <p:tgtEl>
                                          <p:spTgt spid="7"/>
                                        </p:tgtEl>
                                      </p:cBhvr>
                                    </p:animEffect>
                                    <p:set>
                                      <p:cBhvr>
                                        <p:cTn id="25" dur="1" fill="hold">
                                          <p:stCondLst>
                                            <p:cond delay="2999"/>
                                          </p:stCondLst>
                                        </p:cTn>
                                        <p:tgtEl>
                                          <p:spTgt spid="7"/>
                                        </p:tgtEl>
                                        <p:attrNameLst>
                                          <p:attrName>style.visibility</p:attrName>
                                        </p:attrNameLst>
                                      </p:cBhvr>
                                      <p:to>
                                        <p:strVal val="hidden"/>
                                      </p:to>
                                    </p:set>
                                  </p:childTnLst>
                                </p:cTn>
                              </p:par>
                              <p:par>
                                <p:cTn id="26" presetID="17" presetClass="exit" presetSubtype="2" fill="hold" grpId="0" nodeType="withEffect">
                                  <p:stCondLst>
                                    <p:cond delay="0"/>
                                  </p:stCondLst>
                                  <p:childTnLst>
                                    <p:anim calcmode="lin" valueType="num">
                                      <p:cBhvr>
                                        <p:cTn id="27" dur="3000"/>
                                        <p:tgtEl>
                                          <p:spTgt spid="9"/>
                                        </p:tgtEl>
                                        <p:attrNameLst>
                                          <p:attrName>ppt_x</p:attrName>
                                        </p:attrNameLst>
                                      </p:cBhvr>
                                      <p:tavLst>
                                        <p:tav tm="0">
                                          <p:val>
                                            <p:strVal val="ppt_x"/>
                                          </p:val>
                                        </p:tav>
                                        <p:tav tm="100000">
                                          <p:val>
                                            <p:strVal val="ppt_x+ppt_w/2"/>
                                          </p:val>
                                        </p:tav>
                                      </p:tavLst>
                                    </p:anim>
                                    <p:anim calcmode="lin" valueType="num">
                                      <p:cBhvr>
                                        <p:cTn id="28" dur="3000"/>
                                        <p:tgtEl>
                                          <p:spTgt spid="9"/>
                                        </p:tgtEl>
                                        <p:attrNameLst>
                                          <p:attrName>ppt_y</p:attrName>
                                        </p:attrNameLst>
                                      </p:cBhvr>
                                      <p:tavLst>
                                        <p:tav tm="0">
                                          <p:val>
                                            <p:strVal val="ppt_y"/>
                                          </p:val>
                                        </p:tav>
                                        <p:tav tm="100000">
                                          <p:val>
                                            <p:strVal val="ppt_y"/>
                                          </p:val>
                                        </p:tav>
                                      </p:tavLst>
                                    </p:anim>
                                    <p:anim calcmode="lin" valueType="num">
                                      <p:cBhvr>
                                        <p:cTn id="29" dur="3000"/>
                                        <p:tgtEl>
                                          <p:spTgt spid="9"/>
                                        </p:tgtEl>
                                        <p:attrNameLst>
                                          <p:attrName>ppt_w</p:attrName>
                                        </p:attrNameLst>
                                      </p:cBhvr>
                                      <p:tavLst>
                                        <p:tav tm="0">
                                          <p:val>
                                            <p:strVal val="ppt_w"/>
                                          </p:val>
                                        </p:tav>
                                        <p:tav tm="100000">
                                          <p:val>
                                            <p:fltVal val="0"/>
                                          </p:val>
                                        </p:tav>
                                      </p:tavLst>
                                    </p:anim>
                                    <p:anim calcmode="lin" valueType="num">
                                      <p:cBhvr>
                                        <p:cTn id="30" dur="3000"/>
                                        <p:tgtEl>
                                          <p:spTgt spid="9"/>
                                        </p:tgtEl>
                                        <p:attrNameLst>
                                          <p:attrName>ppt_h</p:attrName>
                                        </p:attrNameLst>
                                      </p:cBhvr>
                                      <p:tavLst>
                                        <p:tav tm="0">
                                          <p:val>
                                            <p:strVal val="ppt_h"/>
                                          </p:val>
                                        </p:tav>
                                        <p:tav tm="100000">
                                          <p:val>
                                            <p:strVal val="ppt_h"/>
                                          </p:val>
                                        </p:tav>
                                      </p:tavLst>
                                    </p:anim>
                                    <p:set>
                                      <p:cBhvr>
                                        <p:cTn id="31" dur="1" fill="hold">
                                          <p:stCondLst>
                                            <p:cond delay="2999"/>
                                          </p:stCondLst>
                                        </p:cTn>
                                        <p:tgtEl>
                                          <p:spTgt spid="9"/>
                                        </p:tgtEl>
                                        <p:attrNameLst>
                                          <p:attrName>style.visibility</p:attrName>
                                        </p:attrNameLst>
                                      </p:cBhvr>
                                      <p:to>
                                        <p:strVal val="hidden"/>
                                      </p:to>
                                    </p:set>
                                  </p:childTnLst>
                                </p:cTn>
                              </p:par>
                              <p:par>
                                <p:cTn id="32" presetID="3" presetClass="exit" presetSubtype="5" fill="hold" grpId="1" nodeType="withEffect">
                                  <p:stCondLst>
                                    <p:cond delay="0"/>
                                  </p:stCondLst>
                                  <p:childTnLst>
                                    <p:animEffect transition="out" filter="blinds(vertical)">
                                      <p:cBhvr>
                                        <p:cTn id="33" dur="3000"/>
                                        <p:tgtEl>
                                          <p:spTgt spid="9"/>
                                        </p:tgtEl>
                                      </p:cBhvr>
                                    </p:animEffect>
                                    <p:set>
                                      <p:cBhvr>
                                        <p:cTn id="34" dur="1" fill="hold">
                                          <p:stCondLst>
                                            <p:cond delay="2999"/>
                                          </p:stCondLst>
                                        </p:cTn>
                                        <p:tgtEl>
                                          <p:spTgt spid="9"/>
                                        </p:tgtEl>
                                        <p:attrNameLst>
                                          <p:attrName>style.visibility</p:attrName>
                                        </p:attrNameLst>
                                      </p:cBhvr>
                                      <p:to>
                                        <p:strVal val="hidden"/>
                                      </p:to>
                                    </p:set>
                                  </p:childTnLst>
                                </p:cTn>
                              </p:par>
                              <p:par>
                                <p:cTn id="35" presetID="17" presetClass="exit" presetSubtype="8" fill="hold" grpId="0" nodeType="withEffect">
                                  <p:stCondLst>
                                    <p:cond delay="0"/>
                                  </p:stCondLst>
                                  <p:childTnLst>
                                    <p:anim calcmode="lin" valueType="num">
                                      <p:cBhvr>
                                        <p:cTn id="36" dur="3000"/>
                                        <p:tgtEl>
                                          <p:spTgt spid="8"/>
                                        </p:tgtEl>
                                        <p:attrNameLst>
                                          <p:attrName>ppt_x</p:attrName>
                                        </p:attrNameLst>
                                      </p:cBhvr>
                                      <p:tavLst>
                                        <p:tav tm="0">
                                          <p:val>
                                            <p:strVal val="ppt_x"/>
                                          </p:val>
                                        </p:tav>
                                        <p:tav tm="100000">
                                          <p:val>
                                            <p:strVal val="ppt_x-ppt_w/2"/>
                                          </p:val>
                                        </p:tav>
                                      </p:tavLst>
                                    </p:anim>
                                    <p:anim calcmode="lin" valueType="num">
                                      <p:cBhvr>
                                        <p:cTn id="37" dur="3000"/>
                                        <p:tgtEl>
                                          <p:spTgt spid="8"/>
                                        </p:tgtEl>
                                        <p:attrNameLst>
                                          <p:attrName>ppt_y</p:attrName>
                                        </p:attrNameLst>
                                      </p:cBhvr>
                                      <p:tavLst>
                                        <p:tav tm="0">
                                          <p:val>
                                            <p:strVal val="ppt_y"/>
                                          </p:val>
                                        </p:tav>
                                        <p:tav tm="100000">
                                          <p:val>
                                            <p:strVal val="ppt_y"/>
                                          </p:val>
                                        </p:tav>
                                      </p:tavLst>
                                    </p:anim>
                                    <p:anim calcmode="lin" valueType="num">
                                      <p:cBhvr>
                                        <p:cTn id="38" dur="3000"/>
                                        <p:tgtEl>
                                          <p:spTgt spid="8"/>
                                        </p:tgtEl>
                                        <p:attrNameLst>
                                          <p:attrName>ppt_w</p:attrName>
                                        </p:attrNameLst>
                                      </p:cBhvr>
                                      <p:tavLst>
                                        <p:tav tm="0">
                                          <p:val>
                                            <p:strVal val="ppt_w"/>
                                          </p:val>
                                        </p:tav>
                                        <p:tav tm="100000">
                                          <p:val>
                                            <p:fltVal val="0"/>
                                          </p:val>
                                        </p:tav>
                                      </p:tavLst>
                                    </p:anim>
                                    <p:anim calcmode="lin" valueType="num">
                                      <p:cBhvr>
                                        <p:cTn id="39" dur="3000"/>
                                        <p:tgtEl>
                                          <p:spTgt spid="8"/>
                                        </p:tgtEl>
                                        <p:attrNameLst>
                                          <p:attrName>ppt_h</p:attrName>
                                        </p:attrNameLst>
                                      </p:cBhvr>
                                      <p:tavLst>
                                        <p:tav tm="0">
                                          <p:val>
                                            <p:strVal val="ppt_h"/>
                                          </p:val>
                                        </p:tav>
                                        <p:tav tm="100000">
                                          <p:val>
                                            <p:strVal val="ppt_h"/>
                                          </p:val>
                                        </p:tav>
                                      </p:tavLst>
                                    </p:anim>
                                    <p:set>
                                      <p:cBhvr>
                                        <p:cTn id="40" dur="1" fill="hold">
                                          <p:stCondLst>
                                            <p:cond delay="2999"/>
                                          </p:stCondLst>
                                        </p:cTn>
                                        <p:tgtEl>
                                          <p:spTgt spid="8"/>
                                        </p:tgtEl>
                                        <p:attrNameLst>
                                          <p:attrName>style.visibility</p:attrName>
                                        </p:attrNameLst>
                                      </p:cBhvr>
                                      <p:to>
                                        <p:strVal val="hidden"/>
                                      </p:to>
                                    </p:set>
                                  </p:childTnLst>
                                </p:cTn>
                              </p:par>
                              <p:par>
                                <p:cTn id="41" presetID="3" presetClass="exit" presetSubtype="5" fill="hold" grpId="1" nodeType="withEffect">
                                  <p:stCondLst>
                                    <p:cond delay="0"/>
                                  </p:stCondLst>
                                  <p:childTnLst>
                                    <p:animEffect transition="out" filter="blinds(vertical)">
                                      <p:cBhvr>
                                        <p:cTn id="42" dur="3000"/>
                                        <p:tgtEl>
                                          <p:spTgt spid="8"/>
                                        </p:tgtEl>
                                      </p:cBhvr>
                                    </p:animEffect>
                                    <p:set>
                                      <p:cBhvr>
                                        <p:cTn id="43" dur="1" fill="hold">
                                          <p:stCondLst>
                                            <p:cond delay="2999"/>
                                          </p:stCondLst>
                                        </p:cTn>
                                        <p:tgtEl>
                                          <p:spTgt spid="8"/>
                                        </p:tgtEl>
                                        <p:attrNameLst>
                                          <p:attrName>style.visibility</p:attrName>
                                        </p:attrNameLst>
                                      </p:cBhvr>
                                      <p:to>
                                        <p:strVal val="hidden"/>
                                      </p:to>
                                    </p:set>
                                  </p:childTnLst>
                                </p:cTn>
                              </p:par>
                              <p:par>
                                <p:cTn id="44" presetID="23" presetClass="entr" presetSubtype="16" fill="hold" nodeType="withEffect">
                                  <p:stCondLst>
                                    <p:cond delay="0"/>
                                  </p:stCondLst>
                                  <p:childTnLst>
                                    <p:set>
                                      <p:cBhvr>
                                        <p:cTn id="45" dur="1" fill="hold">
                                          <p:stCondLst>
                                            <p:cond delay="0"/>
                                          </p:stCondLst>
                                        </p:cTn>
                                        <p:tgtEl>
                                          <p:spTgt spid="4"/>
                                        </p:tgtEl>
                                        <p:attrNameLst>
                                          <p:attrName>style.visibility</p:attrName>
                                        </p:attrNameLst>
                                      </p:cBhvr>
                                      <p:to>
                                        <p:strVal val="visible"/>
                                      </p:to>
                                    </p:set>
                                    <p:anim calcmode="lin" valueType="num">
                                      <p:cBhvr>
                                        <p:cTn id="46" dur="3000" fill="hold"/>
                                        <p:tgtEl>
                                          <p:spTgt spid="4"/>
                                        </p:tgtEl>
                                        <p:attrNameLst>
                                          <p:attrName>ppt_w</p:attrName>
                                        </p:attrNameLst>
                                      </p:cBhvr>
                                      <p:tavLst>
                                        <p:tav tm="0">
                                          <p:val>
                                            <p:fltVal val="0"/>
                                          </p:val>
                                        </p:tav>
                                        <p:tav tm="100000">
                                          <p:val>
                                            <p:strVal val="#ppt_w"/>
                                          </p:val>
                                        </p:tav>
                                      </p:tavLst>
                                    </p:anim>
                                    <p:anim calcmode="lin" valueType="num">
                                      <p:cBhvr>
                                        <p:cTn id="47" dur="3000" fill="hold"/>
                                        <p:tgtEl>
                                          <p:spTgt spid="4"/>
                                        </p:tgtEl>
                                        <p:attrNameLst>
                                          <p:attrName>ppt_h</p:attrName>
                                        </p:attrNameLst>
                                      </p:cBhvr>
                                      <p:tavLst>
                                        <p:tav tm="0">
                                          <p:val>
                                            <p:fltVal val="0"/>
                                          </p:val>
                                        </p:tav>
                                        <p:tav tm="100000">
                                          <p:val>
                                            <p:strVal val="#ppt_h"/>
                                          </p:val>
                                        </p:tav>
                                      </p:tavLst>
                                    </p:anim>
                                  </p:childTnLst>
                                </p:cTn>
                              </p:par>
                              <p:par>
                                <p:cTn id="48" presetID="4" presetClass="entr" presetSubtype="32" fill="hold" nodeType="withEffect">
                                  <p:stCondLst>
                                    <p:cond delay="0"/>
                                  </p:stCondLst>
                                  <p:childTnLst>
                                    <p:set>
                                      <p:cBhvr>
                                        <p:cTn id="49" dur="1" fill="hold">
                                          <p:stCondLst>
                                            <p:cond delay="0"/>
                                          </p:stCondLst>
                                        </p:cTn>
                                        <p:tgtEl>
                                          <p:spTgt spid="4"/>
                                        </p:tgtEl>
                                        <p:attrNameLst>
                                          <p:attrName>style.visibility</p:attrName>
                                        </p:attrNameLst>
                                      </p:cBhvr>
                                      <p:to>
                                        <p:strVal val="visible"/>
                                      </p:to>
                                    </p:set>
                                    <p:animEffect transition="in" filter="box(out)">
                                      <p:cBhvr>
                                        <p:cTn id="50"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animBg="1"/>
      <p:bldP spid="7" grpId="1" animBg="1"/>
      <p:bldP spid="8" grpId="0" animBg="1"/>
      <p:bldP spid="8" grpId="1" animBg="1"/>
      <p:bldP spid="9" grpId="0" animBg="1"/>
      <p:bldP spid="9" grpId="1" animBg="1"/>
      <p:bldP spid="10" grpId="0" animBg="1"/>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f0733b95.jpg"/>
          <p:cNvPicPr>
            <a:picLocks noChangeAspect="1"/>
          </p:cNvPicPr>
          <p:nvPr/>
        </p:nvPicPr>
        <p:blipFill>
          <a:blip r:embed="rId2"/>
          <a:stretch>
            <a:fillRect/>
          </a:stretch>
        </p:blipFill>
        <p:spPr>
          <a:xfrm>
            <a:off x="0" y="0"/>
            <a:ext cx="9144000" cy="6858000"/>
          </a:xfrm>
          <a:prstGeom prst="rect">
            <a:avLst/>
          </a:prstGeom>
        </p:spPr>
      </p:pic>
      <p:sp>
        <p:nvSpPr>
          <p:cNvPr id="5" name="4 Redondear rectángulo de esquina diagonal"/>
          <p:cNvSpPr/>
          <p:nvPr/>
        </p:nvSpPr>
        <p:spPr>
          <a:xfrm>
            <a:off x="0" y="0"/>
            <a:ext cx="4643438" cy="6858000"/>
          </a:xfrm>
          <a:prstGeom prst="round2DiagRect">
            <a:avLst>
              <a:gd name="adj1" fmla="val 50000"/>
              <a:gd name="adj2" fmla="val 0"/>
            </a:avLst>
          </a:prstGeom>
          <a:gradFill flip="none" rotWithShape="1">
            <a:gsLst>
              <a:gs pos="0">
                <a:srgbClr val="DC62C2"/>
              </a:gs>
              <a:gs pos="50000">
                <a:srgbClr val="CC0066">
                  <a:shade val="67500"/>
                  <a:satMod val="115000"/>
                </a:srgbClr>
              </a:gs>
              <a:gs pos="100000">
                <a:srgbClr val="CC0066">
                  <a:shade val="100000"/>
                  <a:satMod val="115000"/>
                </a:srgbClr>
              </a:gs>
            </a:gsLst>
            <a:lin ang="10800000" scaled="1"/>
            <a:tileRect/>
          </a:grad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dondear rectángulo de esquina diagonal"/>
          <p:cNvSpPr/>
          <p:nvPr/>
        </p:nvSpPr>
        <p:spPr>
          <a:xfrm flipH="1">
            <a:off x="4643438" y="0"/>
            <a:ext cx="4500562" cy="6858000"/>
          </a:xfrm>
          <a:prstGeom prst="round2DiagRect">
            <a:avLst>
              <a:gd name="adj1" fmla="val 50000"/>
              <a:gd name="adj2" fmla="val 0"/>
            </a:avLst>
          </a:prstGeom>
          <a:gradFill flip="none" rotWithShape="1">
            <a:gsLst>
              <a:gs pos="0">
                <a:srgbClr val="DC62C2"/>
              </a:gs>
              <a:gs pos="50000">
                <a:srgbClr val="CC0066">
                  <a:shade val="67500"/>
                  <a:satMod val="115000"/>
                </a:srgbClr>
              </a:gs>
              <a:gs pos="100000">
                <a:srgbClr val="CC0066">
                  <a:shade val="100000"/>
                  <a:satMod val="115000"/>
                </a:srgbClr>
              </a:gs>
            </a:gsLst>
            <a:lin ang="10800000" scaled="1"/>
            <a:tileRect/>
          </a:grad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0" y="0"/>
            <a:ext cx="9144000" cy="6858000"/>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1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17" presetClass="exit" presetSubtype="8" fill="hold" grpId="0" nodeType="withEffect">
                                  <p:stCondLst>
                                    <p:cond delay="0"/>
                                  </p:stCondLst>
                                  <p:childTnLst>
                                    <p:anim calcmode="lin" valueType="num">
                                      <p:cBhvr>
                                        <p:cTn id="9" dur="5000"/>
                                        <p:tgtEl>
                                          <p:spTgt spid="5"/>
                                        </p:tgtEl>
                                        <p:attrNameLst>
                                          <p:attrName>ppt_x</p:attrName>
                                        </p:attrNameLst>
                                      </p:cBhvr>
                                      <p:tavLst>
                                        <p:tav tm="0">
                                          <p:val>
                                            <p:strVal val="ppt_x"/>
                                          </p:val>
                                        </p:tav>
                                        <p:tav tm="100000">
                                          <p:val>
                                            <p:strVal val="ppt_x-ppt_w/2"/>
                                          </p:val>
                                        </p:tav>
                                      </p:tavLst>
                                    </p:anim>
                                    <p:anim calcmode="lin" valueType="num">
                                      <p:cBhvr>
                                        <p:cTn id="10" dur="5000"/>
                                        <p:tgtEl>
                                          <p:spTgt spid="5"/>
                                        </p:tgtEl>
                                        <p:attrNameLst>
                                          <p:attrName>ppt_y</p:attrName>
                                        </p:attrNameLst>
                                      </p:cBhvr>
                                      <p:tavLst>
                                        <p:tav tm="0">
                                          <p:val>
                                            <p:strVal val="ppt_y"/>
                                          </p:val>
                                        </p:tav>
                                        <p:tav tm="100000">
                                          <p:val>
                                            <p:strVal val="ppt_y"/>
                                          </p:val>
                                        </p:tav>
                                      </p:tavLst>
                                    </p:anim>
                                    <p:anim calcmode="lin" valueType="num">
                                      <p:cBhvr>
                                        <p:cTn id="11" dur="5000"/>
                                        <p:tgtEl>
                                          <p:spTgt spid="5"/>
                                        </p:tgtEl>
                                        <p:attrNameLst>
                                          <p:attrName>ppt_w</p:attrName>
                                        </p:attrNameLst>
                                      </p:cBhvr>
                                      <p:tavLst>
                                        <p:tav tm="0">
                                          <p:val>
                                            <p:strVal val="ppt_w"/>
                                          </p:val>
                                        </p:tav>
                                        <p:tav tm="100000">
                                          <p:val>
                                            <p:fltVal val="0"/>
                                          </p:val>
                                        </p:tav>
                                      </p:tavLst>
                                    </p:anim>
                                    <p:anim calcmode="lin" valueType="num">
                                      <p:cBhvr>
                                        <p:cTn id="12" dur="5000"/>
                                        <p:tgtEl>
                                          <p:spTgt spid="5"/>
                                        </p:tgtEl>
                                        <p:attrNameLst>
                                          <p:attrName>ppt_h</p:attrName>
                                        </p:attrNameLst>
                                      </p:cBhvr>
                                      <p:tavLst>
                                        <p:tav tm="0">
                                          <p:val>
                                            <p:strVal val="ppt_h"/>
                                          </p:val>
                                        </p:tav>
                                        <p:tav tm="100000">
                                          <p:val>
                                            <p:strVal val="ppt_h"/>
                                          </p:val>
                                        </p:tav>
                                      </p:tavLst>
                                    </p:anim>
                                    <p:set>
                                      <p:cBhvr>
                                        <p:cTn id="13" dur="1" fill="hold">
                                          <p:stCondLst>
                                            <p:cond delay="4999"/>
                                          </p:stCondLst>
                                        </p:cTn>
                                        <p:tgtEl>
                                          <p:spTgt spid="5"/>
                                        </p:tgtEl>
                                        <p:attrNameLst>
                                          <p:attrName>style.visibility</p:attrName>
                                        </p:attrNameLst>
                                      </p:cBhvr>
                                      <p:to>
                                        <p:strVal val="hidden"/>
                                      </p:to>
                                    </p:set>
                                  </p:childTnLst>
                                </p:cTn>
                              </p:par>
                              <p:par>
                                <p:cTn id="14" presetID="17" presetClass="exit" presetSubtype="2" fill="hold" grpId="0" nodeType="withEffect">
                                  <p:stCondLst>
                                    <p:cond delay="0"/>
                                  </p:stCondLst>
                                  <p:childTnLst>
                                    <p:anim calcmode="lin" valueType="num">
                                      <p:cBhvr>
                                        <p:cTn id="15" dur="5000"/>
                                        <p:tgtEl>
                                          <p:spTgt spid="6"/>
                                        </p:tgtEl>
                                        <p:attrNameLst>
                                          <p:attrName>ppt_x</p:attrName>
                                        </p:attrNameLst>
                                      </p:cBhvr>
                                      <p:tavLst>
                                        <p:tav tm="0">
                                          <p:val>
                                            <p:strVal val="ppt_x"/>
                                          </p:val>
                                        </p:tav>
                                        <p:tav tm="100000">
                                          <p:val>
                                            <p:strVal val="ppt_x+ppt_w/2"/>
                                          </p:val>
                                        </p:tav>
                                      </p:tavLst>
                                    </p:anim>
                                    <p:anim calcmode="lin" valueType="num">
                                      <p:cBhvr>
                                        <p:cTn id="16" dur="5000"/>
                                        <p:tgtEl>
                                          <p:spTgt spid="6"/>
                                        </p:tgtEl>
                                        <p:attrNameLst>
                                          <p:attrName>ppt_y</p:attrName>
                                        </p:attrNameLst>
                                      </p:cBhvr>
                                      <p:tavLst>
                                        <p:tav tm="0">
                                          <p:val>
                                            <p:strVal val="ppt_y"/>
                                          </p:val>
                                        </p:tav>
                                        <p:tav tm="100000">
                                          <p:val>
                                            <p:strVal val="ppt_y"/>
                                          </p:val>
                                        </p:tav>
                                      </p:tavLst>
                                    </p:anim>
                                    <p:anim calcmode="lin" valueType="num">
                                      <p:cBhvr>
                                        <p:cTn id="17" dur="5000"/>
                                        <p:tgtEl>
                                          <p:spTgt spid="6"/>
                                        </p:tgtEl>
                                        <p:attrNameLst>
                                          <p:attrName>ppt_w</p:attrName>
                                        </p:attrNameLst>
                                      </p:cBhvr>
                                      <p:tavLst>
                                        <p:tav tm="0">
                                          <p:val>
                                            <p:strVal val="ppt_w"/>
                                          </p:val>
                                        </p:tav>
                                        <p:tav tm="100000">
                                          <p:val>
                                            <p:fltVal val="0"/>
                                          </p:val>
                                        </p:tav>
                                      </p:tavLst>
                                    </p:anim>
                                    <p:anim calcmode="lin" valueType="num">
                                      <p:cBhvr>
                                        <p:cTn id="18" dur="5000"/>
                                        <p:tgtEl>
                                          <p:spTgt spid="6"/>
                                        </p:tgtEl>
                                        <p:attrNameLst>
                                          <p:attrName>ppt_h</p:attrName>
                                        </p:attrNameLst>
                                      </p:cBhvr>
                                      <p:tavLst>
                                        <p:tav tm="0">
                                          <p:val>
                                            <p:strVal val="ppt_h"/>
                                          </p:val>
                                        </p:tav>
                                        <p:tav tm="100000">
                                          <p:val>
                                            <p:strVal val="ppt_h"/>
                                          </p:val>
                                        </p:tav>
                                      </p:tavLst>
                                    </p:anim>
                                    <p:set>
                                      <p:cBhvr>
                                        <p:cTn id="19" dur="1" fill="hold">
                                          <p:stCondLst>
                                            <p:cond delay="4999"/>
                                          </p:stCondLst>
                                        </p:cTn>
                                        <p:tgtEl>
                                          <p:spTgt spid="6"/>
                                        </p:tgtEl>
                                        <p:attrNameLst>
                                          <p:attrName>style.visibility</p:attrName>
                                        </p:attrNameLst>
                                      </p:cBhvr>
                                      <p:to>
                                        <p:strVal val="hidden"/>
                                      </p:to>
                                    </p:set>
                                  </p:childTnLst>
                                </p:cTn>
                              </p:par>
                              <p:par>
                                <p:cTn id="20" presetID="17" presetClass="entr" presetSubtype="10"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p:cTn id="22" dur="5000" fill="hold"/>
                                        <p:tgtEl>
                                          <p:spTgt spid="4"/>
                                        </p:tgtEl>
                                        <p:attrNameLst>
                                          <p:attrName>ppt_w</p:attrName>
                                        </p:attrNameLst>
                                      </p:cBhvr>
                                      <p:tavLst>
                                        <p:tav tm="0">
                                          <p:val>
                                            <p:fltVal val="0"/>
                                          </p:val>
                                        </p:tav>
                                        <p:tav tm="100000">
                                          <p:val>
                                            <p:strVal val="#ppt_w"/>
                                          </p:val>
                                        </p:tav>
                                      </p:tavLst>
                                    </p:anim>
                                    <p:anim calcmode="lin" valueType="num">
                                      <p:cBhvr>
                                        <p:cTn id="23" dur="5000" fill="hold"/>
                                        <p:tgtEl>
                                          <p:spTgt spid="4"/>
                                        </p:tgtEl>
                                        <p:attrNameLst>
                                          <p:attrName>ppt_h</p:attrName>
                                        </p:attrNameLst>
                                      </p:cBhvr>
                                      <p:tavLst>
                                        <p:tav tm="0">
                                          <p:val>
                                            <p:strVal val="#ppt_h"/>
                                          </p:val>
                                        </p:tav>
                                        <p:tav tm="100000">
                                          <p:val>
                                            <p:strVal val="#ppt_h"/>
                                          </p:val>
                                        </p:tav>
                                      </p:tavLst>
                                    </p:anim>
                                  </p:childTnLst>
                                </p:cTn>
                              </p:par>
                              <p:par>
                                <p:cTn id="24" presetID="6" presetClass="entr" presetSubtype="32" fill="hold" nodeType="withEffect">
                                  <p:stCondLst>
                                    <p:cond delay="0"/>
                                  </p:stCondLst>
                                  <p:childTnLst>
                                    <p:set>
                                      <p:cBhvr>
                                        <p:cTn id="25" dur="1" fill="hold">
                                          <p:stCondLst>
                                            <p:cond delay="0"/>
                                          </p:stCondLst>
                                        </p:cTn>
                                        <p:tgtEl>
                                          <p:spTgt spid="4"/>
                                        </p:tgtEl>
                                        <p:attrNameLst>
                                          <p:attrName>style.visibility</p:attrName>
                                        </p:attrNameLst>
                                      </p:cBhvr>
                                      <p:to>
                                        <p:strVal val="visible"/>
                                      </p:to>
                                    </p:set>
                                    <p:animEffect transition="in" filter="circle(out)">
                                      <p:cBhvr>
                                        <p:cTn id="26"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tokio.jpg"/>
          <p:cNvPicPr>
            <a:picLocks noChangeAspect="1"/>
          </p:cNvPicPr>
          <p:nvPr/>
        </p:nvPicPr>
        <p:blipFill>
          <a:blip r:embed="rId2"/>
          <a:stretch>
            <a:fillRect/>
          </a:stretch>
        </p:blipFill>
        <p:spPr>
          <a:xfrm>
            <a:off x="0" y="0"/>
            <a:ext cx="9144000" cy="6858000"/>
          </a:xfrm>
          <a:prstGeom prst="rect">
            <a:avLst/>
          </a:prstGeom>
        </p:spPr>
      </p:pic>
      <p:pic>
        <p:nvPicPr>
          <p:cNvPr id="5" name="4 Imagen" descr="tokio.jpg"/>
          <p:cNvPicPr>
            <a:picLocks noChangeAspect="1"/>
          </p:cNvPicPr>
          <p:nvPr/>
        </p:nvPicPr>
        <p:blipFill>
          <a:blip r:embed="rId2"/>
          <a:stretch>
            <a:fillRect/>
          </a:stretch>
        </p:blipFill>
        <p:spPr>
          <a:xfrm>
            <a:off x="0" y="0"/>
            <a:ext cx="9144000" cy="6858000"/>
          </a:xfrm>
          <a:prstGeom prst="rect">
            <a:avLst/>
          </a:prstGeom>
        </p:spPr>
      </p:pic>
      <p:sp>
        <p:nvSpPr>
          <p:cNvPr id="6" name="5 Rectángulo"/>
          <p:cNvSpPr/>
          <p:nvPr/>
        </p:nvSpPr>
        <p:spPr>
          <a:xfrm>
            <a:off x="0" y="0"/>
            <a:ext cx="9144000" cy="6858000"/>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1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4/3*#ppt_w"/>
                                          </p:val>
                                        </p:tav>
                                        <p:tav tm="100000">
                                          <p:val>
                                            <p:strVal val="#ppt_w"/>
                                          </p:val>
                                        </p:tav>
                                      </p:tavLst>
                                    </p:anim>
                                    <p:anim calcmode="lin" valueType="num">
                                      <p:cBhvr>
                                        <p:cTn id="11" dur="3000" fill="hold"/>
                                        <p:tgtEl>
                                          <p:spTgt spid="4"/>
                                        </p:tgtEl>
                                        <p:attrNameLst>
                                          <p:attrName>ppt_h</p:attrName>
                                        </p:attrNameLst>
                                      </p:cBhvr>
                                      <p:tavLst>
                                        <p:tav tm="0">
                                          <p:val>
                                            <p:strVal val="4/3*#ppt_h"/>
                                          </p:val>
                                        </p:tav>
                                        <p:tav tm="100000">
                                          <p:val>
                                            <p:strVal val="#ppt_h"/>
                                          </p:val>
                                        </p:tav>
                                      </p:tavLst>
                                    </p:anim>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strVal val="4/3*#ppt_w"/>
                                          </p:val>
                                        </p:tav>
                                        <p:tav tm="100000">
                                          <p:val>
                                            <p:strVal val="#ppt_w"/>
                                          </p:val>
                                        </p:tav>
                                      </p:tavLst>
                                    </p:anim>
                                    <p:anim calcmode="lin" valueType="num">
                                      <p:cBhvr>
                                        <p:cTn id="15" dur="3000" fill="hold"/>
                                        <p:tgtEl>
                                          <p:spTgt spid="5"/>
                                        </p:tgtEl>
                                        <p:attrNameLst>
                                          <p:attrName>ppt_h</p:attrName>
                                        </p:attrNameLst>
                                      </p:cBhvr>
                                      <p:tavLst>
                                        <p:tav tm="0">
                                          <p:val>
                                            <p:strVal val="4/3*#ppt_h"/>
                                          </p:val>
                                        </p:tav>
                                        <p:tav tm="100000">
                                          <p:val>
                                            <p:strVal val="#ppt_h"/>
                                          </p:val>
                                        </p:tav>
                                      </p:tavLst>
                                    </p:anim>
                                  </p:childTnLst>
                                </p:cTn>
                              </p:par>
                              <p:par>
                                <p:cTn id="16" presetID="5" presetClass="entr" presetSubtype="10"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checkerboard(across)">
                                      <p:cBhvr>
                                        <p:cTn id="18" dur="3000"/>
                                        <p:tgtEl>
                                          <p:spTgt spid="4"/>
                                        </p:tgtEl>
                                      </p:cBhvr>
                                    </p:animEffect>
                                  </p:childTnLst>
                                </p:cTn>
                              </p:par>
                              <p:par>
                                <p:cTn id="19" presetID="5" presetClass="entr" presetSubtype="10"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checkerboard(across)">
                                      <p:cBhvr>
                                        <p:cTn id="21"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Tokyo12.jpg"/>
          <p:cNvPicPr>
            <a:picLocks noChangeAspect="1"/>
          </p:cNvPicPr>
          <p:nvPr/>
        </p:nvPicPr>
        <p:blipFill>
          <a:blip r:embed="rId2"/>
          <a:stretch>
            <a:fillRect/>
          </a:stretch>
        </p:blipFill>
        <p:spPr>
          <a:xfrm>
            <a:off x="0" y="0"/>
            <a:ext cx="9144000" cy="6858000"/>
          </a:xfrm>
          <a:prstGeom prst="rect">
            <a:avLst/>
          </a:prstGeom>
        </p:spPr>
      </p:pic>
      <p:pic>
        <p:nvPicPr>
          <p:cNvPr id="5" name="4 Imagen" descr="Tokyo12.jpg"/>
          <p:cNvPicPr>
            <a:picLocks noChangeAspect="1"/>
          </p:cNvPicPr>
          <p:nvPr/>
        </p:nvPicPr>
        <p:blipFill>
          <a:blip r:embed="rId2"/>
          <a:stretch>
            <a:fillRect/>
          </a:stretch>
        </p:blipFill>
        <p:spPr>
          <a:xfrm>
            <a:off x="0" y="0"/>
            <a:ext cx="9144000" cy="6858000"/>
          </a:xfrm>
          <a:prstGeom prst="rect">
            <a:avLst/>
          </a:prstGeom>
        </p:spPr>
      </p:pic>
      <p:sp>
        <p:nvSpPr>
          <p:cNvPr id="6" name="5 Rectángulo"/>
          <p:cNvSpPr/>
          <p:nvPr/>
        </p:nvSpPr>
        <p:spPr>
          <a:xfrm>
            <a:off x="0" y="0"/>
            <a:ext cx="9144000" cy="6858000"/>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1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17" presetClass="exit" presetSubtype="8" fill="hold" nodeType="withEffect">
                                  <p:stCondLst>
                                    <p:cond delay="1500"/>
                                  </p:stCondLst>
                                  <p:childTnLst>
                                    <p:anim calcmode="lin" valueType="num">
                                      <p:cBhvr>
                                        <p:cTn id="9" dur="3000"/>
                                        <p:tgtEl>
                                          <p:spTgt spid="5"/>
                                        </p:tgtEl>
                                        <p:attrNameLst>
                                          <p:attrName>ppt_x</p:attrName>
                                        </p:attrNameLst>
                                      </p:cBhvr>
                                      <p:tavLst>
                                        <p:tav tm="0">
                                          <p:val>
                                            <p:strVal val="ppt_x"/>
                                          </p:val>
                                        </p:tav>
                                        <p:tav tm="100000">
                                          <p:val>
                                            <p:strVal val="ppt_x-ppt_w/2"/>
                                          </p:val>
                                        </p:tav>
                                      </p:tavLst>
                                    </p:anim>
                                    <p:anim calcmode="lin" valueType="num">
                                      <p:cBhvr>
                                        <p:cTn id="10" dur="3000"/>
                                        <p:tgtEl>
                                          <p:spTgt spid="5"/>
                                        </p:tgtEl>
                                        <p:attrNameLst>
                                          <p:attrName>ppt_y</p:attrName>
                                        </p:attrNameLst>
                                      </p:cBhvr>
                                      <p:tavLst>
                                        <p:tav tm="0">
                                          <p:val>
                                            <p:strVal val="ppt_y"/>
                                          </p:val>
                                        </p:tav>
                                        <p:tav tm="100000">
                                          <p:val>
                                            <p:strVal val="ppt_y"/>
                                          </p:val>
                                        </p:tav>
                                      </p:tavLst>
                                    </p:anim>
                                    <p:anim calcmode="lin" valueType="num">
                                      <p:cBhvr>
                                        <p:cTn id="11" dur="3000"/>
                                        <p:tgtEl>
                                          <p:spTgt spid="5"/>
                                        </p:tgtEl>
                                        <p:attrNameLst>
                                          <p:attrName>ppt_w</p:attrName>
                                        </p:attrNameLst>
                                      </p:cBhvr>
                                      <p:tavLst>
                                        <p:tav tm="0">
                                          <p:val>
                                            <p:strVal val="ppt_w"/>
                                          </p:val>
                                        </p:tav>
                                        <p:tav tm="100000">
                                          <p:val>
                                            <p:fltVal val="0"/>
                                          </p:val>
                                        </p:tav>
                                      </p:tavLst>
                                    </p:anim>
                                    <p:anim calcmode="lin" valueType="num">
                                      <p:cBhvr>
                                        <p:cTn id="12" dur="3000"/>
                                        <p:tgtEl>
                                          <p:spTgt spid="5"/>
                                        </p:tgtEl>
                                        <p:attrNameLst>
                                          <p:attrName>ppt_h</p:attrName>
                                        </p:attrNameLst>
                                      </p:cBhvr>
                                      <p:tavLst>
                                        <p:tav tm="0">
                                          <p:val>
                                            <p:strVal val="ppt_h"/>
                                          </p:val>
                                        </p:tav>
                                        <p:tav tm="100000">
                                          <p:val>
                                            <p:strVal val="ppt_h"/>
                                          </p:val>
                                        </p:tav>
                                      </p:tavLst>
                                    </p:anim>
                                    <p:set>
                                      <p:cBhvr>
                                        <p:cTn id="13" dur="1" fill="hold">
                                          <p:stCondLst>
                                            <p:cond delay="2999"/>
                                          </p:stCondLst>
                                        </p:cTn>
                                        <p:tgtEl>
                                          <p:spTgt spid="5"/>
                                        </p:tgtEl>
                                        <p:attrNameLst>
                                          <p:attrName>style.visibility</p:attrName>
                                        </p:attrNameLst>
                                      </p:cBhvr>
                                      <p:to>
                                        <p:strVal val="hidden"/>
                                      </p:to>
                                    </p:set>
                                  </p:childTnLst>
                                </p:cTn>
                              </p:par>
                              <p:par>
                                <p:cTn id="14" presetID="3" presetClass="exit" presetSubtype="10" fill="hold" nodeType="withEffect">
                                  <p:stCondLst>
                                    <p:cond delay="1500"/>
                                  </p:stCondLst>
                                  <p:childTnLst>
                                    <p:animEffect transition="out" filter="blinds(horizontal)">
                                      <p:cBhvr>
                                        <p:cTn id="15" dur="3000"/>
                                        <p:tgtEl>
                                          <p:spTgt spid="5"/>
                                        </p:tgtEl>
                                      </p:cBhvr>
                                    </p:animEffect>
                                    <p:set>
                                      <p:cBhvr>
                                        <p:cTn id="16" dur="1" fill="hold">
                                          <p:stCondLst>
                                            <p:cond delay="2999"/>
                                          </p:stCondLst>
                                        </p:cTn>
                                        <p:tgtEl>
                                          <p:spTgt spid="5"/>
                                        </p:tgtEl>
                                        <p:attrNameLst>
                                          <p:attrName>style.visibility</p:attrName>
                                        </p:attrNameLst>
                                      </p:cBhvr>
                                      <p:to>
                                        <p:strVal val="hidden"/>
                                      </p:to>
                                    </p:set>
                                  </p:childTnLst>
                                </p:cTn>
                              </p:par>
                              <p:par>
                                <p:cTn id="17" presetID="17" presetClass="entr" presetSubtype="2" fill="hold" nodeType="withEffect">
                                  <p:stCondLst>
                                    <p:cond delay="1500"/>
                                  </p:stCondLst>
                                  <p:childTnLst>
                                    <p:set>
                                      <p:cBhvr>
                                        <p:cTn id="18" dur="1" fill="hold">
                                          <p:stCondLst>
                                            <p:cond delay="0"/>
                                          </p:stCondLst>
                                        </p:cTn>
                                        <p:tgtEl>
                                          <p:spTgt spid="4"/>
                                        </p:tgtEl>
                                        <p:attrNameLst>
                                          <p:attrName>style.visibility</p:attrName>
                                        </p:attrNameLst>
                                      </p:cBhvr>
                                      <p:to>
                                        <p:strVal val="visible"/>
                                      </p:to>
                                    </p:set>
                                    <p:anim calcmode="lin" valueType="num">
                                      <p:cBhvr>
                                        <p:cTn id="19" dur="3000" fill="hold"/>
                                        <p:tgtEl>
                                          <p:spTgt spid="4"/>
                                        </p:tgtEl>
                                        <p:attrNameLst>
                                          <p:attrName>ppt_x</p:attrName>
                                        </p:attrNameLst>
                                      </p:cBhvr>
                                      <p:tavLst>
                                        <p:tav tm="0">
                                          <p:val>
                                            <p:strVal val="#ppt_x+#ppt_w/2"/>
                                          </p:val>
                                        </p:tav>
                                        <p:tav tm="100000">
                                          <p:val>
                                            <p:strVal val="#ppt_x"/>
                                          </p:val>
                                        </p:tav>
                                      </p:tavLst>
                                    </p:anim>
                                    <p:anim calcmode="lin" valueType="num">
                                      <p:cBhvr>
                                        <p:cTn id="20" dur="3000" fill="hold"/>
                                        <p:tgtEl>
                                          <p:spTgt spid="4"/>
                                        </p:tgtEl>
                                        <p:attrNameLst>
                                          <p:attrName>ppt_y</p:attrName>
                                        </p:attrNameLst>
                                      </p:cBhvr>
                                      <p:tavLst>
                                        <p:tav tm="0">
                                          <p:val>
                                            <p:strVal val="#ppt_y"/>
                                          </p:val>
                                        </p:tav>
                                        <p:tav tm="100000">
                                          <p:val>
                                            <p:strVal val="#ppt_y"/>
                                          </p:val>
                                        </p:tav>
                                      </p:tavLst>
                                    </p:anim>
                                    <p:anim calcmode="lin" valueType="num">
                                      <p:cBhvr>
                                        <p:cTn id="21" dur="3000" fill="hold"/>
                                        <p:tgtEl>
                                          <p:spTgt spid="4"/>
                                        </p:tgtEl>
                                        <p:attrNameLst>
                                          <p:attrName>ppt_w</p:attrName>
                                        </p:attrNameLst>
                                      </p:cBhvr>
                                      <p:tavLst>
                                        <p:tav tm="0">
                                          <p:val>
                                            <p:fltVal val="0"/>
                                          </p:val>
                                        </p:tav>
                                        <p:tav tm="100000">
                                          <p:val>
                                            <p:strVal val="#ppt_w"/>
                                          </p:val>
                                        </p:tav>
                                      </p:tavLst>
                                    </p:anim>
                                    <p:anim calcmode="lin" valueType="num">
                                      <p:cBhvr>
                                        <p:cTn id="22" dur="3000" fill="hold"/>
                                        <p:tgtEl>
                                          <p:spTgt spid="4"/>
                                        </p:tgtEl>
                                        <p:attrNameLst>
                                          <p:attrName>ppt_h</p:attrName>
                                        </p:attrNameLst>
                                      </p:cBhvr>
                                      <p:tavLst>
                                        <p:tav tm="0">
                                          <p:val>
                                            <p:strVal val="#ppt_h"/>
                                          </p:val>
                                        </p:tav>
                                        <p:tav tm="100000">
                                          <p:val>
                                            <p:strVal val="#ppt_h"/>
                                          </p:val>
                                        </p:tav>
                                      </p:tavLst>
                                    </p:anim>
                                  </p:childTnLst>
                                </p:cTn>
                              </p:par>
                              <p:par>
                                <p:cTn id="23" presetID="3" presetClass="entr" presetSubtype="5" fill="hold" nodeType="withEffect">
                                  <p:stCondLst>
                                    <p:cond delay="1500"/>
                                  </p:stCondLst>
                                  <p:childTnLst>
                                    <p:set>
                                      <p:cBhvr>
                                        <p:cTn id="24" dur="1" fill="hold">
                                          <p:stCondLst>
                                            <p:cond delay="0"/>
                                          </p:stCondLst>
                                        </p:cTn>
                                        <p:tgtEl>
                                          <p:spTgt spid="4"/>
                                        </p:tgtEl>
                                        <p:attrNameLst>
                                          <p:attrName>style.visibility</p:attrName>
                                        </p:attrNameLst>
                                      </p:cBhvr>
                                      <p:to>
                                        <p:strVal val="visible"/>
                                      </p:to>
                                    </p:set>
                                    <p:animEffect transition="in" filter="blinds(vertical)">
                                      <p:cBhvr>
                                        <p:cTn id="2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tokyo-0.jpg"/>
          <p:cNvPicPr>
            <a:picLocks noChangeAspect="1"/>
          </p:cNvPicPr>
          <p:nvPr/>
        </p:nvPicPr>
        <p:blipFill>
          <a:blip r:embed="rId2"/>
          <a:stretch>
            <a:fillRect/>
          </a:stretch>
        </p:blipFill>
        <p:spPr>
          <a:xfrm>
            <a:off x="0" y="0"/>
            <a:ext cx="9096620" cy="6858000"/>
          </a:xfrm>
          <a:prstGeom prst="rect">
            <a:avLst/>
          </a:prstGeom>
        </p:spPr>
      </p:pic>
      <p:pic>
        <p:nvPicPr>
          <p:cNvPr id="5" name="4 Imagen" descr="tokyo-0.jpg"/>
          <p:cNvPicPr>
            <a:picLocks noChangeAspect="1"/>
          </p:cNvPicPr>
          <p:nvPr/>
        </p:nvPicPr>
        <p:blipFill>
          <a:blip r:embed="rId2"/>
          <a:stretch>
            <a:fillRect/>
          </a:stretch>
        </p:blipFill>
        <p:spPr>
          <a:xfrm>
            <a:off x="47380" y="0"/>
            <a:ext cx="9096620" cy="6858000"/>
          </a:xfrm>
          <a:prstGeom prst="rect">
            <a:avLst/>
          </a:prstGeom>
        </p:spPr>
      </p:pic>
      <p:sp>
        <p:nvSpPr>
          <p:cNvPr id="6" name="5 Rectángulo"/>
          <p:cNvSpPr/>
          <p:nvPr/>
        </p:nvSpPr>
        <p:spPr>
          <a:xfrm>
            <a:off x="0" y="0"/>
            <a:ext cx="9144000" cy="6858000"/>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1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17" presetClass="exit" presetSubtype="4" fill="hold" nodeType="withEffect">
                                  <p:stCondLst>
                                    <p:cond delay="1500"/>
                                  </p:stCondLst>
                                  <p:childTnLst>
                                    <p:anim calcmode="lin" valueType="num">
                                      <p:cBhvr>
                                        <p:cTn id="9" dur="3000"/>
                                        <p:tgtEl>
                                          <p:spTgt spid="5"/>
                                        </p:tgtEl>
                                        <p:attrNameLst>
                                          <p:attrName>ppt_x</p:attrName>
                                        </p:attrNameLst>
                                      </p:cBhvr>
                                      <p:tavLst>
                                        <p:tav tm="0">
                                          <p:val>
                                            <p:strVal val="ppt_x"/>
                                          </p:val>
                                        </p:tav>
                                        <p:tav tm="100000">
                                          <p:val>
                                            <p:strVal val="ppt_x"/>
                                          </p:val>
                                        </p:tav>
                                      </p:tavLst>
                                    </p:anim>
                                    <p:anim calcmode="lin" valueType="num">
                                      <p:cBhvr>
                                        <p:cTn id="10" dur="3000"/>
                                        <p:tgtEl>
                                          <p:spTgt spid="5"/>
                                        </p:tgtEl>
                                        <p:attrNameLst>
                                          <p:attrName>ppt_y</p:attrName>
                                        </p:attrNameLst>
                                      </p:cBhvr>
                                      <p:tavLst>
                                        <p:tav tm="0">
                                          <p:val>
                                            <p:strVal val="ppt_y"/>
                                          </p:val>
                                        </p:tav>
                                        <p:tav tm="100000">
                                          <p:val>
                                            <p:strVal val="ppt_y+ppt_h/2"/>
                                          </p:val>
                                        </p:tav>
                                      </p:tavLst>
                                    </p:anim>
                                    <p:anim calcmode="lin" valueType="num">
                                      <p:cBhvr>
                                        <p:cTn id="11" dur="3000"/>
                                        <p:tgtEl>
                                          <p:spTgt spid="5"/>
                                        </p:tgtEl>
                                        <p:attrNameLst>
                                          <p:attrName>ppt_w</p:attrName>
                                        </p:attrNameLst>
                                      </p:cBhvr>
                                      <p:tavLst>
                                        <p:tav tm="0">
                                          <p:val>
                                            <p:strVal val="ppt_w"/>
                                          </p:val>
                                        </p:tav>
                                        <p:tav tm="100000">
                                          <p:val>
                                            <p:strVal val="ppt_w"/>
                                          </p:val>
                                        </p:tav>
                                      </p:tavLst>
                                    </p:anim>
                                    <p:anim calcmode="lin" valueType="num">
                                      <p:cBhvr>
                                        <p:cTn id="12" dur="3000"/>
                                        <p:tgtEl>
                                          <p:spTgt spid="5"/>
                                        </p:tgtEl>
                                        <p:attrNameLst>
                                          <p:attrName>ppt_h</p:attrName>
                                        </p:attrNameLst>
                                      </p:cBhvr>
                                      <p:tavLst>
                                        <p:tav tm="0">
                                          <p:val>
                                            <p:strVal val="ppt_h"/>
                                          </p:val>
                                        </p:tav>
                                        <p:tav tm="100000">
                                          <p:val>
                                            <p:fltVal val="0"/>
                                          </p:val>
                                        </p:tav>
                                      </p:tavLst>
                                    </p:anim>
                                    <p:set>
                                      <p:cBhvr>
                                        <p:cTn id="13" dur="1" fill="hold">
                                          <p:stCondLst>
                                            <p:cond delay="2999"/>
                                          </p:stCondLst>
                                        </p:cTn>
                                        <p:tgtEl>
                                          <p:spTgt spid="5"/>
                                        </p:tgtEl>
                                        <p:attrNameLst>
                                          <p:attrName>style.visibility</p:attrName>
                                        </p:attrNameLst>
                                      </p:cBhvr>
                                      <p:to>
                                        <p:strVal val="hidden"/>
                                      </p:to>
                                    </p:set>
                                  </p:childTnLst>
                                </p:cTn>
                              </p:par>
                              <p:par>
                                <p:cTn id="14" presetID="4" presetClass="exit" presetSubtype="16" fill="hold" nodeType="withEffect">
                                  <p:stCondLst>
                                    <p:cond delay="1500"/>
                                  </p:stCondLst>
                                  <p:childTnLst>
                                    <p:animEffect transition="out" filter="box(in)">
                                      <p:cBhvr>
                                        <p:cTn id="15" dur="3000"/>
                                        <p:tgtEl>
                                          <p:spTgt spid="5"/>
                                        </p:tgtEl>
                                      </p:cBhvr>
                                    </p:animEffect>
                                    <p:set>
                                      <p:cBhvr>
                                        <p:cTn id="16" dur="1" fill="hold">
                                          <p:stCondLst>
                                            <p:cond delay="2999"/>
                                          </p:stCondLst>
                                        </p:cTn>
                                        <p:tgtEl>
                                          <p:spTgt spid="5"/>
                                        </p:tgtEl>
                                        <p:attrNameLst>
                                          <p:attrName>style.visibility</p:attrName>
                                        </p:attrNameLst>
                                      </p:cBhvr>
                                      <p:to>
                                        <p:strVal val="hidden"/>
                                      </p:to>
                                    </p:set>
                                  </p:childTnLst>
                                </p:cTn>
                              </p:par>
                              <p:par>
                                <p:cTn id="17" presetID="17" presetClass="entr" presetSubtype="1" fill="hold" nodeType="withEffect">
                                  <p:stCondLst>
                                    <p:cond delay="1500"/>
                                  </p:stCondLst>
                                  <p:childTnLst>
                                    <p:set>
                                      <p:cBhvr>
                                        <p:cTn id="18" dur="1" fill="hold">
                                          <p:stCondLst>
                                            <p:cond delay="0"/>
                                          </p:stCondLst>
                                        </p:cTn>
                                        <p:tgtEl>
                                          <p:spTgt spid="4"/>
                                        </p:tgtEl>
                                        <p:attrNameLst>
                                          <p:attrName>style.visibility</p:attrName>
                                        </p:attrNameLst>
                                      </p:cBhvr>
                                      <p:to>
                                        <p:strVal val="visible"/>
                                      </p:to>
                                    </p:set>
                                    <p:anim calcmode="lin" valueType="num">
                                      <p:cBhvr>
                                        <p:cTn id="19" dur="3000" fill="hold"/>
                                        <p:tgtEl>
                                          <p:spTgt spid="4"/>
                                        </p:tgtEl>
                                        <p:attrNameLst>
                                          <p:attrName>ppt_x</p:attrName>
                                        </p:attrNameLst>
                                      </p:cBhvr>
                                      <p:tavLst>
                                        <p:tav tm="0">
                                          <p:val>
                                            <p:strVal val="#ppt_x"/>
                                          </p:val>
                                        </p:tav>
                                        <p:tav tm="100000">
                                          <p:val>
                                            <p:strVal val="#ppt_x"/>
                                          </p:val>
                                        </p:tav>
                                      </p:tavLst>
                                    </p:anim>
                                    <p:anim calcmode="lin" valueType="num">
                                      <p:cBhvr>
                                        <p:cTn id="20" dur="3000" fill="hold"/>
                                        <p:tgtEl>
                                          <p:spTgt spid="4"/>
                                        </p:tgtEl>
                                        <p:attrNameLst>
                                          <p:attrName>ppt_y</p:attrName>
                                        </p:attrNameLst>
                                      </p:cBhvr>
                                      <p:tavLst>
                                        <p:tav tm="0">
                                          <p:val>
                                            <p:strVal val="#ppt_y-#ppt_h/2"/>
                                          </p:val>
                                        </p:tav>
                                        <p:tav tm="100000">
                                          <p:val>
                                            <p:strVal val="#ppt_y"/>
                                          </p:val>
                                        </p:tav>
                                      </p:tavLst>
                                    </p:anim>
                                    <p:anim calcmode="lin" valueType="num">
                                      <p:cBhvr>
                                        <p:cTn id="21" dur="3000" fill="hold"/>
                                        <p:tgtEl>
                                          <p:spTgt spid="4"/>
                                        </p:tgtEl>
                                        <p:attrNameLst>
                                          <p:attrName>ppt_w</p:attrName>
                                        </p:attrNameLst>
                                      </p:cBhvr>
                                      <p:tavLst>
                                        <p:tav tm="0">
                                          <p:val>
                                            <p:strVal val="#ppt_w"/>
                                          </p:val>
                                        </p:tav>
                                        <p:tav tm="100000">
                                          <p:val>
                                            <p:strVal val="#ppt_w"/>
                                          </p:val>
                                        </p:tav>
                                      </p:tavLst>
                                    </p:anim>
                                    <p:anim calcmode="lin" valueType="num">
                                      <p:cBhvr>
                                        <p:cTn id="22" dur="3000" fill="hold"/>
                                        <p:tgtEl>
                                          <p:spTgt spid="4"/>
                                        </p:tgtEl>
                                        <p:attrNameLst>
                                          <p:attrName>ppt_h</p:attrName>
                                        </p:attrNameLst>
                                      </p:cBhvr>
                                      <p:tavLst>
                                        <p:tav tm="0">
                                          <p:val>
                                            <p:fltVal val="0"/>
                                          </p:val>
                                        </p:tav>
                                        <p:tav tm="100000">
                                          <p:val>
                                            <p:strVal val="#ppt_h"/>
                                          </p:val>
                                        </p:tav>
                                      </p:tavLst>
                                    </p:anim>
                                  </p:childTnLst>
                                </p:cTn>
                              </p:par>
                              <p:par>
                                <p:cTn id="23" presetID="4" presetClass="entr" presetSubtype="32" fill="hold" nodeType="withEffect">
                                  <p:stCondLst>
                                    <p:cond delay="1500"/>
                                  </p:stCondLst>
                                  <p:childTnLst>
                                    <p:set>
                                      <p:cBhvr>
                                        <p:cTn id="24" dur="1" fill="hold">
                                          <p:stCondLst>
                                            <p:cond delay="0"/>
                                          </p:stCondLst>
                                        </p:cTn>
                                        <p:tgtEl>
                                          <p:spTgt spid="4"/>
                                        </p:tgtEl>
                                        <p:attrNameLst>
                                          <p:attrName>style.visibility</p:attrName>
                                        </p:attrNameLst>
                                      </p:cBhvr>
                                      <p:to>
                                        <p:strVal val="visible"/>
                                      </p:to>
                                    </p:set>
                                    <p:animEffect transition="in" filter="box(out)">
                                      <p:cBhvr>
                                        <p:cTn id="2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tokyo_places.jpg"/>
          <p:cNvPicPr>
            <a:picLocks noChangeAspect="1"/>
          </p:cNvPicPr>
          <p:nvPr/>
        </p:nvPicPr>
        <p:blipFill>
          <a:blip r:embed="rId2"/>
          <a:stretch>
            <a:fillRect/>
          </a:stretch>
        </p:blipFill>
        <p:spPr>
          <a:xfrm>
            <a:off x="0" y="0"/>
            <a:ext cx="9144000" cy="6858000"/>
          </a:xfrm>
          <a:prstGeom prst="rect">
            <a:avLst/>
          </a:prstGeom>
        </p:spPr>
      </p:pic>
      <p:pic>
        <p:nvPicPr>
          <p:cNvPr id="5" name="4 Imagen" descr="tokyo_places.jpg"/>
          <p:cNvPicPr>
            <a:picLocks noChangeAspect="1"/>
          </p:cNvPicPr>
          <p:nvPr/>
        </p:nvPicPr>
        <p:blipFill>
          <a:blip r:embed="rId2"/>
          <a:stretch>
            <a:fillRect/>
          </a:stretch>
        </p:blipFill>
        <p:spPr>
          <a:xfrm>
            <a:off x="0" y="0"/>
            <a:ext cx="9144000" cy="6858000"/>
          </a:xfrm>
          <a:prstGeom prst="rect">
            <a:avLst/>
          </a:prstGeom>
        </p:spPr>
      </p:pic>
      <p:sp>
        <p:nvSpPr>
          <p:cNvPr id="6" name="5 Rectángulo"/>
          <p:cNvSpPr/>
          <p:nvPr/>
        </p:nvSpPr>
        <p:spPr>
          <a:xfrm>
            <a:off x="0" y="0"/>
            <a:ext cx="9144000" cy="6858000"/>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1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17" presetClass="exit" presetSubtype="10" fill="hold" nodeType="withEffect">
                                  <p:stCondLst>
                                    <p:cond delay="0"/>
                                  </p:stCondLst>
                                  <p:childTnLst>
                                    <p:anim calcmode="lin" valueType="num">
                                      <p:cBhvr>
                                        <p:cTn id="9" dur="3000"/>
                                        <p:tgtEl>
                                          <p:spTgt spid="5"/>
                                        </p:tgtEl>
                                        <p:attrNameLst>
                                          <p:attrName>ppt_w</p:attrName>
                                        </p:attrNameLst>
                                      </p:cBhvr>
                                      <p:tavLst>
                                        <p:tav tm="0">
                                          <p:val>
                                            <p:strVal val="ppt_w"/>
                                          </p:val>
                                        </p:tav>
                                        <p:tav tm="100000">
                                          <p:val>
                                            <p:fltVal val="0"/>
                                          </p:val>
                                        </p:tav>
                                      </p:tavLst>
                                    </p:anim>
                                    <p:anim calcmode="lin" valueType="num">
                                      <p:cBhvr>
                                        <p:cTn id="10" dur="3000"/>
                                        <p:tgtEl>
                                          <p:spTgt spid="5"/>
                                        </p:tgtEl>
                                        <p:attrNameLst>
                                          <p:attrName>ppt_h</p:attrName>
                                        </p:attrNameLst>
                                      </p:cBhvr>
                                      <p:tavLst>
                                        <p:tav tm="0">
                                          <p:val>
                                            <p:strVal val="ppt_h"/>
                                          </p:val>
                                        </p:tav>
                                        <p:tav tm="100000">
                                          <p:val>
                                            <p:strVal val="ppt_h"/>
                                          </p:val>
                                        </p:tav>
                                      </p:tavLst>
                                    </p:anim>
                                    <p:set>
                                      <p:cBhvr>
                                        <p:cTn id="11" dur="1" fill="hold">
                                          <p:stCondLst>
                                            <p:cond delay="2999"/>
                                          </p:stCondLst>
                                        </p:cTn>
                                        <p:tgtEl>
                                          <p:spTgt spid="5"/>
                                        </p:tgtEl>
                                        <p:attrNameLst>
                                          <p:attrName>style.visibility</p:attrName>
                                        </p:attrNameLst>
                                      </p:cBhvr>
                                      <p:to>
                                        <p:strVal val="hidden"/>
                                      </p:to>
                                    </p:set>
                                  </p:childTnLst>
                                </p:cTn>
                              </p:par>
                              <p:par>
                                <p:cTn id="12" presetID="20" presetClass="exit" presetSubtype="0" fill="hold" nodeType="withEffect">
                                  <p:stCondLst>
                                    <p:cond delay="0"/>
                                  </p:stCondLst>
                                  <p:childTnLst>
                                    <p:animEffect transition="out" filter="wedge">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17" presetClass="entr" presetSubtype="10"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fltVal val="0"/>
                                          </p:val>
                                        </p:tav>
                                        <p:tav tm="100000">
                                          <p:val>
                                            <p:strVal val="#ppt_w"/>
                                          </p:val>
                                        </p:tav>
                                      </p:tavLst>
                                    </p:anim>
                                    <p:anim calcmode="lin" valueType="num">
                                      <p:cBhvr>
                                        <p:cTn id="18" dur="3000" fill="hold"/>
                                        <p:tgtEl>
                                          <p:spTgt spid="4"/>
                                        </p:tgtEl>
                                        <p:attrNameLst>
                                          <p:attrName>ppt_h</p:attrName>
                                        </p:attrNameLst>
                                      </p:cBhvr>
                                      <p:tavLst>
                                        <p:tav tm="0">
                                          <p:val>
                                            <p:strVal val="#ppt_h"/>
                                          </p:val>
                                        </p:tav>
                                        <p:tav tm="100000">
                                          <p:val>
                                            <p:strVal val="#ppt_h"/>
                                          </p:val>
                                        </p:tav>
                                      </p:tavLst>
                                    </p:anim>
                                  </p:childTnLst>
                                </p:cTn>
                              </p:par>
                              <p:par>
                                <p:cTn id="19" presetID="20" presetClass="entr" presetSubtype="0"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wedge">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Tokyo_Tower_2_Shibakouen_Tokyo_Japan.jpg"/>
          <p:cNvPicPr>
            <a:picLocks noChangeAspect="1"/>
          </p:cNvPicPr>
          <p:nvPr/>
        </p:nvPicPr>
        <p:blipFill>
          <a:blip r:embed="rId2"/>
          <a:stretch>
            <a:fillRect/>
          </a:stretch>
        </p:blipFill>
        <p:spPr>
          <a:xfrm>
            <a:off x="0" y="8929"/>
            <a:ext cx="9144000" cy="6840141"/>
          </a:xfrm>
          <a:prstGeom prst="rect">
            <a:avLst/>
          </a:prstGeom>
        </p:spPr>
      </p:pic>
      <p:pic>
        <p:nvPicPr>
          <p:cNvPr id="5" name="4 Imagen" descr="Tokyo_Tower_2_Shibakouen_Tokyo_Japan.jpg"/>
          <p:cNvPicPr>
            <a:picLocks noChangeAspect="1"/>
          </p:cNvPicPr>
          <p:nvPr/>
        </p:nvPicPr>
        <p:blipFill>
          <a:blip r:embed="rId2"/>
          <a:stretch>
            <a:fillRect/>
          </a:stretch>
        </p:blipFill>
        <p:spPr>
          <a:xfrm>
            <a:off x="0" y="0"/>
            <a:ext cx="9144000" cy="6840141"/>
          </a:xfrm>
          <a:prstGeom prst="rect">
            <a:avLst/>
          </a:prstGeom>
        </p:spPr>
      </p:pic>
      <p:sp>
        <p:nvSpPr>
          <p:cNvPr id="6" name="5 Rectángulo"/>
          <p:cNvSpPr/>
          <p:nvPr/>
        </p:nvSpPr>
        <p:spPr>
          <a:xfrm>
            <a:off x="0" y="0"/>
            <a:ext cx="9144000" cy="6858000"/>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1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4/3*#ppt_w"/>
                                          </p:val>
                                        </p:tav>
                                        <p:tav tm="100000">
                                          <p:val>
                                            <p:strVal val="#ppt_w"/>
                                          </p:val>
                                        </p:tav>
                                      </p:tavLst>
                                    </p:anim>
                                    <p:anim calcmode="lin" valueType="num">
                                      <p:cBhvr>
                                        <p:cTn id="11" dur="3000" fill="hold"/>
                                        <p:tgtEl>
                                          <p:spTgt spid="4"/>
                                        </p:tgtEl>
                                        <p:attrNameLst>
                                          <p:attrName>ppt_h</p:attrName>
                                        </p:attrNameLst>
                                      </p:cBhvr>
                                      <p:tavLst>
                                        <p:tav tm="0">
                                          <p:val>
                                            <p:strVal val="4/3*#ppt_h"/>
                                          </p:val>
                                        </p:tav>
                                        <p:tav tm="100000">
                                          <p:val>
                                            <p:strVal val="#ppt_h"/>
                                          </p:val>
                                        </p:tav>
                                      </p:tavLst>
                                    </p:anim>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strVal val="4/3*#ppt_w"/>
                                          </p:val>
                                        </p:tav>
                                        <p:tav tm="100000">
                                          <p:val>
                                            <p:strVal val="#ppt_w"/>
                                          </p:val>
                                        </p:tav>
                                      </p:tavLst>
                                    </p:anim>
                                    <p:anim calcmode="lin" valueType="num">
                                      <p:cBhvr>
                                        <p:cTn id="15" dur="3000" fill="hold"/>
                                        <p:tgtEl>
                                          <p:spTgt spid="5"/>
                                        </p:tgtEl>
                                        <p:attrNameLst>
                                          <p:attrName>ppt_h</p:attrName>
                                        </p:attrNameLst>
                                      </p:cBhvr>
                                      <p:tavLst>
                                        <p:tav tm="0">
                                          <p:val>
                                            <p:strVal val="4/3*#ppt_h"/>
                                          </p:val>
                                        </p:tav>
                                        <p:tav tm="100000">
                                          <p:val>
                                            <p:strVal val="#ppt_h"/>
                                          </p:val>
                                        </p:tav>
                                      </p:tavLst>
                                    </p:anim>
                                  </p:childTnLst>
                                </p:cTn>
                              </p:par>
                              <p:par>
                                <p:cTn id="16" presetID="3" presetClass="entr" presetSubtype="5"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linds(vertical)">
                                      <p:cBhvr>
                                        <p:cTn id="18" dur="3000"/>
                                        <p:tgtEl>
                                          <p:spTgt spid="4"/>
                                        </p:tgtEl>
                                      </p:cBhvr>
                                    </p:animEffect>
                                  </p:childTnLst>
                                </p:cTn>
                              </p:par>
                              <p:par>
                                <p:cTn id="19" presetID="3" presetClass="entr" presetSubtype="10"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blinds(horizontal)">
                                      <p:cBhvr>
                                        <p:cTn id="21"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tokyohotaru-9.jpg"/>
          <p:cNvPicPr>
            <a:picLocks noChangeAspect="1"/>
          </p:cNvPicPr>
          <p:nvPr/>
        </p:nvPicPr>
        <p:blipFill>
          <a:blip r:embed="rId2"/>
          <a:stretch>
            <a:fillRect/>
          </a:stretch>
        </p:blipFill>
        <p:spPr>
          <a:xfrm>
            <a:off x="0" y="0"/>
            <a:ext cx="9144000" cy="6858000"/>
          </a:xfrm>
          <a:prstGeom prst="rect">
            <a:avLst/>
          </a:prstGeom>
        </p:spPr>
      </p:pic>
      <p:pic>
        <p:nvPicPr>
          <p:cNvPr id="5" name="4 Imagen" descr="tokyohotaru-9.jpg"/>
          <p:cNvPicPr>
            <a:picLocks noChangeAspect="1"/>
          </p:cNvPicPr>
          <p:nvPr/>
        </p:nvPicPr>
        <p:blipFill>
          <a:blip r:embed="rId2"/>
          <a:stretch>
            <a:fillRect/>
          </a:stretch>
        </p:blipFill>
        <p:spPr>
          <a:xfrm>
            <a:off x="0" y="0"/>
            <a:ext cx="9144000" cy="6858000"/>
          </a:xfrm>
          <a:prstGeom prst="rect">
            <a:avLst/>
          </a:prstGeom>
        </p:spPr>
      </p:pic>
      <p:sp>
        <p:nvSpPr>
          <p:cNvPr id="6" name="5 Rectángulo"/>
          <p:cNvSpPr/>
          <p:nvPr/>
        </p:nvSpPr>
        <p:spPr>
          <a:xfrm>
            <a:off x="0" y="0"/>
            <a:ext cx="9144000" cy="6858000"/>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1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4/3*#ppt_w"/>
                                          </p:val>
                                        </p:tav>
                                        <p:tav tm="100000">
                                          <p:val>
                                            <p:strVal val="#ppt_w"/>
                                          </p:val>
                                        </p:tav>
                                      </p:tavLst>
                                    </p:anim>
                                    <p:anim calcmode="lin" valueType="num">
                                      <p:cBhvr>
                                        <p:cTn id="11" dur="3000" fill="hold"/>
                                        <p:tgtEl>
                                          <p:spTgt spid="4"/>
                                        </p:tgtEl>
                                        <p:attrNameLst>
                                          <p:attrName>ppt_h</p:attrName>
                                        </p:attrNameLst>
                                      </p:cBhvr>
                                      <p:tavLst>
                                        <p:tav tm="0">
                                          <p:val>
                                            <p:strVal val="4/3*#ppt_h"/>
                                          </p:val>
                                        </p:tav>
                                        <p:tav tm="100000">
                                          <p:val>
                                            <p:strVal val="#ppt_h"/>
                                          </p:val>
                                        </p:tav>
                                      </p:tavLst>
                                    </p:anim>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strVal val="4/3*#ppt_w"/>
                                          </p:val>
                                        </p:tav>
                                        <p:tav tm="100000">
                                          <p:val>
                                            <p:strVal val="#ppt_w"/>
                                          </p:val>
                                        </p:tav>
                                      </p:tavLst>
                                    </p:anim>
                                    <p:anim calcmode="lin" valueType="num">
                                      <p:cBhvr>
                                        <p:cTn id="15" dur="3000" fill="hold"/>
                                        <p:tgtEl>
                                          <p:spTgt spid="5"/>
                                        </p:tgtEl>
                                        <p:attrNameLst>
                                          <p:attrName>ppt_h</p:attrName>
                                        </p:attrNameLst>
                                      </p:cBhvr>
                                      <p:tavLst>
                                        <p:tav tm="0">
                                          <p:val>
                                            <p:strVal val="4/3*#ppt_h"/>
                                          </p:val>
                                        </p:tav>
                                        <p:tav tm="100000">
                                          <p:val>
                                            <p:strVal val="#ppt_h"/>
                                          </p:val>
                                        </p:tav>
                                      </p:tavLst>
                                    </p:anim>
                                  </p:childTnLst>
                                </p:cTn>
                              </p:par>
                              <p:par>
                                <p:cTn id="16" presetID="4" presetClass="entr" presetSubtype="32"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ox(out)">
                                      <p:cBhvr>
                                        <p:cTn id="18" dur="5000"/>
                                        <p:tgtEl>
                                          <p:spTgt spid="5"/>
                                        </p:tgtEl>
                                      </p:cBhvr>
                                    </p:animEffect>
                                  </p:childTnLst>
                                </p:cTn>
                              </p:par>
                              <p:par>
                                <p:cTn id="19" presetID="8" presetClass="entr" presetSubtype="16"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diamond(in)">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tokyo-lights-wallpapers_5947_1600.jpg"/>
          <p:cNvPicPr>
            <a:picLocks noChangeAspect="1"/>
          </p:cNvPicPr>
          <p:nvPr/>
        </p:nvPicPr>
        <p:blipFill>
          <a:blip r:embed="rId2"/>
          <a:stretch>
            <a:fillRect/>
          </a:stretch>
        </p:blipFill>
        <p:spPr>
          <a:xfrm>
            <a:off x="0" y="0"/>
            <a:ext cx="9144000" cy="6858000"/>
          </a:xfrm>
          <a:prstGeom prst="rect">
            <a:avLst/>
          </a:prstGeom>
        </p:spPr>
      </p:pic>
      <p:pic>
        <p:nvPicPr>
          <p:cNvPr id="5" name="4 Imagen" descr="tokyo-lights-wallpapers_5947_1600.jpg"/>
          <p:cNvPicPr>
            <a:picLocks noChangeAspect="1"/>
          </p:cNvPicPr>
          <p:nvPr/>
        </p:nvPicPr>
        <p:blipFill>
          <a:blip r:embed="rId2"/>
          <a:stretch>
            <a:fillRect/>
          </a:stretch>
        </p:blipFill>
        <p:spPr>
          <a:xfrm>
            <a:off x="0" y="0"/>
            <a:ext cx="9144000" cy="6858000"/>
          </a:xfrm>
          <a:prstGeom prst="rect">
            <a:avLst/>
          </a:prstGeom>
        </p:spPr>
      </p:pic>
      <p:sp>
        <p:nvSpPr>
          <p:cNvPr id="6" name="5 Rectángulo"/>
          <p:cNvSpPr/>
          <p:nvPr/>
        </p:nvSpPr>
        <p:spPr>
          <a:xfrm>
            <a:off x="0" y="0"/>
            <a:ext cx="9144000" cy="6858000"/>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1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4/3*#ppt_w"/>
                                          </p:val>
                                        </p:tav>
                                        <p:tav tm="100000">
                                          <p:val>
                                            <p:strVal val="#ppt_w"/>
                                          </p:val>
                                        </p:tav>
                                      </p:tavLst>
                                    </p:anim>
                                    <p:anim calcmode="lin" valueType="num">
                                      <p:cBhvr>
                                        <p:cTn id="11" dur="3000" fill="hold"/>
                                        <p:tgtEl>
                                          <p:spTgt spid="4"/>
                                        </p:tgtEl>
                                        <p:attrNameLst>
                                          <p:attrName>ppt_h</p:attrName>
                                        </p:attrNameLst>
                                      </p:cBhvr>
                                      <p:tavLst>
                                        <p:tav tm="0">
                                          <p:val>
                                            <p:strVal val="4/3*#ppt_h"/>
                                          </p:val>
                                        </p:tav>
                                        <p:tav tm="100000">
                                          <p:val>
                                            <p:strVal val="#ppt_h"/>
                                          </p:val>
                                        </p:tav>
                                      </p:tavLst>
                                    </p:anim>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strVal val="4/3*#ppt_w"/>
                                          </p:val>
                                        </p:tav>
                                        <p:tav tm="100000">
                                          <p:val>
                                            <p:strVal val="#ppt_w"/>
                                          </p:val>
                                        </p:tav>
                                      </p:tavLst>
                                    </p:anim>
                                    <p:anim calcmode="lin" valueType="num">
                                      <p:cBhvr>
                                        <p:cTn id="15" dur="3000" fill="hold"/>
                                        <p:tgtEl>
                                          <p:spTgt spid="5"/>
                                        </p:tgtEl>
                                        <p:attrNameLst>
                                          <p:attrName>ppt_h</p:attrName>
                                        </p:attrNameLst>
                                      </p:cBhvr>
                                      <p:tavLst>
                                        <p:tav tm="0">
                                          <p:val>
                                            <p:strVal val="4/3*#ppt_h"/>
                                          </p:val>
                                        </p:tav>
                                        <p:tav tm="100000">
                                          <p:val>
                                            <p:strVal val="#ppt_h"/>
                                          </p:val>
                                        </p:tav>
                                      </p:tavLst>
                                    </p:anim>
                                  </p:childTnLst>
                                </p:cTn>
                              </p:par>
                              <p:par>
                                <p:cTn id="16" presetID="16" presetClass="entr" presetSubtype="37"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arn(outVertical)">
                                      <p:cBhvr>
                                        <p:cTn id="18" dur="3000"/>
                                        <p:tgtEl>
                                          <p:spTgt spid="4"/>
                                        </p:tgtEl>
                                      </p:cBhvr>
                                    </p:animEffect>
                                  </p:childTnLst>
                                </p:cTn>
                              </p:par>
                              <p:par>
                                <p:cTn id="19" presetID="20" presetClass="entr" presetSubtype="0"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wedge">
                                      <p:cBhvr>
                                        <p:cTn id="21"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Tokyo-Metropolitan-Government-Building-Japan-.jpg"/>
          <p:cNvPicPr>
            <a:picLocks noChangeAspect="1"/>
          </p:cNvPicPr>
          <p:nvPr/>
        </p:nvPicPr>
        <p:blipFill>
          <a:blip r:embed="rId2"/>
          <a:stretch>
            <a:fillRect/>
          </a:stretch>
        </p:blipFill>
        <p:spPr>
          <a:xfrm>
            <a:off x="0" y="0"/>
            <a:ext cx="9144000" cy="6858000"/>
          </a:xfrm>
          <a:prstGeom prst="rect">
            <a:avLst/>
          </a:prstGeom>
        </p:spPr>
      </p:pic>
      <p:pic>
        <p:nvPicPr>
          <p:cNvPr id="5" name="4 Imagen" descr="Tokyo-Metropolitan-Government-Building-Japan-.jpg"/>
          <p:cNvPicPr>
            <a:picLocks noChangeAspect="1"/>
          </p:cNvPicPr>
          <p:nvPr/>
        </p:nvPicPr>
        <p:blipFill>
          <a:blip r:embed="rId2"/>
          <a:stretch>
            <a:fillRect/>
          </a:stretch>
        </p:blipFill>
        <p:spPr>
          <a:xfrm>
            <a:off x="0" y="0"/>
            <a:ext cx="9144000" cy="6858000"/>
          </a:xfrm>
          <a:prstGeom prst="rect">
            <a:avLst/>
          </a:prstGeom>
        </p:spPr>
      </p:pic>
      <p:sp>
        <p:nvSpPr>
          <p:cNvPr id="6" name="5 Rectángulo"/>
          <p:cNvSpPr/>
          <p:nvPr/>
        </p:nvSpPr>
        <p:spPr>
          <a:xfrm>
            <a:off x="0" y="0"/>
            <a:ext cx="9144000" cy="6858000"/>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1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4/3*#ppt_w"/>
                                          </p:val>
                                        </p:tav>
                                        <p:tav tm="100000">
                                          <p:val>
                                            <p:strVal val="#ppt_w"/>
                                          </p:val>
                                        </p:tav>
                                      </p:tavLst>
                                    </p:anim>
                                    <p:anim calcmode="lin" valueType="num">
                                      <p:cBhvr>
                                        <p:cTn id="11" dur="3000" fill="hold"/>
                                        <p:tgtEl>
                                          <p:spTgt spid="4"/>
                                        </p:tgtEl>
                                        <p:attrNameLst>
                                          <p:attrName>ppt_h</p:attrName>
                                        </p:attrNameLst>
                                      </p:cBhvr>
                                      <p:tavLst>
                                        <p:tav tm="0">
                                          <p:val>
                                            <p:strVal val="4/3*#ppt_h"/>
                                          </p:val>
                                        </p:tav>
                                        <p:tav tm="100000">
                                          <p:val>
                                            <p:strVal val="#ppt_h"/>
                                          </p:val>
                                        </p:tav>
                                      </p:tavLst>
                                    </p:anim>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strVal val="4/3*#ppt_w"/>
                                          </p:val>
                                        </p:tav>
                                        <p:tav tm="100000">
                                          <p:val>
                                            <p:strVal val="#ppt_w"/>
                                          </p:val>
                                        </p:tav>
                                      </p:tavLst>
                                    </p:anim>
                                    <p:anim calcmode="lin" valueType="num">
                                      <p:cBhvr>
                                        <p:cTn id="15" dur="3000" fill="hold"/>
                                        <p:tgtEl>
                                          <p:spTgt spid="5"/>
                                        </p:tgtEl>
                                        <p:attrNameLst>
                                          <p:attrName>ppt_h</p:attrName>
                                        </p:attrNameLst>
                                      </p:cBhvr>
                                      <p:tavLst>
                                        <p:tav tm="0">
                                          <p:val>
                                            <p:strVal val="4/3*#ppt_h"/>
                                          </p:val>
                                        </p:tav>
                                        <p:tav tm="100000">
                                          <p:val>
                                            <p:strVal val="#ppt_h"/>
                                          </p:val>
                                        </p:tav>
                                      </p:tavLst>
                                    </p:anim>
                                  </p:childTnLst>
                                </p:cTn>
                              </p:par>
                              <p:par>
                                <p:cTn id="16" presetID="6" presetClass="entr" presetSubtype="32"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circle(out)">
                                      <p:cBhvr>
                                        <p:cTn id="18" dur="3000"/>
                                        <p:tgtEl>
                                          <p:spTgt spid="5"/>
                                        </p:tgtEl>
                                      </p:cBhvr>
                                    </p:animEffect>
                                  </p:childTnLst>
                                </p:cTn>
                              </p:par>
                              <p:par>
                                <p:cTn id="19" presetID="16" presetClass="entr" presetSubtype="37"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arn(outVertical)">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TYT.jpg"/>
          <p:cNvPicPr>
            <a:picLocks noChangeAspect="1"/>
          </p:cNvPicPr>
          <p:nvPr/>
        </p:nvPicPr>
        <p:blipFill>
          <a:blip r:embed="rId2"/>
          <a:stretch>
            <a:fillRect/>
          </a:stretch>
        </p:blipFill>
        <p:spPr>
          <a:xfrm>
            <a:off x="0" y="0"/>
            <a:ext cx="9144000" cy="6858000"/>
          </a:xfrm>
          <a:prstGeom prst="rect">
            <a:avLst/>
          </a:prstGeom>
        </p:spPr>
      </p:pic>
      <p:sp>
        <p:nvSpPr>
          <p:cNvPr id="6" name="5 Triángulo rectángulo"/>
          <p:cNvSpPr/>
          <p:nvPr/>
        </p:nvSpPr>
        <p:spPr>
          <a:xfrm>
            <a:off x="0" y="0"/>
            <a:ext cx="4714876" cy="6858000"/>
          </a:xfrm>
          <a:prstGeom prst="rtTriangle">
            <a:avLst/>
          </a:prstGeom>
          <a:solidFill>
            <a:srgbClr val="C000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rectángulo"/>
          <p:cNvSpPr/>
          <p:nvPr/>
        </p:nvSpPr>
        <p:spPr>
          <a:xfrm flipH="1">
            <a:off x="4643438" y="0"/>
            <a:ext cx="4500562" cy="6858000"/>
          </a:xfrm>
          <a:prstGeom prst="rtTriangle">
            <a:avLst/>
          </a:prstGeom>
          <a:solidFill>
            <a:srgbClr val="C000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0" y="0"/>
            <a:ext cx="9144000" cy="6858000"/>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1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par>
                                <p:cTn id="8" presetID="17" presetClass="exit" presetSubtype="8" fill="hold" grpId="0" nodeType="withEffect">
                                  <p:stCondLst>
                                    <p:cond delay="0"/>
                                  </p:stCondLst>
                                  <p:childTnLst>
                                    <p:anim calcmode="lin" valueType="num">
                                      <p:cBhvr>
                                        <p:cTn id="9" dur="3000"/>
                                        <p:tgtEl>
                                          <p:spTgt spid="6"/>
                                        </p:tgtEl>
                                        <p:attrNameLst>
                                          <p:attrName>ppt_x</p:attrName>
                                        </p:attrNameLst>
                                      </p:cBhvr>
                                      <p:tavLst>
                                        <p:tav tm="0">
                                          <p:val>
                                            <p:strVal val="ppt_x"/>
                                          </p:val>
                                        </p:tav>
                                        <p:tav tm="100000">
                                          <p:val>
                                            <p:strVal val="ppt_x-ppt_w/2"/>
                                          </p:val>
                                        </p:tav>
                                      </p:tavLst>
                                    </p:anim>
                                    <p:anim calcmode="lin" valueType="num">
                                      <p:cBhvr>
                                        <p:cTn id="10" dur="3000"/>
                                        <p:tgtEl>
                                          <p:spTgt spid="6"/>
                                        </p:tgtEl>
                                        <p:attrNameLst>
                                          <p:attrName>ppt_y</p:attrName>
                                        </p:attrNameLst>
                                      </p:cBhvr>
                                      <p:tavLst>
                                        <p:tav tm="0">
                                          <p:val>
                                            <p:strVal val="ppt_y"/>
                                          </p:val>
                                        </p:tav>
                                        <p:tav tm="100000">
                                          <p:val>
                                            <p:strVal val="ppt_y"/>
                                          </p:val>
                                        </p:tav>
                                      </p:tavLst>
                                    </p:anim>
                                    <p:anim calcmode="lin" valueType="num">
                                      <p:cBhvr>
                                        <p:cTn id="11" dur="3000"/>
                                        <p:tgtEl>
                                          <p:spTgt spid="6"/>
                                        </p:tgtEl>
                                        <p:attrNameLst>
                                          <p:attrName>ppt_w</p:attrName>
                                        </p:attrNameLst>
                                      </p:cBhvr>
                                      <p:tavLst>
                                        <p:tav tm="0">
                                          <p:val>
                                            <p:strVal val="ppt_w"/>
                                          </p:val>
                                        </p:tav>
                                        <p:tav tm="100000">
                                          <p:val>
                                            <p:fltVal val="0"/>
                                          </p:val>
                                        </p:tav>
                                      </p:tavLst>
                                    </p:anim>
                                    <p:anim calcmode="lin" valueType="num">
                                      <p:cBhvr>
                                        <p:cTn id="12" dur="3000"/>
                                        <p:tgtEl>
                                          <p:spTgt spid="6"/>
                                        </p:tgtEl>
                                        <p:attrNameLst>
                                          <p:attrName>ppt_h</p:attrName>
                                        </p:attrNameLst>
                                      </p:cBhvr>
                                      <p:tavLst>
                                        <p:tav tm="0">
                                          <p:val>
                                            <p:strVal val="ppt_h"/>
                                          </p:val>
                                        </p:tav>
                                        <p:tav tm="100000">
                                          <p:val>
                                            <p:strVal val="ppt_h"/>
                                          </p:val>
                                        </p:tav>
                                      </p:tavLst>
                                    </p:anim>
                                    <p:set>
                                      <p:cBhvr>
                                        <p:cTn id="13" dur="1" fill="hold">
                                          <p:stCondLst>
                                            <p:cond delay="2999"/>
                                          </p:stCondLst>
                                        </p:cTn>
                                        <p:tgtEl>
                                          <p:spTgt spid="6"/>
                                        </p:tgtEl>
                                        <p:attrNameLst>
                                          <p:attrName>style.visibility</p:attrName>
                                        </p:attrNameLst>
                                      </p:cBhvr>
                                      <p:to>
                                        <p:strVal val="hidden"/>
                                      </p:to>
                                    </p:set>
                                  </p:childTnLst>
                                </p:cTn>
                              </p:par>
                              <p:par>
                                <p:cTn id="14" presetID="17" presetClass="exit" presetSubtype="2" fill="hold" grpId="0" nodeType="withEffect">
                                  <p:stCondLst>
                                    <p:cond delay="0"/>
                                  </p:stCondLst>
                                  <p:childTnLst>
                                    <p:anim calcmode="lin" valueType="num">
                                      <p:cBhvr>
                                        <p:cTn id="15" dur="3000"/>
                                        <p:tgtEl>
                                          <p:spTgt spid="7"/>
                                        </p:tgtEl>
                                        <p:attrNameLst>
                                          <p:attrName>ppt_x</p:attrName>
                                        </p:attrNameLst>
                                      </p:cBhvr>
                                      <p:tavLst>
                                        <p:tav tm="0">
                                          <p:val>
                                            <p:strVal val="ppt_x"/>
                                          </p:val>
                                        </p:tav>
                                        <p:tav tm="100000">
                                          <p:val>
                                            <p:strVal val="ppt_x+ppt_w/2"/>
                                          </p:val>
                                        </p:tav>
                                      </p:tavLst>
                                    </p:anim>
                                    <p:anim calcmode="lin" valueType="num">
                                      <p:cBhvr>
                                        <p:cTn id="16" dur="3000"/>
                                        <p:tgtEl>
                                          <p:spTgt spid="7"/>
                                        </p:tgtEl>
                                        <p:attrNameLst>
                                          <p:attrName>ppt_y</p:attrName>
                                        </p:attrNameLst>
                                      </p:cBhvr>
                                      <p:tavLst>
                                        <p:tav tm="0">
                                          <p:val>
                                            <p:strVal val="ppt_y"/>
                                          </p:val>
                                        </p:tav>
                                        <p:tav tm="100000">
                                          <p:val>
                                            <p:strVal val="ppt_y"/>
                                          </p:val>
                                        </p:tav>
                                      </p:tavLst>
                                    </p:anim>
                                    <p:anim calcmode="lin" valueType="num">
                                      <p:cBhvr>
                                        <p:cTn id="17" dur="3000"/>
                                        <p:tgtEl>
                                          <p:spTgt spid="7"/>
                                        </p:tgtEl>
                                        <p:attrNameLst>
                                          <p:attrName>ppt_w</p:attrName>
                                        </p:attrNameLst>
                                      </p:cBhvr>
                                      <p:tavLst>
                                        <p:tav tm="0">
                                          <p:val>
                                            <p:strVal val="ppt_w"/>
                                          </p:val>
                                        </p:tav>
                                        <p:tav tm="100000">
                                          <p:val>
                                            <p:fltVal val="0"/>
                                          </p:val>
                                        </p:tav>
                                      </p:tavLst>
                                    </p:anim>
                                    <p:anim calcmode="lin" valueType="num">
                                      <p:cBhvr>
                                        <p:cTn id="18" dur="3000"/>
                                        <p:tgtEl>
                                          <p:spTgt spid="7"/>
                                        </p:tgtEl>
                                        <p:attrNameLst>
                                          <p:attrName>ppt_h</p:attrName>
                                        </p:attrNameLst>
                                      </p:cBhvr>
                                      <p:tavLst>
                                        <p:tav tm="0">
                                          <p:val>
                                            <p:strVal val="ppt_h"/>
                                          </p:val>
                                        </p:tav>
                                        <p:tav tm="100000">
                                          <p:val>
                                            <p:strVal val="ppt_h"/>
                                          </p:val>
                                        </p:tav>
                                      </p:tavLst>
                                    </p:anim>
                                    <p:set>
                                      <p:cBhvr>
                                        <p:cTn id="19" dur="1" fill="hold">
                                          <p:stCondLst>
                                            <p:cond delay="2999"/>
                                          </p:stCondLst>
                                        </p:cTn>
                                        <p:tgtEl>
                                          <p:spTgt spid="7"/>
                                        </p:tgtEl>
                                        <p:attrNameLst>
                                          <p:attrName>style.visibility</p:attrName>
                                        </p:attrNameLst>
                                      </p:cBhvr>
                                      <p:to>
                                        <p:strVal val="hidden"/>
                                      </p:to>
                                    </p:set>
                                  </p:childTnLst>
                                </p:cTn>
                              </p:par>
                              <p:par>
                                <p:cTn id="20" presetID="3" presetClass="exit" presetSubtype="5" fill="hold" grpId="1" nodeType="withEffect">
                                  <p:stCondLst>
                                    <p:cond delay="0"/>
                                  </p:stCondLst>
                                  <p:childTnLst>
                                    <p:animEffect transition="out" filter="blinds(vertical)">
                                      <p:cBhvr>
                                        <p:cTn id="21" dur="3000"/>
                                        <p:tgtEl>
                                          <p:spTgt spid="6"/>
                                        </p:tgtEl>
                                      </p:cBhvr>
                                    </p:animEffect>
                                    <p:set>
                                      <p:cBhvr>
                                        <p:cTn id="22" dur="1" fill="hold">
                                          <p:stCondLst>
                                            <p:cond delay="2999"/>
                                          </p:stCondLst>
                                        </p:cTn>
                                        <p:tgtEl>
                                          <p:spTgt spid="6"/>
                                        </p:tgtEl>
                                        <p:attrNameLst>
                                          <p:attrName>style.visibility</p:attrName>
                                        </p:attrNameLst>
                                      </p:cBhvr>
                                      <p:to>
                                        <p:strVal val="hidden"/>
                                      </p:to>
                                    </p:set>
                                  </p:childTnLst>
                                </p:cTn>
                              </p:par>
                              <p:par>
                                <p:cTn id="23" presetID="3" presetClass="exit" presetSubtype="5" fill="hold" grpId="1" nodeType="withEffect">
                                  <p:stCondLst>
                                    <p:cond delay="0"/>
                                  </p:stCondLst>
                                  <p:childTnLst>
                                    <p:animEffect transition="out" filter="blinds(vertical)">
                                      <p:cBhvr>
                                        <p:cTn id="24" dur="3000"/>
                                        <p:tgtEl>
                                          <p:spTgt spid="7"/>
                                        </p:tgtEl>
                                      </p:cBhvr>
                                    </p:animEffect>
                                    <p:set>
                                      <p:cBhvr>
                                        <p:cTn id="25" dur="1" fill="hold">
                                          <p:stCondLst>
                                            <p:cond delay="2999"/>
                                          </p:stCondLst>
                                        </p:cTn>
                                        <p:tgtEl>
                                          <p:spTgt spid="7"/>
                                        </p:tgtEl>
                                        <p:attrNameLst>
                                          <p:attrName>style.visibility</p:attrName>
                                        </p:attrNameLst>
                                      </p:cBhvr>
                                      <p:to>
                                        <p:strVal val="hidden"/>
                                      </p:to>
                                    </p:set>
                                  </p:childTnLst>
                                </p:cTn>
                              </p:par>
                              <p:par>
                                <p:cTn id="26" presetID="17" presetClass="entr" presetSubtype="10" fill="hold" nodeType="withEffect">
                                  <p:stCondLst>
                                    <p:cond delay="0"/>
                                  </p:stCondLst>
                                  <p:childTnLst>
                                    <p:set>
                                      <p:cBhvr>
                                        <p:cTn id="27" dur="1" fill="hold">
                                          <p:stCondLst>
                                            <p:cond delay="0"/>
                                          </p:stCondLst>
                                        </p:cTn>
                                        <p:tgtEl>
                                          <p:spTgt spid="4"/>
                                        </p:tgtEl>
                                        <p:attrNameLst>
                                          <p:attrName>style.visibility</p:attrName>
                                        </p:attrNameLst>
                                      </p:cBhvr>
                                      <p:to>
                                        <p:strVal val="visible"/>
                                      </p:to>
                                    </p:set>
                                    <p:anim calcmode="lin" valueType="num">
                                      <p:cBhvr>
                                        <p:cTn id="28" dur="3000" fill="hold"/>
                                        <p:tgtEl>
                                          <p:spTgt spid="4"/>
                                        </p:tgtEl>
                                        <p:attrNameLst>
                                          <p:attrName>ppt_w</p:attrName>
                                        </p:attrNameLst>
                                      </p:cBhvr>
                                      <p:tavLst>
                                        <p:tav tm="0">
                                          <p:val>
                                            <p:fltVal val="0"/>
                                          </p:val>
                                        </p:tav>
                                        <p:tav tm="100000">
                                          <p:val>
                                            <p:strVal val="#ppt_w"/>
                                          </p:val>
                                        </p:tav>
                                      </p:tavLst>
                                    </p:anim>
                                    <p:anim calcmode="lin" valueType="num">
                                      <p:cBhvr>
                                        <p:cTn id="29" dur="3000" fill="hold"/>
                                        <p:tgtEl>
                                          <p:spTgt spid="4"/>
                                        </p:tgtEl>
                                        <p:attrNameLst>
                                          <p:attrName>ppt_h</p:attrName>
                                        </p:attrNameLst>
                                      </p:cBhvr>
                                      <p:tavLst>
                                        <p:tav tm="0">
                                          <p:val>
                                            <p:strVal val="#ppt_h"/>
                                          </p:val>
                                        </p:tav>
                                        <p:tav tm="100000">
                                          <p:val>
                                            <p:strVal val="#ppt_h"/>
                                          </p:val>
                                        </p:tav>
                                      </p:tavLst>
                                    </p:anim>
                                  </p:childTnLst>
                                </p:cTn>
                              </p:par>
                              <p:par>
                                <p:cTn id="30" presetID="16" presetClass="entr" presetSubtype="37" fill="hold" nodeType="withEffect">
                                  <p:stCondLst>
                                    <p:cond delay="0"/>
                                  </p:stCondLst>
                                  <p:childTnLst>
                                    <p:set>
                                      <p:cBhvr>
                                        <p:cTn id="31" dur="1" fill="hold">
                                          <p:stCondLst>
                                            <p:cond delay="0"/>
                                          </p:stCondLst>
                                        </p:cTn>
                                        <p:tgtEl>
                                          <p:spTgt spid="4"/>
                                        </p:tgtEl>
                                        <p:attrNameLst>
                                          <p:attrName>style.visibility</p:attrName>
                                        </p:attrNameLst>
                                      </p:cBhvr>
                                      <p:to>
                                        <p:strVal val="visible"/>
                                      </p:to>
                                    </p:set>
                                    <p:animEffect transition="in" filter="barn(outVertical)">
                                      <p:cBhvr>
                                        <p:cTn id="32"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animBg="1"/>
      <p:bldP spid="7" grpId="1" animBg="1"/>
      <p:bldP spid="8" grpId="0" animBg="1"/>
    </p:bld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TOUR  TOKIO.jpg"/>
          <p:cNvPicPr>
            <a:picLocks noChangeAspect="1"/>
          </p:cNvPicPr>
          <p:nvPr/>
        </p:nvPicPr>
        <p:blipFill>
          <a:blip r:embed="rId2"/>
          <a:stretch>
            <a:fillRect/>
          </a:stretch>
        </p:blipFill>
        <p:spPr>
          <a:xfrm>
            <a:off x="0" y="6684"/>
            <a:ext cx="9144000" cy="6844632"/>
          </a:xfrm>
          <a:prstGeom prst="rect">
            <a:avLst/>
          </a:prstGeom>
        </p:spPr>
      </p:pic>
      <p:pic>
        <p:nvPicPr>
          <p:cNvPr id="5" name="4 Imagen" descr="TOUR  TOKIO.jpg"/>
          <p:cNvPicPr>
            <a:picLocks noChangeAspect="1"/>
          </p:cNvPicPr>
          <p:nvPr/>
        </p:nvPicPr>
        <p:blipFill>
          <a:blip r:embed="rId2"/>
          <a:stretch>
            <a:fillRect/>
          </a:stretch>
        </p:blipFill>
        <p:spPr>
          <a:xfrm>
            <a:off x="0" y="0"/>
            <a:ext cx="9144000" cy="6844632"/>
          </a:xfrm>
          <a:prstGeom prst="rect">
            <a:avLst/>
          </a:prstGeom>
        </p:spPr>
      </p:pic>
      <p:sp>
        <p:nvSpPr>
          <p:cNvPr id="6" name="5 Rectángulo"/>
          <p:cNvSpPr/>
          <p:nvPr/>
        </p:nvSpPr>
        <p:spPr>
          <a:xfrm>
            <a:off x="0" y="0"/>
            <a:ext cx="9144000" cy="6858000"/>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1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4/3*#ppt_w"/>
                                          </p:val>
                                        </p:tav>
                                        <p:tav tm="100000">
                                          <p:val>
                                            <p:strVal val="#ppt_w"/>
                                          </p:val>
                                        </p:tav>
                                      </p:tavLst>
                                    </p:anim>
                                    <p:anim calcmode="lin" valueType="num">
                                      <p:cBhvr>
                                        <p:cTn id="11" dur="3000" fill="hold"/>
                                        <p:tgtEl>
                                          <p:spTgt spid="4"/>
                                        </p:tgtEl>
                                        <p:attrNameLst>
                                          <p:attrName>ppt_h</p:attrName>
                                        </p:attrNameLst>
                                      </p:cBhvr>
                                      <p:tavLst>
                                        <p:tav tm="0">
                                          <p:val>
                                            <p:strVal val="4/3*#ppt_h"/>
                                          </p:val>
                                        </p:tav>
                                        <p:tav tm="100000">
                                          <p:val>
                                            <p:strVal val="#ppt_h"/>
                                          </p:val>
                                        </p:tav>
                                      </p:tavLst>
                                    </p:anim>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strVal val="4/3*#ppt_w"/>
                                          </p:val>
                                        </p:tav>
                                        <p:tav tm="100000">
                                          <p:val>
                                            <p:strVal val="#ppt_w"/>
                                          </p:val>
                                        </p:tav>
                                      </p:tavLst>
                                    </p:anim>
                                    <p:anim calcmode="lin" valueType="num">
                                      <p:cBhvr>
                                        <p:cTn id="15" dur="3000" fill="hold"/>
                                        <p:tgtEl>
                                          <p:spTgt spid="5"/>
                                        </p:tgtEl>
                                        <p:attrNameLst>
                                          <p:attrName>ppt_h</p:attrName>
                                        </p:attrNameLst>
                                      </p:cBhvr>
                                      <p:tavLst>
                                        <p:tav tm="0">
                                          <p:val>
                                            <p:strVal val="4/3*#ppt_h"/>
                                          </p:val>
                                        </p:tav>
                                        <p:tav tm="100000">
                                          <p:val>
                                            <p:strVal val="#ppt_h"/>
                                          </p:val>
                                        </p:tav>
                                      </p:tavLst>
                                    </p:anim>
                                  </p:childTnLst>
                                </p:cTn>
                              </p:par>
                              <p:par>
                                <p:cTn id="16" presetID="18" presetClass="entr" presetSubtype="3"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strips(upRight)">
                                      <p:cBhvr>
                                        <p:cTn id="18" dur="3000"/>
                                        <p:tgtEl>
                                          <p:spTgt spid="4"/>
                                        </p:tgtEl>
                                      </p:cBhvr>
                                    </p:animEffect>
                                  </p:childTnLst>
                                </p:cTn>
                              </p:par>
                              <p:par>
                                <p:cTn id="19" presetID="18" presetClass="entr" presetSubtype="12"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strips(downLeft)">
                                      <p:cBhvr>
                                        <p:cTn id="21"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Ueno-Park.JPG"/>
          <p:cNvPicPr>
            <a:picLocks noChangeAspect="1"/>
          </p:cNvPicPr>
          <p:nvPr/>
        </p:nvPicPr>
        <p:blipFill>
          <a:blip r:embed="rId2"/>
          <a:stretch>
            <a:fillRect/>
          </a:stretch>
        </p:blipFill>
        <p:spPr>
          <a:xfrm>
            <a:off x="0" y="0"/>
            <a:ext cx="9144000" cy="6858000"/>
          </a:xfrm>
          <a:prstGeom prst="rect">
            <a:avLst/>
          </a:prstGeom>
        </p:spPr>
      </p:pic>
      <p:pic>
        <p:nvPicPr>
          <p:cNvPr id="5" name="4 Imagen" descr="-Ueno-Park.JPG"/>
          <p:cNvPicPr>
            <a:picLocks noChangeAspect="1"/>
          </p:cNvPicPr>
          <p:nvPr/>
        </p:nvPicPr>
        <p:blipFill>
          <a:blip r:embed="rId2"/>
          <a:stretch>
            <a:fillRect/>
          </a:stretch>
        </p:blipFill>
        <p:spPr>
          <a:xfrm>
            <a:off x="0" y="0"/>
            <a:ext cx="9144000" cy="6858000"/>
          </a:xfrm>
          <a:prstGeom prst="rect">
            <a:avLst/>
          </a:prstGeom>
        </p:spPr>
      </p:pic>
      <p:sp>
        <p:nvSpPr>
          <p:cNvPr id="6" name="5 Rectángulo"/>
          <p:cNvSpPr/>
          <p:nvPr/>
        </p:nvSpPr>
        <p:spPr>
          <a:xfrm>
            <a:off x="0" y="0"/>
            <a:ext cx="9144000" cy="6858000"/>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1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4/3*#ppt_w"/>
                                          </p:val>
                                        </p:tav>
                                        <p:tav tm="100000">
                                          <p:val>
                                            <p:strVal val="#ppt_w"/>
                                          </p:val>
                                        </p:tav>
                                      </p:tavLst>
                                    </p:anim>
                                    <p:anim calcmode="lin" valueType="num">
                                      <p:cBhvr>
                                        <p:cTn id="11" dur="3000" fill="hold"/>
                                        <p:tgtEl>
                                          <p:spTgt spid="4"/>
                                        </p:tgtEl>
                                        <p:attrNameLst>
                                          <p:attrName>ppt_h</p:attrName>
                                        </p:attrNameLst>
                                      </p:cBhvr>
                                      <p:tavLst>
                                        <p:tav tm="0">
                                          <p:val>
                                            <p:strVal val="4/3*#ppt_h"/>
                                          </p:val>
                                        </p:tav>
                                        <p:tav tm="100000">
                                          <p:val>
                                            <p:strVal val="#ppt_h"/>
                                          </p:val>
                                        </p:tav>
                                      </p:tavLst>
                                    </p:anim>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strVal val="4/3*#ppt_w"/>
                                          </p:val>
                                        </p:tav>
                                        <p:tav tm="100000">
                                          <p:val>
                                            <p:strVal val="#ppt_w"/>
                                          </p:val>
                                        </p:tav>
                                      </p:tavLst>
                                    </p:anim>
                                    <p:anim calcmode="lin" valueType="num">
                                      <p:cBhvr>
                                        <p:cTn id="15" dur="3000" fill="hold"/>
                                        <p:tgtEl>
                                          <p:spTgt spid="5"/>
                                        </p:tgtEl>
                                        <p:attrNameLst>
                                          <p:attrName>ppt_h</p:attrName>
                                        </p:attrNameLst>
                                      </p:cBhvr>
                                      <p:tavLst>
                                        <p:tav tm="0">
                                          <p:val>
                                            <p:strVal val="4/3*#ppt_h"/>
                                          </p:val>
                                        </p:tav>
                                        <p:tav tm="100000">
                                          <p:val>
                                            <p:strVal val="#ppt_h"/>
                                          </p:val>
                                        </p:tav>
                                      </p:tavLst>
                                    </p:anim>
                                  </p:childTnLst>
                                </p:cTn>
                              </p:par>
                              <p:par>
                                <p:cTn id="16" presetID="6" presetClass="entr" presetSubtype="32"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circle(out)">
                                      <p:cBhvr>
                                        <p:cTn id="18" dur="3000"/>
                                        <p:tgtEl>
                                          <p:spTgt spid="5"/>
                                        </p:tgtEl>
                                      </p:cBhvr>
                                    </p:animEffect>
                                  </p:childTnLst>
                                </p:cTn>
                              </p:par>
                              <p:par>
                                <p:cTn id="19" presetID="21" presetClass="entr" presetSubtype="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wheel(8)">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nochecer-y-amanecer-en-Japón-.jpg"/>
          <p:cNvPicPr>
            <a:picLocks noChangeAspect="1"/>
          </p:cNvPicPr>
          <p:nvPr/>
        </p:nvPicPr>
        <p:blipFill>
          <a:blip r:embed="rId2"/>
          <a:stretch>
            <a:fillRect/>
          </a:stretch>
        </p:blipFill>
        <p:spPr>
          <a:xfrm>
            <a:off x="0" y="0"/>
            <a:ext cx="9144000" cy="6858000"/>
          </a:xfrm>
          <a:prstGeom prst="rect">
            <a:avLst/>
          </a:prstGeom>
        </p:spPr>
      </p:pic>
      <p:sp>
        <p:nvSpPr>
          <p:cNvPr id="6" name="5 Triángulo rectángulo"/>
          <p:cNvSpPr/>
          <p:nvPr/>
        </p:nvSpPr>
        <p:spPr>
          <a:xfrm>
            <a:off x="0" y="0"/>
            <a:ext cx="9144000" cy="6858000"/>
          </a:xfrm>
          <a:prstGeom prst="rtTriangle">
            <a:avLst/>
          </a:prstGeom>
          <a:solidFill>
            <a:schemeClr val="bg1">
              <a:lumMod val="65000"/>
              <a:lumOff val="3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rectángulo"/>
          <p:cNvSpPr/>
          <p:nvPr/>
        </p:nvSpPr>
        <p:spPr>
          <a:xfrm flipH="1" flipV="1">
            <a:off x="0" y="0"/>
            <a:ext cx="9144000" cy="6858000"/>
          </a:xfrm>
          <a:prstGeom prst="rtTriangle">
            <a:avLst/>
          </a:prstGeom>
          <a:solidFill>
            <a:schemeClr val="tx1">
              <a:lumMod val="8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0" y="0"/>
            <a:ext cx="9144000" cy="6858000"/>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1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par>
                                <p:cTn id="8" presetID="2" presetClass="exit" presetSubtype="6" fill="hold" grpId="0" nodeType="withEffect">
                                  <p:stCondLst>
                                    <p:cond delay="0"/>
                                  </p:stCondLst>
                                  <p:childTnLst>
                                    <p:anim calcmode="lin" valueType="num">
                                      <p:cBhvr additive="base">
                                        <p:cTn id="9" dur="3000"/>
                                        <p:tgtEl>
                                          <p:spTgt spid="6"/>
                                        </p:tgtEl>
                                        <p:attrNameLst>
                                          <p:attrName>ppt_x</p:attrName>
                                        </p:attrNameLst>
                                      </p:cBhvr>
                                      <p:tavLst>
                                        <p:tav tm="0">
                                          <p:val>
                                            <p:strVal val="ppt_x"/>
                                          </p:val>
                                        </p:tav>
                                        <p:tav tm="100000">
                                          <p:val>
                                            <p:strVal val="1+ppt_w/2"/>
                                          </p:val>
                                        </p:tav>
                                      </p:tavLst>
                                    </p:anim>
                                    <p:anim calcmode="lin" valueType="num">
                                      <p:cBhvr additive="base">
                                        <p:cTn id="10" dur="3000"/>
                                        <p:tgtEl>
                                          <p:spTgt spid="6"/>
                                        </p:tgtEl>
                                        <p:attrNameLst>
                                          <p:attrName>ppt_y</p:attrName>
                                        </p:attrNameLst>
                                      </p:cBhvr>
                                      <p:tavLst>
                                        <p:tav tm="0">
                                          <p:val>
                                            <p:strVal val="ppt_y"/>
                                          </p:val>
                                        </p:tav>
                                        <p:tav tm="100000">
                                          <p:val>
                                            <p:strVal val="1+ppt_h/2"/>
                                          </p:val>
                                        </p:tav>
                                      </p:tavLst>
                                    </p:anim>
                                    <p:set>
                                      <p:cBhvr>
                                        <p:cTn id="11" dur="1" fill="hold">
                                          <p:stCondLst>
                                            <p:cond delay="2999"/>
                                          </p:stCondLst>
                                        </p:cTn>
                                        <p:tgtEl>
                                          <p:spTgt spid="6"/>
                                        </p:tgtEl>
                                        <p:attrNameLst>
                                          <p:attrName>style.visibility</p:attrName>
                                        </p:attrNameLst>
                                      </p:cBhvr>
                                      <p:to>
                                        <p:strVal val="hidden"/>
                                      </p:to>
                                    </p:set>
                                  </p:childTnLst>
                                </p:cTn>
                              </p:par>
                              <p:par>
                                <p:cTn id="12" presetID="2" presetClass="exit" presetSubtype="9" fill="hold" grpId="0" nodeType="withEffect">
                                  <p:stCondLst>
                                    <p:cond delay="0"/>
                                  </p:stCondLst>
                                  <p:childTnLst>
                                    <p:anim calcmode="lin" valueType="num">
                                      <p:cBhvr additive="base">
                                        <p:cTn id="13" dur="3000"/>
                                        <p:tgtEl>
                                          <p:spTgt spid="7"/>
                                        </p:tgtEl>
                                        <p:attrNameLst>
                                          <p:attrName>ppt_x</p:attrName>
                                        </p:attrNameLst>
                                      </p:cBhvr>
                                      <p:tavLst>
                                        <p:tav tm="0">
                                          <p:val>
                                            <p:strVal val="ppt_x"/>
                                          </p:val>
                                        </p:tav>
                                        <p:tav tm="100000">
                                          <p:val>
                                            <p:strVal val="0-ppt_w/2"/>
                                          </p:val>
                                        </p:tav>
                                      </p:tavLst>
                                    </p:anim>
                                    <p:anim calcmode="lin" valueType="num">
                                      <p:cBhvr additive="base">
                                        <p:cTn id="14" dur="3000"/>
                                        <p:tgtEl>
                                          <p:spTgt spid="7"/>
                                        </p:tgtEl>
                                        <p:attrNameLst>
                                          <p:attrName>ppt_y</p:attrName>
                                        </p:attrNameLst>
                                      </p:cBhvr>
                                      <p:tavLst>
                                        <p:tav tm="0">
                                          <p:val>
                                            <p:strVal val="ppt_y"/>
                                          </p:val>
                                        </p:tav>
                                        <p:tav tm="100000">
                                          <p:val>
                                            <p:strVal val="0-ppt_h/2"/>
                                          </p:val>
                                        </p:tav>
                                      </p:tavLst>
                                    </p:anim>
                                    <p:set>
                                      <p:cBhvr>
                                        <p:cTn id="15" dur="1" fill="hold">
                                          <p:stCondLst>
                                            <p:cond delay="2999"/>
                                          </p:stCondLst>
                                        </p:cTn>
                                        <p:tgtEl>
                                          <p:spTgt spid="7"/>
                                        </p:tgtEl>
                                        <p:attrNameLst>
                                          <p:attrName>style.visibility</p:attrName>
                                        </p:attrNameLst>
                                      </p:cBhvr>
                                      <p:to>
                                        <p:strVal val="hidden"/>
                                      </p:to>
                                    </p:set>
                                  </p:childTnLst>
                                </p:cTn>
                              </p:par>
                              <p:par>
                                <p:cTn id="16" presetID="3" presetClass="exit" presetSubtype="10" fill="hold" grpId="1" nodeType="withEffect">
                                  <p:stCondLst>
                                    <p:cond delay="0"/>
                                  </p:stCondLst>
                                  <p:childTnLst>
                                    <p:animEffect transition="out" filter="blinds(horizontal)">
                                      <p:cBhvr>
                                        <p:cTn id="17" dur="3000"/>
                                        <p:tgtEl>
                                          <p:spTgt spid="7"/>
                                        </p:tgtEl>
                                      </p:cBhvr>
                                    </p:animEffect>
                                    <p:set>
                                      <p:cBhvr>
                                        <p:cTn id="18" dur="1" fill="hold">
                                          <p:stCondLst>
                                            <p:cond delay="2999"/>
                                          </p:stCondLst>
                                        </p:cTn>
                                        <p:tgtEl>
                                          <p:spTgt spid="7"/>
                                        </p:tgtEl>
                                        <p:attrNameLst>
                                          <p:attrName>style.visibility</p:attrName>
                                        </p:attrNameLst>
                                      </p:cBhvr>
                                      <p:to>
                                        <p:strVal val="hidden"/>
                                      </p:to>
                                    </p:set>
                                  </p:childTnLst>
                                </p:cTn>
                              </p:par>
                              <p:par>
                                <p:cTn id="19" presetID="3" presetClass="exit" presetSubtype="5" fill="hold" grpId="1" nodeType="withEffect">
                                  <p:stCondLst>
                                    <p:cond delay="0"/>
                                  </p:stCondLst>
                                  <p:childTnLst>
                                    <p:animEffect transition="out" filter="blinds(vertical)">
                                      <p:cBhvr>
                                        <p:cTn id="20" dur="3000"/>
                                        <p:tgtEl>
                                          <p:spTgt spid="6"/>
                                        </p:tgtEl>
                                      </p:cBhvr>
                                    </p:animEffect>
                                    <p:set>
                                      <p:cBhvr>
                                        <p:cTn id="21" dur="1" fill="hold">
                                          <p:stCondLst>
                                            <p:cond delay="2999"/>
                                          </p:stCondLst>
                                        </p:cTn>
                                        <p:tgtEl>
                                          <p:spTgt spid="6"/>
                                        </p:tgtEl>
                                        <p:attrNameLst>
                                          <p:attrName>style.visibility</p:attrName>
                                        </p:attrNameLst>
                                      </p:cBhvr>
                                      <p:to>
                                        <p:strVal val="hidden"/>
                                      </p:to>
                                    </p:set>
                                  </p:childTnLst>
                                </p:cTn>
                              </p:par>
                              <p:par>
                                <p:cTn id="22" presetID="23" presetClass="entr" presetSubtype="288" fill="hold"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3000" fill="hold"/>
                                        <p:tgtEl>
                                          <p:spTgt spid="4"/>
                                        </p:tgtEl>
                                        <p:attrNameLst>
                                          <p:attrName>ppt_w</p:attrName>
                                        </p:attrNameLst>
                                      </p:cBhvr>
                                      <p:tavLst>
                                        <p:tav tm="0">
                                          <p:val>
                                            <p:strVal val="4/3*#ppt_w"/>
                                          </p:val>
                                        </p:tav>
                                        <p:tav tm="100000">
                                          <p:val>
                                            <p:strVal val="#ppt_w"/>
                                          </p:val>
                                        </p:tav>
                                      </p:tavLst>
                                    </p:anim>
                                    <p:anim calcmode="lin" valueType="num">
                                      <p:cBhvr>
                                        <p:cTn id="25" dur="3000" fill="hold"/>
                                        <p:tgtEl>
                                          <p:spTgt spid="4"/>
                                        </p:tgtEl>
                                        <p:attrNameLst>
                                          <p:attrName>ppt_h</p:attrName>
                                        </p:attrNameLst>
                                      </p:cBhvr>
                                      <p:tavLst>
                                        <p:tav tm="0">
                                          <p:val>
                                            <p:strVal val="4/3*#ppt_h"/>
                                          </p:val>
                                        </p:tav>
                                        <p:tav tm="100000">
                                          <p:val>
                                            <p:strVal val="#ppt_h"/>
                                          </p:val>
                                        </p:tav>
                                      </p:tavLst>
                                    </p:anim>
                                  </p:childTnLst>
                                </p:cTn>
                              </p:par>
                              <p:par>
                                <p:cTn id="26" presetID="4" presetClass="entr" presetSubtype="32" fill="hold" nodeType="with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box(out)">
                                      <p:cBhvr>
                                        <p:cTn id="2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animBg="1"/>
      <p:bldP spid="7" grpId="1" animBg="1"/>
      <p:bldP spid="8" grpId="0" animBg="1"/>
    </p:bld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vzcx8gnd.jpg"/>
          <p:cNvPicPr>
            <a:picLocks noChangeAspect="1"/>
          </p:cNvPicPr>
          <p:nvPr/>
        </p:nvPicPr>
        <p:blipFill>
          <a:blip r:embed="rId3"/>
          <a:stretch>
            <a:fillRect/>
          </a:stretch>
        </p:blipFill>
        <p:spPr>
          <a:xfrm>
            <a:off x="0" y="29875"/>
            <a:ext cx="9144000" cy="6798250"/>
          </a:xfrm>
          <a:prstGeom prst="rect">
            <a:avLst/>
          </a:prstGeom>
        </p:spPr>
      </p:pic>
      <p:sp>
        <p:nvSpPr>
          <p:cNvPr id="6" name="5 Onda"/>
          <p:cNvSpPr/>
          <p:nvPr/>
        </p:nvSpPr>
        <p:spPr>
          <a:xfrm rot="5400000">
            <a:off x="-1214438" y="1214438"/>
            <a:ext cx="6858000" cy="4429124"/>
          </a:xfrm>
          <a:prstGeom prst="wave">
            <a:avLst>
              <a:gd name="adj1" fmla="val 20000"/>
              <a:gd name="adj2" fmla="val -10000"/>
            </a:avLst>
          </a:prstGeom>
          <a:gradFill flip="none" rotWithShape="1">
            <a:gsLst>
              <a:gs pos="23000">
                <a:srgbClr val="540000"/>
              </a:gs>
              <a:gs pos="50000">
                <a:srgbClr val="C00000">
                  <a:shade val="67500"/>
                  <a:satMod val="115000"/>
                </a:srgbClr>
              </a:gs>
              <a:gs pos="100000">
                <a:srgbClr val="C00000">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Onda"/>
          <p:cNvSpPr/>
          <p:nvPr/>
        </p:nvSpPr>
        <p:spPr>
          <a:xfrm rot="5400000" flipV="1">
            <a:off x="3429000" y="1143002"/>
            <a:ext cx="6858001" cy="4572001"/>
          </a:xfrm>
          <a:prstGeom prst="wave">
            <a:avLst>
              <a:gd name="adj1" fmla="val 20000"/>
              <a:gd name="adj2" fmla="val -10000"/>
            </a:avLst>
          </a:prstGeom>
          <a:gradFill flip="none" rotWithShape="1">
            <a:gsLst>
              <a:gs pos="23000">
                <a:srgbClr val="540000"/>
              </a:gs>
              <a:gs pos="50000">
                <a:srgbClr val="C00000">
                  <a:shade val="67500"/>
                  <a:satMod val="115000"/>
                </a:srgbClr>
              </a:gs>
              <a:gs pos="100000">
                <a:srgbClr val="C00000">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0" y="0"/>
            <a:ext cx="9144000" cy="6858000"/>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1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par>
                                <p:cTn id="8" presetID="2" presetClass="entr" presetSubtype="8"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0-#ppt_w/2"/>
                                          </p:val>
                                        </p:tav>
                                        <p:tav tm="100000">
                                          <p:val>
                                            <p:strVal val="#ppt_x"/>
                                          </p:val>
                                        </p:tav>
                                      </p:tavLst>
                                    </p:anim>
                                    <p:anim calcmode="lin" valueType="num">
                                      <p:cBhvr additive="base">
                                        <p:cTn id="11" dur="3000" fill="hold"/>
                                        <p:tgtEl>
                                          <p:spTgt spid="6"/>
                                        </p:tgtEl>
                                        <p:attrNameLst>
                                          <p:attrName>ppt_y</p:attrName>
                                        </p:attrNameLst>
                                      </p:cBhvr>
                                      <p:tavLst>
                                        <p:tav tm="0">
                                          <p:val>
                                            <p:strVal val="#ppt_y"/>
                                          </p:val>
                                        </p:tav>
                                        <p:tav tm="100000">
                                          <p:val>
                                            <p:strVal val="#ppt_y"/>
                                          </p:val>
                                        </p:tav>
                                      </p:tavLst>
                                    </p:anim>
                                  </p:childTnLst>
                                </p:cTn>
                              </p:par>
                              <p:par>
                                <p:cTn id="12" presetID="19" presetClass="entr" presetSubtype="10" fill="hold" grpId="1"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3000" fill="hold"/>
                                        <p:tgtEl>
                                          <p:spTgt spid="6"/>
                                        </p:tgtEl>
                                        <p:attrNameLst>
                                          <p:attrName>ppt_w</p:attrName>
                                        </p:attrNameLst>
                                      </p:cBhvr>
                                      <p:tavLst>
                                        <p:tav tm="0" fmla="#ppt_w*sin(2.5*pi*$)">
                                          <p:val>
                                            <p:fltVal val="0"/>
                                          </p:val>
                                        </p:tav>
                                        <p:tav tm="100000">
                                          <p:val>
                                            <p:fltVal val="1"/>
                                          </p:val>
                                        </p:tav>
                                      </p:tavLst>
                                    </p:anim>
                                    <p:anim calcmode="lin" valueType="num">
                                      <p:cBhvr>
                                        <p:cTn id="15" dur="3000" fill="hold"/>
                                        <p:tgtEl>
                                          <p:spTgt spid="6"/>
                                        </p:tgtEl>
                                        <p:attrNameLst>
                                          <p:attrName>ppt_h</p:attrName>
                                        </p:attrNameLst>
                                      </p:cBhvr>
                                      <p:tavLst>
                                        <p:tav tm="0">
                                          <p:val>
                                            <p:strVal val="#ppt_h"/>
                                          </p:val>
                                        </p:tav>
                                        <p:tav tm="100000">
                                          <p:val>
                                            <p:strVal val="#ppt_h"/>
                                          </p:val>
                                        </p:tav>
                                      </p:tavLst>
                                    </p:anim>
                                  </p:childTnLst>
                                </p:cTn>
                              </p:par>
                              <p:par>
                                <p:cTn id="16" presetID="2" presetClass="entr" presetSubtype="2"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1+#ppt_w/2"/>
                                          </p:val>
                                        </p:tav>
                                        <p:tav tm="100000">
                                          <p:val>
                                            <p:strVal val="#ppt_x"/>
                                          </p:val>
                                        </p:tav>
                                      </p:tavLst>
                                    </p:anim>
                                    <p:anim calcmode="lin" valueType="num">
                                      <p:cBhvr additive="base">
                                        <p:cTn id="19" dur="3000" fill="hold"/>
                                        <p:tgtEl>
                                          <p:spTgt spid="7"/>
                                        </p:tgtEl>
                                        <p:attrNameLst>
                                          <p:attrName>ppt_y</p:attrName>
                                        </p:attrNameLst>
                                      </p:cBhvr>
                                      <p:tavLst>
                                        <p:tav tm="0">
                                          <p:val>
                                            <p:strVal val="#ppt_y"/>
                                          </p:val>
                                        </p:tav>
                                        <p:tav tm="100000">
                                          <p:val>
                                            <p:strVal val="#ppt_y"/>
                                          </p:val>
                                        </p:tav>
                                      </p:tavLst>
                                    </p:anim>
                                  </p:childTnLst>
                                </p:cTn>
                              </p:par>
                              <p:par>
                                <p:cTn id="20" presetID="19" presetClass="entr" presetSubtype="10" fill="hold" grpId="1"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3000" fill="hold"/>
                                        <p:tgtEl>
                                          <p:spTgt spid="7"/>
                                        </p:tgtEl>
                                        <p:attrNameLst>
                                          <p:attrName>ppt_w</p:attrName>
                                        </p:attrNameLst>
                                      </p:cBhvr>
                                      <p:tavLst>
                                        <p:tav tm="0" fmla="#ppt_w*sin(2.5*pi*$)">
                                          <p:val>
                                            <p:fltVal val="0"/>
                                          </p:val>
                                        </p:tav>
                                        <p:tav tm="100000">
                                          <p:val>
                                            <p:fltVal val="1"/>
                                          </p:val>
                                        </p:tav>
                                      </p:tavLst>
                                    </p:anim>
                                    <p:anim calcmode="lin" valueType="num">
                                      <p:cBhvr>
                                        <p:cTn id="23" dur="3000" fill="hold"/>
                                        <p:tgtEl>
                                          <p:spTgt spid="7"/>
                                        </p:tgtEl>
                                        <p:attrNameLst>
                                          <p:attrName>ppt_h</p:attrName>
                                        </p:attrNameLst>
                                      </p:cBhvr>
                                      <p:tavLst>
                                        <p:tav tm="0">
                                          <p:val>
                                            <p:strVal val="#ppt_h"/>
                                          </p:val>
                                        </p:tav>
                                        <p:tav tm="100000">
                                          <p:val>
                                            <p:strVal val="#ppt_h"/>
                                          </p:val>
                                        </p:tav>
                                      </p:tavLst>
                                    </p:anim>
                                  </p:childTnLst>
                                </p:cTn>
                              </p:par>
                            </p:childTnLst>
                          </p:cTn>
                        </p:par>
                        <p:par>
                          <p:cTn id="24" fill="hold">
                            <p:stCondLst>
                              <p:cond delay="3000"/>
                            </p:stCondLst>
                            <p:childTnLst>
                              <p:par>
                                <p:cTn id="25" presetID="17" presetClass="exit" presetSubtype="8" fill="hold" grpId="2" nodeType="afterEffect">
                                  <p:stCondLst>
                                    <p:cond delay="0"/>
                                  </p:stCondLst>
                                  <p:childTnLst>
                                    <p:anim calcmode="lin" valueType="num">
                                      <p:cBhvr>
                                        <p:cTn id="26" dur="3000"/>
                                        <p:tgtEl>
                                          <p:spTgt spid="6"/>
                                        </p:tgtEl>
                                        <p:attrNameLst>
                                          <p:attrName>ppt_x</p:attrName>
                                        </p:attrNameLst>
                                      </p:cBhvr>
                                      <p:tavLst>
                                        <p:tav tm="0">
                                          <p:val>
                                            <p:strVal val="ppt_x"/>
                                          </p:val>
                                        </p:tav>
                                        <p:tav tm="100000">
                                          <p:val>
                                            <p:strVal val="ppt_x-ppt_w/2"/>
                                          </p:val>
                                        </p:tav>
                                      </p:tavLst>
                                    </p:anim>
                                    <p:anim calcmode="lin" valueType="num">
                                      <p:cBhvr>
                                        <p:cTn id="27" dur="3000"/>
                                        <p:tgtEl>
                                          <p:spTgt spid="6"/>
                                        </p:tgtEl>
                                        <p:attrNameLst>
                                          <p:attrName>ppt_y</p:attrName>
                                        </p:attrNameLst>
                                      </p:cBhvr>
                                      <p:tavLst>
                                        <p:tav tm="0">
                                          <p:val>
                                            <p:strVal val="ppt_y"/>
                                          </p:val>
                                        </p:tav>
                                        <p:tav tm="100000">
                                          <p:val>
                                            <p:strVal val="ppt_y"/>
                                          </p:val>
                                        </p:tav>
                                      </p:tavLst>
                                    </p:anim>
                                    <p:anim calcmode="lin" valueType="num">
                                      <p:cBhvr>
                                        <p:cTn id="28" dur="3000"/>
                                        <p:tgtEl>
                                          <p:spTgt spid="6"/>
                                        </p:tgtEl>
                                        <p:attrNameLst>
                                          <p:attrName>ppt_w</p:attrName>
                                        </p:attrNameLst>
                                      </p:cBhvr>
                                      <p:tavLst>
                                        <p:tav tm="0">
                                          <p:val>
                                            <p:strVal val="ppt_w"/>
                                          </p:val>
                                        </p:tav>
                                        <p:tav tm="100000">
                                          <p:val>
                                            <p:fltVal val="0"/>
                                          </p:val>
                                        </p:tav>
                                      </p:tavLst>
                                    </p:anim>
                                    <p:anim calcmode="lin" valueType="num">
                                      <p:cBhvr>
                                        <p:cTn id="29" dur="3000"/>
                                        <p:tgtEl>
                                          <p:spTgt spid="6"/>
                                        </p:tgtEl>
                                        <p:attrNameLst>
                                          <p:attrName>ppt_h</p:attrName>
                                        </p:attrNameLst>
                                      </p:cBhvr>
                                      <p:tavLst>
                                        <p:tav tm="0">
                                          <p:val>
                                            <p:strVal val="ppt_h"/>
                                          </p:val>
                                        </p:tav>
                                        <p:tav tm="100000">
                                          <p:val>
                                            <p:strVal val="ppt_h"/>
                                          </p:val>
                                        </p:tav>
                                      </p:tavLst>
                                    </p:anim>
                                    <p:set>
                                      <p:cBhvr>
                                        <p:cTn id="30" dur="1" fill="hold">
                                          <p:stCondLst>
                                            <p:cond delay="2999"/>
                                          </p:stCondLst>
                                        </p:cTn>
                                        <p:tgtEl>
                                          <p:spTgt spid="6"/>
                                        </p:tgtEl>
                                        <p:attrNameLst>
                                          <p:attrName>style.visibility</p:attrName>
                                        </p:attrNameLst>
                                      </p:cBhvr>
                                      <p:to>
                                        <p:strVal val="hidden"/>
                                      </p:to>
                                    </p:set>
                                  </p:childTnLst>
                                </p:cTn>
                              </p:par>
                              <p:par>
                                <p:cTn id="31" presetID="17" presetClass="exit" presetSubtype="2" fill="hold" grpId="2" nodeType="withEffect">
                                  <p:stCondLst>
                                    <p:cond delay="0"/>
                                  </p:stCondLst>
                                  <p:childTnLst>
                                    <p:anim calcmode="lin" valueType="num">
                                      <p:cBhvr>
                                        <p:cTn id="32" dur="3000"/>
                                        <p:tgtEl>
                                          <p:spTgt spid="7"/>
                                        </p:tgtEl>
                                        <p:attrNameLst>
                                          <p:attrName>ppt_x</p:attrName>
                                        </p:attrNameLst>
                                      </p:cBhvr>
                                      <p:tavLst>
                                        <p:tav tm="0">
                                          <p:val>
                                            <p:strVal val="ppt_x"/>
                                          </p:val>
                                        </p:tav>
                                        <p:tav tm="100000">
                                          <p:val>
                                            <p:strVal val="ppt_x+ppt_w/2"/>
                                          </p:val>
                                        </p:tav>
                                      </p:tavLst>
                                    </p:anim>
                                    <p:anim calcmode="lin" valueType="num">
                                      <p:cBhvr>
                                        <p:cTn id="33" dur="3000"/>
                                        <p:tgtEl>
                                          <p:spTgt spid="7"/>
                                        </p:tgtEl>
                                        <p:attrNameLst>
                                          <p:attrName>ppt_y</p:attrName>
                                        </p:attrNameLst>
                                      </p:cBhvr>
                                      <p:tavLst>
                                        <p:tav tm="0">
                                          <p:val>
                                            <p:strVal val="ppt_y"/>
                                          </p:val>
                                        </p:tav>
                                        <p:tav tm="100000">
                                          <p:val>
                                            <p:strVal val="ppt_y"/>
                                          </p:val>
                                        </p:tav>
                                      </p:tavLst>
                                    </p:anim>
                                    <p:anim calcmode="lin" valueType="num">
                                      <p:cBhvr>
                                        <p:cTn id="34" dur="3000"/>
                                        <p:tgtEl>
                                          <p:spTgt spid="7"/>
                                        </p:tgtEl>
                                        <p:attrNameLst>
                                          <p:attrName>ppt_w</p:attrName>
                                        </p:attrNameLst>
                                      </p:cBhvr>
                                      <p:tavLst>
                                        <p:tav tm="0">
                                          <p:val>
                                            <p:strVal val="ppt_w"/>
                                          </p:val>
                                        </p:tav>
                                        <p:tav tm="100000">
                                          <p:val>
                                            <p:fltVal val="0"/>
                                          </p:val>
                                        </p:tav>
                                      </p:tavLst>
                                    </p:anim>
                                    <p:anim calcmode="lin" valueType="num">
                                      <p:cBhvr>
                                        <p:cTn id="35" dur="3000"/>
                                        <p:tgtEl>
                                          <p:spTgt spid="7"/>
                                        </p:tgtEl>
                                        <p:attrNameLst>
                                          <p:attrName>ppt_h</p:attrName>
                                        </p:attrNameLst>
                                      </p:cBhvr>
                                      <p:tavLst>
                                        <p:tav tm="0">
                                          <p:val>
                                            <p:strVal val="ppt_h"/>
                                          </p:val>
                                        </p:tav>
                                        <p:tav tm="100000">
                                          <p:val>
                                            <p:strVal val="ppt_h"/>
                                          </p:val>
                                        </p:tav>
                                      </p:tavLst>
                                    </p:anim>
                                    <p:set>
                                      <p:cBhvr>
                                        <p:cTn id="36" dur="1" fill="hold">
                                          <p:stCondLst>
                                            <p:cond delay="2999"/>
                                          </p:stCondLst>
                                        </p:cTn>
                                        <p:tgtEl>
                                          <p:spTgt spid="7"/>
                                        </p:tgtEl>
                                        <p:attrNameLst>
                                          <p:attrName>style.visibility</p:attrName>
                                        </p:attrNameLst>
                                      </p:cBhvr>
                                      <p:to>
                                        <p:strVal val="hidden"/>
                                      </p:to>
                                    </p:set>
                                  </p:childTnLst>
                                </p:cTn>
                              </p:par>
                              <p:par>
                                <p:cTn id="37" presetID="17" presetClass="entr" presetSubtype="10" fill="hold" nodeType="withEffect">
                                  <p:stCondLst>
                                    <p:cond delay="0"/>
                                  </p:stCondLst>
                                  <p:childTnLst>
                                    <p:set>
                                      <p:cBhvr>
                                        <p:cTn id="38" dur="1" fill="hold">
                                          <p:stCondLst>
                                            <p:cond delay="0"/>
                                          </p:stCondLst>
                                        </p:cTn>
                                        <p:tgtEl>
                                          <p:spTgt spid="4"/>
                                        </p:tgtEl>
                                        <p:attrNameLst>
                                          <p:attrName>style.visibility</p:attrName>
                                        </p:attrNameLst>
                                      </p:cBhvr>
                                      <p:to>
                                        <p:strVal val="visible"/>
                                      </p:to>
                                    </p:set>
                                    <p:anim calcmode="lin" valueType="num">
                                      <p:cBhvr>
                                        <p:cTn id="39" dur="3000" fill="hold"/>
                                        <p:tgtEl>
                                          <p:spTgt spid="4"/>
                                        </p:tgtEl>
                                        <p:attrNameLst>
                                          <p:attrName>ppt_w</p:attrName>
                                        </p:attrNameLst>
                                      </p:cBhvr>
                                      <p:tavLst>
                                        <p:tav tm="0">
                                          <p:val>
                                            <p:fltVal val="0"/>
                                          </p:val>
                                        </p:tav>
                                        <p:tav tm="100000">
                                          <p:val>
                                            <p:strVal val="#ppt_w"/>
                                          </p:val>
                                        </p:tav>
                                      </p:tavLst>
                                    </p:anim>
                                    <p:anim calcmode="lin" valueType="num">
                                      <p:cBhvr>
                                        <p:cTn id="40" dur="3000" fill="hold"/>
                                        <p:tgtEl>
                                          <p:spTgt spid="4"/>
                                        </p:tgtEl>
                                        <p:attrNameLst>
                                          <p:attrName>ppt_h</p:attrName>
                                        </p:attrNameLst>
                                      </p:cBhvr>
                                      <p:tavLst>
                                        <p:tav tm="0">
                                          <p:val>
                                            <p:strVal val="#ppt_h"/>
                                          </p:val>
                                        </p:tav>
                                        <p:tav tm="100000">
                                          <p:val>
                                            <p:strVal val="#ppt_h"/>
                                          </p:val>
                                        </p:tav>
                                      </p:tavLst>
                                    </p:anim>
                                  </p:childTnLst>
                                </p:cTn>
                              </p:par>
                              <p:par>
                                <p:cTn id="41" presetID="16" presetClass="entr" presetSubtype="37" fill="hold" nodeType="withEffect">
                                  <p:stCondLst>
                                    <p:cond delay="0"/>
                                  </p:stCondLst>
                                  <p:childTnLst>
                                    <p:set>
                                      <p:cBhvr>
                                        <p:cTn id="42" dur="1" fill="hold">
                                          <p:stCondLst>
                                            <p:cond delay="0"/>
                                          </p:stCondLst>
                                        </p:cTn>
                                        <p:tgtEl>
                                          <p:spTgt spid="4"/>
                                        </p:tgtEl>
                                        <p:attrNameLst>
                                          <p:attrName>style.visibility</p:attrName>
                                        </p:attrNameLst>
                                      </p:cBhvr>
                                      <p:to>
                                        <p:strVal val="visible"/>
                                      </p:to>
                                    </p:set>
                                    <p:animEffect transition="in" filter="barn(outVertical)">
                                      <p:cBhvr>
                                        <p:cTn id="4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zomskqxf.jpg"/>
          <p:cNvPicPr>
            <a:picLocks noChangeAspect="1"/>
          </p:cNvPicPr>
          <p:nvPr/>
        </p:nvPicPr>
        <p:blipFill>
          <a:blip r:embed="rId2"/>
          <a:stretch>
            <a:fillRect/>
          </a:stretch>
        </p:blipFill>
        <p:spPr>
          <a:xfrm>
            <a:off x="0" y="0"/>
            <a:ext cx="9144000" cy="6858000"/>
          </a:xfrm>
          <a:prstGeom prst="rect">
            <a:avLst/>
          </a:prstGeom>
        </p:spPr>
      </p:pic>
      <p:sp>
        <p:nvSpPr>
          <p:cNvPr id="5" name="4 Triángulo rectángulo"/>
          <p:cNvSpPr/>
          <p:nvPr/>
        </p:nvSpPr>
        <p:spPr>
          <a:xfrm>
            <a:off x="0" y="0"/>
            <a:ext cx="9144000" cy="6858000"/>
          </a:xfrm>
          <a:prstGeom prst="rtTriangle">
            <a:avLst/>
          </a:prstGeom>
          <a:solidFill>
            <a:schemeClr val="bg1">
              <a:lumMod val="75000"/>
              <a:lumOff val="25000"/>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iángulo rectángulo"/>
          <p:cNvSpPr/>
          <p:nvPr/>
        </p:nvSpPr>
        <p:spPr>
          <a:xfrm flipH="1" flipV="1">
            <a:off x="0" y="0"/>
            <a:ext cx="9144000" cy="6858000"/>
          </a:xfrm>
          <a:prstGeom prst="rtTriangle">
            <a:avLst/>
          </a:prstGeom>
          <a:solidFill>
            <a:srgbClr val="C00000">
              <a:alpha val="8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rectángulo"/>
          <p:cNvSpPr/>
          <p:nvPr/>
        </p:nvSpPr>
        <p:spPr>
          <a:xfrm flipH="1" flipV="1">
            <a:off x="0" y="0"/>
            <a:ext cx="9144000" cy="5572140"/>
          </a:xfrm>
          <a:prstGeom prst="rtTriangle">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rectángulo"/>
          <p:cNvSpPr/>
          <p:nvPr/>
        </p:nvSpPr>
        <p:spPr>
          <a:xfrm>
            <a:off x="0" y="0"/>
            <a:ext cx="7500958" cy="6858000"/>
          </a:xfrm>
          <a:prstGeom prst="rtTriangle">
            <a:avLst/>
          </a:prstGeom>
          <a:solidFill>
            <a:srgbClr val="C00000">
              <a:alpha val="8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rectángulo"/>
          <p:cNvSpPr/>
          <p:nvPr/>
        </p:nvSpPr>
        <p:spPr>
          <a:xfrm flipH="1" flipV="1">
            <a:off x="0" y="0"/>
            <a:ext cx="9144000" cy="4143380"/>
          </a:xfrm>
          <a:prstGeom prst="rtTriangle">
            <a:avLst/>
          </a:prstGeom>
          <a:solidFill>
            <a:srgbClr val="C00000">
              <a:alpha val="8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rectángulo"/>
          <p:cNvSpPr/>
          <p:nvPr/>
        </p:nvSpPr>
        <p:spPr>
          <a:xfrm>
            <a:off x="0" y="0"/>
            <a:ext cx="5929322" cy="6858000"/>
          </a:xfrm>
          <a:prstGeom prst="rtTriangle">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098" name="Picture 2" descr="Rendered Image"/>
          <p:cNvPicPr>
            <a:picLocks noChangeAspect="1" noChangeArrowheads="1"/>
          </p:cNvPicPr>
          <p:nvPr/>
        </p:nvPicPr>
        <p:blipFill>
          <a:blip r:embed="rId3">
            <a:lum contrast="40000"/>
          </a:blip>
          <a:srcRect/>
          <a:stretch>
            <a:fillRect/>
          </a:stretch>
        </p:blipFill>
        <p:spPr bwMode="auto">
          <a:xfrm rot="19844735">
            <a:off x="4449919" y="4376691"/>
            <a:ext cx="2549063" cy="1627480"/>
          </a:xfrm>
          <a:prstGeom prst="rect">
            <a:avLst/>
          </a:prstGeom>
          <a:noFill/>
        </p:spPr>
      </p:pic>
      <p:sp>
        <p:nvSpPr>
          <p:cNvPr id="12" name="11 Rectángulo"/>
          <p:cNvSpPr/>
          <p:nvPr/>
        </p:nvSpPr>
        <p:spPr>
          <a:xfrm>
            <a:off x="0" y="0"/>
            <a:ext cx="9144000" cy="6858000"/>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1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par>
                                <p:cTn id="8" presetID="17" presetClass="exit" presetSubtype="1" fill="hold" grpId="0" nodeType="withEffect">
                                  <p:stCondLst>
                                    <p:cond delay="0"/>
                                  </p:stCondLst>
                                  <p:childTnLst>
                                    <p:anim calcmode="lin" valueType="num">
                                      <p:cBhvr>
                                        <p:cTn id="9" dur="3000"/>
                                        <p:tgtEl>
                                          <p:spTgt spid="6"/>
                                        </p:tgtEl>
                                        <p:attrNameLst>
                                          <p:attrName>ppt_x</p:attrName>
                                        </p:attrNameLst>
                                      </p:cBhvr>
                                      <p:tavLst>
                                        <p:tav tm="0">
                                          <p:val>
                                            <p:strVal val="ppt_x"/>
                                          </p:val>
                                        </p:tav>
                                        <p:tav tm="100000">
                                          <p:val>
                                            <p:strVal val="ppt_x"/>
                                          </p:val>
                                        </p:tav>
                                      </p:tavLst>
                                    </p:anim>
                                    <p:anim calcmode="lin" valueType="num">
                                      <p:cBhvr>
                                        <p:cTn id="10" dur="3000"/>
                                        <p:tgtEl>
                                          <p:spTgt spid="6"/>
                                        </p:tgtEl>
                                        <p:attrNameLst>
                                          <p:attrName>ppt_y</p:attrName>
                                        </p:attrNameLst>
                                      </p:cBhvr>
                                      <p:tavLst>
                                        <p:tav tm="0">
                                          <p:val>
                                            <p:strVal val="ppt_y"/>
                                          </p:val>
                                        </p:tav>
                                        <p:tav tm="100000">
                                          <p:val>
                                            <p:strVal val="ppt_y-ppt_h/2"/>
                                          </p:val>
                                        </p:tav>
                                      </p:tavLst>
                                    </p:anim>
                                    <p:anim calcmode="lin" valueType="num">
                                      <p:cBhvr>
                                        <p:cTn id="11" dur="3000"/>
                                        <p:tgtEl>
                                          <p:spTgt spid="6"/>
                                        </p:tgtEl>
                                        <p:attrNameLst>
                                          <p:attrName>ppt_w</p:attrName>
                                        </p:attrNameLst>
                                      </p:cBhvr>
                                      <p:tavLst>
                                        <p:tav tm="0">
                                          <p:val>
                                            <p:strVal val="ppt_w"/>
                                          </p:val>
                                        </p:tav>
                                        <p:tav tm="100000">
                                          <p:val>
                                            <p:strVal val="ppt_w"/>
                                          </p:val>
                                        </p:tav>
                                      </p:tavLst>
                                    </p:anim>
                                    <p:anim calcmode="lin" valueType="num">
                                      <p:cBhvr>
                                        <p:cTn id="12" dur="3000"/>
                                        <p:tgtEl>
                                          <p:spTgt spid="6"/>
                                        </p:tgtEl>
                                        <p:attrNameLst>
                                          <p:attrName>ppt_h</p:attrName>
                                        </p:attrNameLst>
                                      </p:cBhvr>
                                      <p:tavLst>
                                        <p:tav tm="0">
                                          <p:val>
                                            <p:strVal val="ppt_h"/>
                                          </p:val>
                                        </p:tav>
                                        <p:tav tm="100000">
                                          <p:val>
                                            <p:fltVal val="0"/>
                                          </p:val>
                                        </p:tav>
                                      </p:tavLst>
                                    </p:anim>
                                    <p:set>
                                      <p:cBhvr>
                                        <p:cTn id="13" dur="1" fill="hold">
                                          <p:stCondLst>
                                            <p:cond delay="2999"/>
                                          </p:stCondLst>
                                        </p:cTn>
                                        <p:tgtEl>
                                          <p:spTgt spid="6"/>
                                        </p:tgtEl>
                                        <p:attrNameLst>
                                          <p:attrName>style.visibility</p:attrName>
                                        </p:attrNameLst>
                                      </p:cBhvr>
                                      <p:to>
                                        <p:strVal val="hidden"/>
                                      </p:to>
                                    </p:set>
                                  </p:childTnLst>
                                </p:cTn>
                              </p:par>
                              <p:par>
                                <p:cTn id="14" presetID="17" presetClass="exit" presetSubtype="8" fill="hold" grpId="0" nodeType="withEffect">
                                  <p:stCondLst>
                                    <p:cond delay="0"/>
                                  </p:stCondLst>
                                  <p:childTnLst>
                                    <p:anim calcmode="lin" valueType="num">
                                      <p:cBhvr>
                                        <p:cTn id="15" dur="3000"/>
                                        <p:tgtEl>
                                          <p:spTgt spid="5"/>
                                        </p:tgtEl>
                                        <p:attrNameLst>
                                          <p:attrName>ppt_x</p:attrName>
                                        </p:attrNameLst>
                                      </p:cBhvr>
                                      <p:tavLst>
                                        <p:tav tm="0">
                                          <p:val>
                                            <p:strVal val="ppt_x"/>
                                          </p:val>
                                        </p:tav>
                                        <p:tav tm="100000">
                                          <p:val>
                                            <p:strVal val="ppt_x-ppt_w/2"/>
                                          </p:val>
                                        </p:tav>
                                      </p:tavLst>
                                    </p:anim>
                                    <p:anim calcmode="lin" valueType="num">
                                      <p:cBhvr>
                                        <p:cTn id="16" dur="3000"/>
                                        <p:tgtEl>
                                          <p:spTgt spid="5"/>
                                        </p:tgtEl>
                                        <p:attrNameLst>
                                          <p:attrName>ppt_y</p:attrName>
                                        </p:attrNameLst>
                                      </p:cBhvr>
                                      <p:tavLst>
                                        <p:tav tm="0">
                                          <p:val>
                                            <p:strVal val="ppt_y"/>
                                          </p:val>
                                        </p:tav>
                                        <p:tav tm="100000">
                                          <p:val>
                                            <p:strVal val="ppt_y"/>
                                          </p:val>
                                        </p:tav>
                                      </p:tavLst>
                                    </p:anim>
                                    <p:anim calcmode="lin" valueType="num">
                                      <p:cBhvr>
                                        <p:cTn id="17" dur="3000"/>
                                        <p:tgtEl>
                                          <p:spTgt spid="5"/>
                                        </p:tgtEl>
                                        <p:attrNameLst>
                                          <p:attrName>ppt_w</p:attrName>
                                        </p:attrNameLst>
                                      </p:cBhvr>
                                      <p:tavLst>
                                        <p:tav tm="0">
                                          <p:val>
                                            <p:strVal val="ppt_w"/>
                                          </p:val>
                                        </p:tav>
                                        <p:tav tm="100000">
                                          <p:val>
                                            <p:fltVal val="0"/>
                                          </p:val>
                                        </p:tav>
                                      </p:tavLst>
                                    </p:anim>
                                    <p:anim calcmode="lin" valueType="num">
                                      <p:cBhvr>
                                        <p:cTn id="18" dur="3000"/>
                                        <p:tgtEl>
                                          <p:spTgt spid="5"/>
                                        </p:tgtEl>
                                        <p:attrNameLst>
                                          <p:attrName>ppt_h</p:attrName>
                                        </p:attrNameLst>
                                      </p:cBhvr>
                                      <p:tavLst>
                                        <p:tav tm="0">
                                          <p:val>
                                            <p:strVal val="ppt_h"/>
                                          </p:val>
                                        </p:tav>
                                        <p:tav tm="100000">
                                          <p:val>
                                            <p:strVal val="ppt_h"/>
                                          </p:val>
                                        </p:tav>
                                      </p:tavLst>
                                    </p:anim>
                                    <p:set>
                                      <p:cBhvr>
                                        <p:cTn id="19" dur="1" fill="hold">
                                          <p:stCondLst>
                                            <p:cond delay="2999"/>
                                          </p:stCondLst>
                                        </p:cTn>
                                        <p:tgtEl>
                                          <p:spTgt spid="5"/>
                                        </p:tgtEl>
                                        <p:attrNameLst>
                                          <p:attrName>style.visibility</p:attrName>
                                        </p:attrNameLst>
                                      </p:cBhvr>
                                      <p:to>
                                        <p:strVal val="hidden"/>
                                      </p:to>
                                    </p:set>
                                  </p:childTnLst>
                                </p:cTn>
                              </p:par>
                              <p:par>
                                <p:cTn id="20" presetID="17" presetClass="exit" presetSubtype="1" fill="hold" grpId="0" nodeType="withEffect">
                                  <p:stCondLst>
                                    <p:cond delay="0"/>
                                  </p:stCondLst>
                                  <p:childTnLst>
                                    <p:anim calcmode="lin" valueType="num">
                                      <p:cBhvr>
                                        <p:cTn id="21" dur="3000"/>
                                        <p:tgtEl>
                                          <p:spTgt spid="7"/>
                                        </p:tgtEl>
                                        <p:attrNameLst>
                                          <p:attrName>ppt_x</p:attrName>
                                        </p:attrNameLst>
                                      </p:cBhvr>
                                      <p:tavLst>
                                        <p:tav tm="0">
                                          <p:val>
                                            <p:strVal val="ppt_x"/>
                                          </p:val>
                                        </p:tav>
                                        <p:tav tm="100000">
                                          <p:val>
                                            <p:strVal val="ppt_x"/>
                                          </p:val>
                                        </p:tav>
                                      </p:tavLst>
                                    </p:anim>
                                    <p:anim calcmode="lin" valueType="num">
                                      <p:cBhvr>
                                        <p:cTn id="22" dur="3000"/>
                                        <p:tgtEl>
                                          <p:spTgt spid="7"/>
                                        </p:tgtEl>
                                        <p:attrNameLst>
                                          <p:attrName>ppt_y</p:attrName>
                                        </p:attrNameLst>
                                      </p:cBhvr>
                                      <p:tavLst>
                                        <p:tav tm="0">
                                          <p:val>
                                            <p:strVal val="ppt_y"/>
                                          </p:val>
                                        </p:tav>
                                        <p:tav tm="100000">
                                          <p:val>
                                            <p:strVal val="ppt_y-ppt_h/2"/>
                                          </p:val>
                                        </p:tav>
                                      </p:tavLst>
                                    </p:anim>
                                    <p:anim calcmode="lin" valueType="num">
                                      <p:cBhvr>
                                        <p:cTn id="23" dur="3000"/>
                                        <p:tgtEl>
                                          <p:spTgt spid="7"/>
                                        </p:tgtEl>
                                        <p:attrNameLst>
                                          <p:attrName>ppt_w</p:attrName>
                                        </p:attrNameLst>
                                      </p:cBhvr>
                                      <p:tavLst>
                                        <p:tav tm="0">
                                          <p:val>
                                            <p:strVal val="ppt_w"/>
                                          </p:val>
                                        </p:tav>
                                        <p:tav tm="100000">
                                          <p:val>
                                            <p:strVal val="ppt_w"/>
                                          </p:val>
                                        </p:tav>
                                      </p:tavLst>
                                    </p:anim>
                                    <p:anim calcmode="lin" valueType="num">
                                      <p:cBhvr>
                                        <p:cTn id="24" dur="3000"/>
                                        <p:tgtEl>
                                          <p:spTgt spid="7"/>
                                        </p:tgtEl>
                                        <p:attrNameLst>
                                          <p:attrName>ppt_h</p:attrName>
                                        </p:attrNameLst>
                                      </p:cBhvr>
                                      <p:tavLst>
                                        <p:tav tm="0">
                                          <p:val>
                                            <p:strVal val="ppt_h"/>
                                          </p:val>
                                        </p:tav>
                                        <p:tav tm="100000">
                                          <p:val>
                                            <p:fltVal val="0"/>
                                          </p:val>
                                        </p:tav>
                                      </p:tavLst>
                                    </p:anim>
                                    <p:set>
                                      <p:cBhvr>
                                        <p:cTn id="25" dur="1" fill="hold">
                                          <p:stCondLst>
                                            <p:cond delay="2999"/>
                                          </p:stCondLst>
                                        </p:cTn>
                                        <p:tgtEl>
                                          <p:spTgt spid="7"/>
                                        </p:tgtEl>
                                        <p:attrNameLst>
                                          <p:attrName>style.visibility</p:attrName>
                                        </p:attrNameLst>
                                      </p:cBhvr>
                                      <p:to>
                                        <p:strVal val="hidden"/>
                                      </p:to>
                                    </p:set>
                                  </p:childTnLst>
                                </p:cTn>
                              </p:par>
                              <p:par>
                                <p:cTn id="26" presetID="17" presetClass="exit" presetSubtype="8" fill="hold" grpId="0" nodeType="withEffect">
                                  <p:stCondLst>
                                    <p:cond delay="0"/>
                                  </p:stCondLst>
                                  <p:childTnLst>
                                    <p:anim calcmode="lin" valueType="num">
                                      <p:cBhvr>
                                        <p:cTn id="27" dur="3000"/>
                                        <p:tgtEl>
                                          <p:spTgt spid="8"/>
                                        </p:tgtEl>
                                        <p:attrNameLst>
                                          <p:attrName>ppt_x</p:attrName>
                                        </p:attrNameLst>
                                      </p:cBhvr>
                                      <p:tavLst>
                                        <p:tav tm="0">
                                          <p:val>
                                            <p:strVal val="ppt_x"/>
                                          </p:val>
                                        </p:tav>
                                        <p:tav tm="100000">
                                          <p:val>
                                            <p:strVal val="ppt_x-ppt_w/2"/>
                                          </p:val>
                                        </p:tav>
                                      </p:tavLst>
                                    </p:anim>
                                    <p:anim calcmode="lin" valueType="num">
                                      <p:cBhvr>
                                        <p:cTn id="28" dur="3000"/>
                                        <p:tgtEl>
                                          <p:spTgt spid="8"/>
                                        </p:tgtEl>
                                        <p:attrNameLst>
                                          <p:attrName>ppt_y</p:attrName>
                                        </p:attrNameLst>
                                      </p:cBhvr>
                                      <p:tavLst>
                                        <p:tav tm="0">
                                          <p:val>
                                            <p:strVal val="ppt_y"/>
                                          </p:val>
                                        </p:tav>
                                        <p:tav tm="100000">
                                          <p:val>
                                            <p:strVal val="ppt_y"/>
                                          </p:val>
                                        </p:tav>
                                      </p:tavLst>
                                    </p:anim>
                                    <p:anim calcmode="lin" valueType="num">
                                      <p:cBhvr>
                                        <p:cTn id="29" dur="3000"/>
                                        <p:tgtEl>
                                          <p:spTgt spid="8"/>
                                        </p:tgtEl>
                                        <p:attrNameLst>
                                          <p:attrName>ppt_w</p:attrName>
                                        </p:attrNameLst>
                                      </p:cBhvr>
                                      <p:tavLst>
                                        <p:tav tm="0">
                                          <p:val>
                                            <p:strVal val="ppt_w"/>
                                          </p:val>
                                        </p:tav>
                                        <p:tav tm="100000">
                                          <p:val>
                                            <p:fltVal val="0"/>
                                          </p:val>
                                        </p:tav>
                                      </p:tavLst>
                                    </p:anim>
                                    <p:anim calcmode="lin" valueType="num">
                                      <p:cBhvr>
                                        <p:cTn id="30" dur="3000"/>
                                        <p:tgtEl>
                                          <p:spTgt spid="8"/>
                                        </p:tgtEl>
                                        <p:attrNameLst>
                                          <p:attrName>ppt_h</p:attrName>
                                        </p:attrNameLst>
                                      </p:cBhvr>
                                      <p:tavLst>
                                        <p:tav tm="0">
                                          <p:val>
                                            <p:strVal val="ppt_h"/>
                                          </p:val>
                                        </p:tav>
                                        <p:tav tm="100000">
                                          <p:val>
                                            <p:strVal val="ppt_h"/>
                                          </p:val>
                                        </p:tav>
                                      </p:tavLst>
                                    </p:anim>
                                    <p:set>
                                      <p:cBhvr>
                                        <p:cTn id="31" dur="1" fill="hold">
                                          <p:stCondLst>
                                            <p:cond delay="2999"/>
                                          </p:stCondLst>
                                        </p:cTn>
                                        <p:tgtEl>
                                          <p:spTgt spid="8"/>
                                        </p:tgtEl>
                                        <p:attrNameLst>
                                          <p:attrName>style.visibility</p:attrName>
                                        </p:attrNameLst>
                                      </p:cBhvr>
                                      <p:to>
                                        <p:strVal val="hidden"/>
                                      </p:to>
                                    </p:set>
                                  </p:childTnLst>
                                </p:cTn>
                              </p:par>
                              <p:par>
                                <p:cTn id="32" presetID="17" presetClass="exit" presetSubtype="1" fill="hold" grpId="0" nodeType="withEffect">
                                  <p:stCondLst>
                                    <p:cond delay="0"/>
                                  </p:stCondLst>
                                  <p:childTnLst>
                                    <p:anim calcmode="lin" valueType="num">
                                      <p:cBhvr>
                                        <p:cTn id="33" dur="3000"/>
                                        <p:tgtEl>
                                          <p:spTgt spid="9"/>
                                        </p:tgtEl>
                                        <p:attrNameLst>
                                          <p:attrName>ppt_x</p:attrName>
                                        </p:attrNameLst>
                                      </p:cBhvr>
                                      <p:tavLst>
                                        <p:tav tm="0">
                                          <p:val>
                                            <p:strVal val="ppt_x"/>
                                          </p:val>
                                        </p:tav>
                                        <p:tav tm="100000">
                                          <p:val>
                                            <p:strVal val="ppt_x"/>
                                          </p:val>
                                        </p:tav>
                                      </p:tavLst>
                                    </p:anim>
                                    <p:anim calcmode="lin" valueType="num">
                                      <p:cBhvr>
                                        <p:cTn id="34" dur="3000"/>
                                        <p:tgtEl>
                                          <p:spTgt spid="9"/>
                                        </p:tgtEl>
                                        <p:attrNameLst>
                                          <p:attrName>ppt_y</p:attrName>
                                        </p:attrNameLst>
                                      </p:cBhvr>
                                      <p:tavLst>
                                        <p:tav tm="0">
                                          <p:val>
                                            <p:strVal val="ppt_y"/>
                                          </p:val>
                                        </p:tav>
                                        <p:tav tm="100000">
                                          <p:val>
                                            <p:strVal val="ppt_y-ppt_h/2"/>
                                          </p:val>
                                        </p:tav>
                                      </p:tavLst>
                                    </p:anim>
                                    <p:anim calcmode="lin" valueType="num">
                                      <p:cBhvr>
                                        <p:cTn id="35" dur="3000"/>
                                        <p:tgtEl>
                                          <p:spTgt spid="9"/>
                                        </p:tgtEl>
                                        <p:attrNameLst>
                                          <p:attrName>ppt_w</p:attrName>
                                        </p:attrNameLst>
                                      </p:cBhvr>
                                      <p:tavLst>
                                        <p:tav tm="0">
                                          <p:val>
                                            <p:strVal val="ppt_w"/>
                                          </p:val>
                                        </p:tav>
                                        <p:tav tm="100000">
                                          <p:val>
                                            <p:strVal val="ppt_w"/>
                                          </p:val>
                                        </p:tav>
                                      </p:tavLst>
                                    </p:anim>
                                    <p:anim calcmode="lin" valueType="num">
                                      <p:cBhvr>
                                        <p:cTn id="36" dur="3000"/>
                                        <p:tgtEl>
                                          <p:spTgt spid="9"/>
                                        </p:tgtEl>
                                        <p:attrNameLst>
                                          <p:attrName>ppt_h</p:attrName>
                                        </p:attrNameLst>
                                      </p:cBhvr>
                                      <p:tavLst>
                                        <p:tav tm="0">
                                          <p:val>
                                            <p:strVal val="ppt_h"/>
                                          </p:val>
                                        </p:tav>
                                        <p:tav tm="100000">
                                          <p:val>
                                            <p:fltVal val="0"/>
                                          </p:val>
                                        </p:tav>
                                      </p:tavLst>
                                    </p:anim>
                                    <p:set>
                                      <p:cBhvr>
                                        <p:cTn id="37" dur="1" fill="hold">
                                          <p:stCondLst>
                                            <p:cond delay="2999"/>
                                          </p:stCondLst>
                                        </p:cTn>
                                        <p:tgtEl>
                                          <p:spTgt spid="9"/>
                                        </p:tgtEl>
                                        <p:attrNameLst>
                                          <p:attrName>style.visibility</p:attrName>
                                        </p:attrNameLst>
                                      </p:cBhvr>
                                      <p:to>
                                        <p:strVal val="hidden"/>
                                      </p:to>
                                    </p:set>
                                  </p:childTnLst>
                                </p:cTn>
                              </p:par>
                              <p:par>
                                <p:cTn id="38" presetID="17" presetClass="exit" presetSubtype="8" fill="hold" grpId="0" nodeType="withEffect">
                                  <p:stCondLst>
                                    <p:cond delay="0"/>
                                  </p:stCondLst>
                                  <p:childTnLst>
                                    <p:anim calcmode="lin" valueType="num">
                                      <p:cBhvr>
                                        <p:cTn id="39" dur="3000"/>
                                        <p:tgtEl>
                                          <p:spTgt spid="10"/>
                                        </p:tgtEl>
                                        <p:attrNameLst>
                                          <p:attrName>ppt_x</p:attrName>
                                        </p:attrNameLst>
                                      </p:cBhvr>
                                      <p:tavLst>
                                        <p:tav tm="0">
                                          <p:val>
                                            <p:strVal val="ppt_x"/>
                                          </p:val>
                                        </p:tav>
                                        <p:tav tm="100000">
                                          <p:val>
                                            <p:strVal val="ppt_x-ppt_w/2"/>
                                          </p:val>
                                        </p:tav>
                                      </p:tavLst>
                                    </p:anim>
                                    <p:anim calcmode="lin" valueType="num">
                                      <p:cBhvr>
                                        <p:cTn id="40" dur="3000"/>
                                        <p:tgtEl>
                                          <p:spTgt spid="10"/>
                                        </p:tgtEl>
                                        <p:attrNameLst>
                                          <p:attrName>ppt_y</p:attrName>
                                        </p:attrNameLst>
                                      </p:cBhvr>
                                      <p:tavLst>
                                        <p:tav tm="0">
                                          <p:val>
                                            <p:strVal val="ppt_y"/>
                                          </p:val>
                                        </p:tav>
                                        <p:tav tm="100000">
                                          <p:val>
                                            <p:strVal val="ppt_y"/>
                                          </p:val>
                                        </p:tav>
                                      </p:tavLst>
                                    </p:anim>
                                    <p:anim calcmode="lin" valueType="num">
                                      <p:cBhvr>
                                        <p:cTn id="41" dur="3000"/>
                                        <p:tgtEl>
                                          <p:spTgt spid="10"/>
                                        </p:tgtEl>
                                        <p:attrNameLst>
                                          <p:attrName>ppt_w</p:attrName>
                                        </p:attrNameLst>
                                      </p:cBhvr>
                                      <p:tavLst>
                                        <p:tav tm="0">
                                          <p:val>
                                            <p:strVal val="ppt_w"/>
                                          </p:val>
                                        </p:tav>
                                        <p:tav tm="100000">
                                          <p:val>
                                            <p:fltVal val="0"/>
                                          </p:val>
                                        </p:tav>
                                      </p:tavLst>
                                    </p:anim>
                                    <p:anim calcmode="lin" valueType="num">
                                      <p:cBhvr>
                                        <p:cTn id="42" dur="3000"/>
                                        <p:tgtEl>
                                          <p:spTgt spid="10"/>
                                        </p:tgtEl>
                                        <p:attrNameLst>
                                          <p:attrName>ppt_h</p:attrName>
                                        </p:attrNameLst>
                                      </p:cBhvr>
                                      <p:tavLst>
                                        <p:tav tm="0">
                                          <p:val>
                                            <p:strVal val="ppt_h"/>
                                          </p:val>
                                        </p:tav>
                                        <p:tav tm="100000">
                                          <p:val>
                                            <p:strVal val="ppt_h"/>
                                          </p:val>
                                        </p:tav>
                                      </p:tavLst>
                                    </p:anim>
                                    <p:set>
                                      <p:cBhvr>
                                        <p:cTn id="43" dur="1" fill="hold">
                                          <p:stCondLst>
                                            <p:cond delay="2999"/>
                                          </p:stCondLst>
                                        </p:cTn>
                                        <p:tgtEl>
                                          <p:spTgt spid="10"/>
                                        </p:tgtEl>
                                        <p:attrNameLst>
                                          <p:attrName>style.visibility</p:attrName>
                                        </p:attrNameLst>
                                      </p:cBhvr>
                                      <p:to>
                                        <p:strVal val="hidden"/>
                                      </p:to>
                                    </p:set>
                                  </p:childTnLst>
                                </p:cTn>
                              </p:par>
                              <p:par>
                                <p:cTn id="44" presetID="23" presetClass="entr" presetSubtype="288" fill="hold" nodeType="withEffect">
                                  <p:stCondLst>
                                    <p:cond delay="0"/>
                                  </p:stCondLst>
                                  <p:childTnLst>
                                    <p:set>
                                      <p:cBhvr>
                                        <p:cTn id="45" dur="1" fill="hold">
                                          <p:stCondLst>
                                            <p:cond delay="0"/>
                                          </p:stCondLst>
                                        </p:cTn>
                                        <p:tgtEl>
                                          <p:spTgt spid="4"/>
                                        </p:tgtEl>
                                        <p:attrNameLst>
                                          <p:attrName>style.visibility</p:attrName>
                                        </p:attrNameLst>
                                      </p:cBhvr>
                                      <p:to>
                                        <p:strVal val="visible"/>
                                      </p:to>
                                    </p:set>
                                    <p:anim calcmode="lin" valueType="num">
                                      <p:cBhvr>
                                        <p:cTn id="46" dur="3000" fill="hold"/>
                                        <p:tgtEl>
                                          <p:spTgt spid="4"/>
                                        </p:tgtEl>
                                        <p:attrNameLst>
                                          <p:attrName>ppt_w</p:attrName>
                                        </p:attrNameLst>
                                      </p:cBhvr>
                                      <p:tavLst>
                                        <p:tav tm="0">
                                          <p:val>
                                            <p:strVal val="4/3*#ppt_w"/>
                                          </p:val>
                                        </p:tav>
                                        <p:tav tm="100000">
                                          <p:val>
                                            <p:strVal val="#ppt_w"/>
                                          </p:val>
                                        </p:tav>
                                      </p:tavLst>
                                    </p:anim>
                                    <p:anim calcmode="lin" valueType="num">
                                      <p:cBhvr>
                                        <p:cTn id="47" dur="3000" fill="hold"/>
                                        <p:tgtEl>
                                          <p:spTgt spid="4"/>
                                        </p:tgtEl>
                                        <p:attrNameLst>
                                          <p:attrName>ppt_h</p:attrName>
                                        </p:attrNameLst>
                                      </p:cBhvr>
                                      <p:tavLst>
                                        <p:tav tm="0">
                                          <p:val>
                                            <p:strVal val="4/3*#ppt_h"/>
                                          </p:val>
                                        </p:tav>
                                        <p:tav tm="100000">
                                          <p:val>
                                            <p:strVal val="#ppt_h"/>
                                          </p:val>
                                        </p:tav>
                                      </p:tavLst>
                                    </p:anim>
                                  </p:childTnLst>
                                </p:cTn>
                              </p:par>
                            </p:childTnLst>
                          </p:cTn>
                        </p:par>
                        <p:par>
                          <p:cTn id="48" fill="hold">
                            <p:stCondLst>
                              <p:cond delay="3000"/>
                            </p:stCondLst>
                            <p:childTnLst>
                              <p:par>
                                <p:cTn id="49" presetID="23" presetClass="entr" presetSubtype="16" fill="hold" nodeType="afterEffect">
                                  <p:stCondLst>
                                    <p:cond delay="0"/>
                                  </p:stCondLst>
                                  <p:childTnLst>
                                    <p:set>
                                      <p:cBhvr>
                                        <p:cTn id="50" dur="1" fill="hold">
                                          <p:stCondLst>
                                            <p:cond delay="0"/>
                                          </p:stCondLst>
                                        </p:cTn>
                                        <p:tgtEl>
                                          <p:spTgt spid="4098"/>
                                        </p:tgtEl>
                                        <p:attrNameLst>
                                          <p:attrName>style.visibility</p:attrName>
                                        </p:attrNameLst>
                                      </p:cBhvr>
                                      <p:to>
                                        <p:strVal val="visible"/>
                                      </p:to>
                                    </p:set>
                                    <p:anim calcmode="lin" valueType="num">
                                      <p:cBhvr>
                                        <p:cTn id="51" dur="2000" fill="hold"/>
                                        <p:tgtEl>
                                          <p:spTgt spid="4098"/>
                                        </p:tgtEl>
                                        <p:attrNameLst>
                                          <p:attrName>ppt_w</p:attrName>
                                        </p:attrNameLst>
                                      </p:cBhvr>
                                      <p:tavLst>
                                        <p:tav tm="0">
                                          <p:val>
                                            <p:fltVal val="0"/>
                                          </p:val>
                                        </p:tav>
                                        <p:tav tm="100000">
                                          <p:val>
                                            <p:strVal val="#ppt_w"/>
                                          </p:val>
                                        </p:tav>
                                      </p:tavLst>
                                    </p:anim>
                                    <p:anim calcmode="lin" valueType="num">
                                      <p:cBhvr>
                                        <p:cTn id="52" dur="2000" fill="hold"/>
                                        <p:tgtEl>
                                          <p:spTgt spid="4098"/>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2" grpId="0" animBg="1"/>
    </p:bldLst>
  </p:timing>
</p:sld>
</file>

<file path=ppt/slides/slide76.xml><?xml version="1.0" encoding="utf-8"?>
<p:sld xmlns:a="http://schemas.openxmlformats.org/drawingml/2006/main" xmlns:r="http://schemas.openxmlformats.org/officeDocument/2006/relationships" xmlns:p="http://schemas.openxmlformats.org/presentationml/2006/main" showMasterSp="0" showMasterPhAnim="0">
  <p:cSld>
    <p:bg>
      <p:bgPr>
        <a:solidFill>
          <a:srgbClr val="C0D7F5"/>
        </a:solidFill>
        <a:effectLst/>
      </p:bgPr>
    </p:bg>
    <p:spTree>
      <p:nvGrpSpPr>
        <p:cNvPr id="1" name=""/>
        <p:cNvGrpSpPr/>
        <p:nvPr/>
      </p:nvGrpSpPr>
      <p:grpSpPr>
        <a:xfrm>
          <a:off x="0" y="0"/>
          <a:ext cx="0" cy="0"/>
          <a:chOff x="0" y="0"/>
          <a:chExt cx="0" cy="0"/>
        </a:xfrm>
      </p:grpSpPr>
      <p:pic>
        <p:nvPicPr>
          <p:cNvPr id="11749" name="Picture 485">
            <a:hlinkClick r:id="" action="ppaction://media"/>
          </p:cNvPr>
          <p:cNvPicPr>
            <a:picLocks noRot="1" noChangeAspect="1" noChangeArrowheads="1"/>
          </p:cNvPicPr>
          <p:nvPr>
            <a:wavAudioFile r:embed="rId1" name="book_shut_SoundsResource_com.wav"/>
          </p:nvPr>
        </p:nvPicPr>
        <p:blipFill>
          <a:blip r:embed="rId3"/>
          <a:srcRect/>
          <a:stretch>
            <a:fillRect/>
          </a:stretch>
        </p:blipFill>
        <p:spPr bwMode="auto">
          <a:xfrm>
            <a:off x="8229600" y="609600"/>
            <a:ext cx="304800" cy="304800"/>
          </a:xfrm>
          <a:prstGeom prst="rect">
            <a:avLst/>
          </a:prstGeom>
          <a:noFill/>
        </p:spPr>
      </p:pic>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algn="ctr"/>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4"/>
          </p:cNvPr>
          <p:cNvPicPr>
            <a:picLocks noChangeAspect="1" noChangeArrowheads="1"/>
          </p:cNvPicPr>
          <p:nvPr/>
        </p:nvPicPr>
        <p:blipFill>
          <a:blip r:embed="rId5"/>
          <a:srcRect/>
          <a:stretch>
            <a:fillRect/>
          </a:stretch>
        </p:blipFill>
        <p:spPr bwMode="auto">
          <a:xfrm>
            <a:off x="2667000" y="55626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49530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pic>
        <p:nvPicPr>
          <p:cNvPr id="11677" name="Picture 413" descr="logo">
            <a:hlinkClick r:id="rId6"/>
          </p:cNvPr>
          <p:cNvPicPr>
            <a:picLocks noChangeAspect="1" noChangeArrowheads="1"/>
          </p:cNvPicPr>
          <p:nvPr/>
        </p:nvPicPr>
        <p:blipFill>
          <a:blip r:embed="rId7"/>
          <a:srcRect/>
          <a:stretch>
            <a:fillRect/>
          </a:stretch>
        </p:blipFill>
        <p:spPr bwMode="auto">
          <a:xfrm>
            <a:off x="609600" y="6096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graphicFrame>
        <p:nvGraphicFramePr>
          <p:cNvPr id="11742" name="Group 478"/>
          <p:cNvGraphicFramePr>
            <a:graphicFrameLocks noGrp="1"/>
          </p:cNvGraphicFramePr>
          <p:nvPr/>
        </p:nvGraphicFramePr>
        <p:xfrm>
          <a:off x="990600" y="3429000"/>
          <a:ext cx="7086600" cy="1036320"/>
        </p:xfrm>
        <a:graphic>
          <a:graphicData uri="http://schemas.openxmlformats.org/drawingml/2006/table">
            <a:tbl>
              <a:tblPr/>
              <a:tblGrid>
                <a:gridCol w="1181100"/>
                <a:gridCol w="1181100"/>
                <a:gridCol w="1181100"/>
                <a:gridCol w="1181100"/>
                <a:gridCol w="1181100"/>
                <a:gridCol w="1181100"/>
              </a:tblGrid>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1" i="0" u="none" strike="noStrike" cap="none" normalizeH="0" baseline="0" smtClean="0">
                          <a:ln>
                            <a:noFill/>
                          </a:ln>
                          <a:solidFill>
                            <a:schemeClr val="tx1"/>
                          </a:solidFill>
                          <a:effectLst/>
                          <a:latin typeface="Berlin Sans FB Demi" pitchFamily="34" charset="0"/>
                          <a:hlinkClick r:id="rId8"/>
                        </a:rPr>
                        <a:t>Dedicatorias</a:t>
                      </a:r>
                      <a:endParaRPr kumimoji="0" lang="es-ES" sz="1400" b="1"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9"/>
                        </a:rPr>
                        <a:t>Fechas Especiales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0"/>
                        </a:rPr>
                        <a:t>Graciosos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1"/>
                        </a:rPr>
                        <a:t>Historia y arte</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2"/>
                        </a:rPr>
                        <a:t>Lugares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3"/>
                        </a:rPr>
                        <a:t>Musicales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32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4"/>
                        </a:rPr>
                        <a:t>Naturaleza y Ciencias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5"/>
                        </a:rPr>
                        <a:t>Política</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6"/>
                        </a:rPr>
                        <a:t>Reflexión</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7"/>
                        </a:rPr>
                        <a:t>Religiosos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8"/>
                        </a:rPr>
                        <a:t>Románticos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9"/>
                        </a:rPr>
                        <a:t>Salud</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744" name="Rectangle 480"/>
          <p:cNvSpPr>
            <a:spLocks noChangeArrowheads="1"/>
          </p:cNvSpPr>
          <p:nvPr/>
        </p:nvSpPr>
        <p:spPr bwMode="auto">
          <a:xfrm>
            <a:off x="0" y="2892425"/>
            <a:ext cx="9144000" cy="366713"/>
          </a:xfrm>
          <a:prstGeom prst="rect">
            <a:avLst/>
          </a:prstGeom>
          <a:noFill/>
          <a:ln w="9525">
            <a:noFill/>
            <a:miter lim="800000"/>
            <a:headEnd/>
            <a:tailEnd/>
          </a:ln>
          <a:effectLst/>
        </p:spPr>
        <p:txBody>
          <a:bodyPr>
            <a:spAutoFit/>
          </a:bodyPr>
          <a:lstStyle/>
          <a:p>
            <a:pPr algn="ctr"/>
            <a:r>
              <a:rPr lang="es-ES_tradnl" b="1" u="sng">
                <a:solidFill>
                  <a:srgbClr val="04265C"/>
                </a:solidFill>
                <a:latin typeface="Berlin Sans FB Demi" pitchFamily="34" charset="0"/>
              </a:rPr>
              <a:t>PPS Exclusivos</a:t>
            </a:r>
            <a:endParaRPr lang="es-ES" b="1" u="sng">
              <a:solidFill>
                <a:srgbClr val="04265C"/>
              </a:solidFill>
              <a:latin typeface="Berlin Sans FB Demi" pitchFamily="34" charset="0"/>
            </a:endParaRPr>
          </a:p>
        </p:txBody>
      </p:sp>
      <p:pic>
        <p:nvPicPr>
          <p:cNvPr id="11745" name="Picture 481" descr="propuesta2_red"/>
          <p:cNvPicPr>
            <a:picLocks noChangeAspect="1" noChangeArrowheads="1"/>
          </p:cNvPicPr>
          <p:nvPr/>
        </p:nvPicPr>
        <p:blipFill>
          <a:blip r:embed="rId20"/>
          <a:srcRect/>
          <a:stretch>
            <a:fillRect/>
          </a:stretch>
        </p:blipFill>
        <p:spPr bwMode="auto">
          <a:xfrm rot="-1069669">
            <a:off x="5334000" y="1524000"/>
            <a:ext cx="3581400" cy="1565275"/>
          </a:xfrm>
          <a:prstGeom prst="rect">
            <a:avLst/>
          </a:prstGeom>
          <a:noFill/>
        </p:spPr>
      </p:pic>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1500"/>
                                  </p:stCondLst>
                                  <p:childTnLst>
                                    <p:set>
                                      <p:cBhvr>
                                        <p:cTn id="6" dur="1" fill="hold">
                                          <p:stCondLst>
                                            <p:cond delay="0"/>
                                          </p:stCondLst>
                                        </p:cTn>
                                        <p:tgtEl>
                                          <p:spTgt spid="11745"/>
                                        </p:tgtEl>
                                        <p:attrNameLst>
                                          <p:attrName>style.visibility</p:attrName>
                                        </p:attrNameLst>
                                      </p:cBhvr>
                                      <p:to>
                                        <p:strVal val="visible"/>
                                      </p:to>
                                    </p:set>
                                  </p:childTnLst>
                                </p:cTn>
                              </p:par>
                              <p:par>
                                <p:cTn id="7" presetID="1" presetClass="mediacall" presetSubtype="0" fill="hold" nodeType="withEffect">
                                  <p:stCondLst>
                                    <p:cond delay="1500"/>
                                  </p:stCondLst>
                                  <p:childTnLst>
                                    <p:cmd type="call" cmd="playFrom(0.0)">
                                      <p:cBhvr>
                                        <p:cTn id="8" dur="604" fill="hold"/>
                                        <p:tgtEl>
                                          <p:spTgt spid="1174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9" fill="hold" display="0">
                  <p:stCondLst>
                    <p:cond delay="indefinite"/>
                  </p:stCondLst>
                  <p:endCondLst>
                    <p:cond evt="onNext" delay="0">
                      <p:tgtEl>
                        <p:sldTgt/>
                      </p:tgtEl>
                    </p:cond>
                    <p:cond evt="onPrev" delay="0">
                      <p:tgtEl>
                        <p:sldTgt/>
                      </p:tgtEl>
                    </p:cond>
                    <p:cond evt="onStopAudio" delay="0">
                      <p:tgtEl>
                        <p:sldTgt/>
                      </p:tgtEl>
                    </p:cond>
                  </p:endCondLst>
                </p:cTn>
                <p:tgtEl>
                  <p:spTgt spid="11749"/>
                </p:tgtEl>
              </p:cMediaNode>
            </p:audio>
          </p:childTnLst>
        </p:cTn>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559</Words>
  <Application>Microsoft Office PowerPoint</Application>
  <PresentationFormat>Presentación en pantalla (4:3)</PresentationFormat>
  <Paragraphs>26</Paragraphs>
  <Slides>76</Slides>
  <Notes>2</Notes>
  <HiddenSlides>0</HiddenSlides>
  <MMClips>1</MMClips>
  <ScaleCrop>false</ScaleCrop>
  <HeadingPairs>
    <vt:vector size="4" baseType="variant">
      <vt:variant>
        <vt:lpstr>Tema</vt:lpstr>
      </vt:variant>
      <vt:variant>
        <vt:i4>2</vt:i4>
      </vt:variant>
      <vt:variant>
        <vt:lpstr>Títulos de diapositiva</vt:lpstr>
      </vt:variant>
      <vt:variant>
        <vt:i4>76</vt:i4>
      </vt:variant>
    </vt:vector>
  </HeadingPairs>
  <TitlesOfParts>
    <vt:vector size="78"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lpstr>Diapositiva 69</vt:lpstr>
      <vt:lpstr>Diapositiva 70</vt:lpstr>
      <vt:lpstr>Diapositiva 71</vt:lpstr>
      <vt:lpstr>Diapositiva 72</vt:lpstr>
      <vt:lpstr>Diapositiva 73</vt:lpstr>
      <vt:lpstr>Diapositiva 74</vt:lpstr>
      <vt:lpstr>Diapositiva 75</vt:lpstr>
      <vt:lpstr>Diapositiva 76</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
  <cp:lastModifiedBy/>
  <cp:revision>106</cp:revision>
  <dcterms:created xsi:type="dcterms:W3CDTF">2014-05-14T13:58:39Z</dcterms:created>
  <dcterms:modified xsi:type="dcterms:W3CDTF">2014-05-15T02:55:48Z</dcterms:modified>
</cp:coreProperties>
</file>