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1"/>
  </p:notesMasterIdLst>
  <p:sldIdLst>
    <p:sldId id="269" r:id="rId3"/>
    <p:sldId id="329" r:id="rId4"/>
    <p:sldId id="327" r:id="rId5"/>
    <p:sldId id="275" r:id="rId6"/>
    <p:sldId id="330" r:id="rId7"/>
    <p:sldId id="331" r:id="rId8"/>
    <p:sldId id="270" r:id="rId9"/>
    <p:sldId id="289" r:id="rId10"/>
    <p:sldId id="332" r:id="rId11"/>
    <p:sldId id="290" r:id="rId12"/>
    <p:sldId id="288" r:id="rId13"/>
    <p:sldId id="286" r:id="rId14"/>
    <p:sldId id="284" r:id="rId15"/>
    <p:sldId id="283" r:id="rId16"/>
    <p:sldId id="282" r:id="rId17"/>
    <p:sldId id="281" r:id="rId18"/>
    <p:sldId id="280" r:id="rId19"/>
    <p:sldId id="279" r:id="rId20"/>
    <p:sldId id="328" r:id="rId21"/>
    <p:sldId id="277" r:id="rId22"/>
    <p:sldId id="276" r:id="rId23"/>
    <p:sldId id="274" r:id="rId24"/>
    <p:sldId id="273" r:id="rId25"/>
    <p:sldId id="272" r:id="rId26"/>
    <p:sldId id="271" r:id="rId27"/>
    <p:sldId id="267" r:id="rId28"/>
    <p:sldId id="266" r:id="rId29"/>
    <p:sldId id="265" r:id="rId30"/>
    <p:sldId id="264" r:id="rId31"/>
    <p:sldId id="263" r:id="rId32"/>
    <p:sldId id="261" r:id="rId33"/>
    <p:sldId id="309" r:id="rId34"/>
    <p:sldId id="308" r:id="rId35"/>
    <p:sldId id="307" r:id="rId36"/>
    <p:sldId id="306" r:id="rId37"/>
    <p:sldId id="305" r:id="rId38"/>
    <p:sldId id="304" r:id="rId39"/>
    <p:sldId id="303" r:id="rId40"/>
    <p:sldId id="302" r:id="rId41"/>
    <p:sldId id="301" r:id="rId42"/>
    <p:sldId id="300" r:id="rId43"/>
    <p:sldId id="299" r:id="rId44"/>
    <p:sldId id="298" r:id="rId45"/>
    <p:sldId id="297" r:id="rId46"/>
    <p:sldId id="295" r:id="rId47"/>
    <p:sldId id="294" r:id="rId48"/>
    <p:sldId id="293" r:id="rId49"/>
    <p:sldId id="292" r:id="rId50"/>
    <p:sldId id="325" r:id="rId51"/>
    <p:sldId id="321" r:id="rId52"/>
    <p:sldId id="320" r:id="rId53"/>
    <p:sldId id="319" r:id="rId54"/>
    <p:sldId id="315" r:id="rId55"/>
    <p:sldId id="318" r:id="rId56"/>
    <p:sldId id="317" r:id="rId57"/>
    <p:sldId id="316" r:id="rId58"/>
    <p:sldId id="313" r:id="rId59"/>
    <p:sldId id="312" r:id="rId60"/>
    <p:sldId id="311" r:id="rId61"/>
    <p:sldId id="310" r:id="rId62"/>
    <p:sldId id="260" r:id="rId63"/>
    <p:sldId id="259" r:id="rId64"/>
    <p:sldId id="285" r:id="rId65"/>
    <p:sldId id="324" r:id="rId66"/>
    <p:sldId id="333" r:id="rId67"/>
    <p:sldId id="262" r:id="rId68"/>
    <p:sldId id="314" r:id="rId69"/>
    <p:sldId id="334" r:id="rId7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89pM1qXENQZgSzg8T2fBQ" hashData="DT521AmOor/lsnANdZoXZwo66f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19" autoAdjust="0"/>
    <p:restoredTop sz="95933" autoAdjust="0"/>
  </p:normalViewPr>
  <p:slideViewPr>
    <p:cSldViewPr>
      <p:cViewPr>
        <p:scale>
          <a:sx n="40" d="100"/>
          <a:sy n="40" d="100"/>
        </p:scale>
        <p:origin x="-984" y="-7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E082309-CD1A-48AE-BBE8-E8E37CA759C3}" type="datetimeFigureOut">
              <a:rPr lang="es-ES" smtClean="0"/>
              <a:pPr/>
              <a:t>08/10/2012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A547E70-0790-4E63-B5B8-87FE3B170E4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A547E70-0790-4E63-B5B8-87FE3B170E49}" type="slidenum">
              <a:rPr lang="es-ES" smtClean="0"/>
              <a:pPr/>
              <a:t>49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087CDA4-0BDA-4B69-8FF8-8D887083CF1C}" type="datetimeFigureOut">
              <a:rPr lang="es-ES" smtClean="0"/>
              <a:pPr/>
              <a:t>08/10/2012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1A8749-E877-42BC-ABB3-5D52A7000DF6}" type="slidenum">
              <a:rPr lang="es-ES" smtClean="0"/>
              <a:pPr/>
              <a:t>‹Nº›</a:t>
            </a:fld>
            <a:endParaRPr lang="es-ES"/>
          </a:p>
        </p:txBody>
      </p:sp>
    </p:spTree>
  </p:cSld>
  <p:clrMapOvr>
    <a:masterClrMapping/>
  </p:clrMapOvr>
  <p:transition spd="slow" advTm="8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087CDA4-0BDA-4B69-8FF8-8D887083CF1C}" type="datetimeFigureOut">
              <a:rPr lang="es-ES" smtClean="0"/>
              <a:pPr/>
              <a:t>08/10/2012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1A8749-E877-42BC-ABB3-5D52A7000DF6}" type="slidenum">
              <a:rPr lang="es-ES" smtClean="0"/>
              <a:pPr/>
              <a:t>‹Nº›</a:t>
            </a:fld>
            <a:endParaRPr lang="es-ES"/>
          </a:p>
        </p:txBody>
      </p:sp>
    </p:spTree>
  </p:cSld>
  <p:clrMapOvr>
    <a:masterClrMapping/>
  </p:clrMapOvr>
  <p:transition spd="slow" advTm="8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087CDA4-0BDA-4B69-8FF8-8D887083CF1C}" type="datetimeFigureOut">
              <a:rPr lang="es-ES" smtClean="0"/>
              <a:pPr/>
              <a:t>08/10/2012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1A8749-E877-42BC-ABB3-5D52A7000DF6}" type="slidenum">
              <a:rPr lang="es-ES" smtClean="0"/>
              <a:pPr/>
              <a:t>‹Nº›</a:t>
            </a:fld>
            <a:endParaRPr lang="es-ES"/>
          </a:p>
        </p:txBody>
      </p:sp>
    </p:spTree>
  </p:cSld>
  <p:clrMapOvr>
    <a:masterClrMapping/>
  </p:clrMapOvr>
  <p:transition spd="slow" advTm="8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087CDA4-0BDA-4B69-8FF8-8D887083CF1C}" type="datetimeFigureOut">
              <a:rPr lang="es-ES" smtClean="0"/>
              <a:pPr/>
              <a:t>08/10/2012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21A8749-E877-42BC-ABB3-5D52A7000DF6}" type="slidenum">
              <a:rPr lang="es-ES" smtClean="0"/>
              <a:pPr/>
              <a:t>‹Nº›</a:t>
            </a:fld>
            <a:endParaRPr lang="es-ES"/>
          </a:p>
        </p:txBody>
      </p:sp>
    </p:spTree>
  </p:cSld>
  <p:clrMapOvr>
    <a:masterClrMapping/>
  </p:clrMapOvr>
  <p:transition spd="slow" advTm="8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087CDA4-0BDA-4B69-8FF8-8D887083CF1C}" type="datetimeFigureOut">
              <a:rPr lang="es-ES" smtClean="0"/>
              <a:pPr/>
              <a:t>08/10/2012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21A8749-E877-42BC-ABB3-5D52A7000DF6}" type="slidenum">
              <a:rPr lang="es-ES" smtClean="0"/>
              <a:pPr/>
              <a:t>‹Nº›</a:t>
            </a:fld>
            <a:endParaRPr lang="es-ES"/>
          </a:p>
        </p:txBody>
      </p:sp>
    </p:spTree>
  </p:cSld>
  <p:clrMapOvr>
    <a:masterClrMapping/>
  </p:clrMapOvr>
  <p:transition spd="slow" advTm="8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087CDA4-0BDA-4B69-8FF8-8D887083CF1C}" type="datetimeFigureOut">
              <a:rPr lang="es-ES" smtClean="0"/>
              <a:pPr/>
              <a:t>08/10/2012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21A8749-E877-42BC-ABB3-5D52A7000DF6}" type="slidenum">
              <a:rPr lang="es-ES" smtClean="0"/>
              <a:pPr/>
              <a:t>‹Nº›</a:t>
            </a:fld>
            <a:endParaRPr lang="es-ES"/>
          </a:p>
        </p:txBody>
      </p:sp>
    </p:spTree>
  </p:cSld>
  <p:clrMapOvr>
    <a:masterClrMapping/>
  </p:clrMapOvr>
  <p:transition spd="slow" advTm="8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087CDA4-0BDA-4B69-8FF8-8D887083CF1C}" type="datetimeFigureOut">
              <a:rPr lang="es-ES" smtClean="0"/>
              <a:pPr/>
              <a:t>08/10/2012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21A8749-E877-42BC-ABB3-5D52A7000DF6}" type="slidenum">
              <a:rPr lang="es-ES" smtClean="0"/>
              <a:pPr/>
              <a:t>‹Nº›</a:t>
            </a:fld>
            <a:endParaRPr lang="es-ES"/>
          </a:p>
        </p:txBody>
      </p:sp>
    </p:spTree>
  </p:cSld>
  <p:clrMapOvr>
    <a:masterClrMapping/>
  </p:clrMapOvr>
  <p:transition spd="slow" advTm="8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087CDA4-0BDA-4B69-8FF8-8D887083CF1C}" type="datetimeFigureOut">
              <a:rPr lang="es-ES" smtClean="0"/>
              <a:pPr/>
              <a:t>08/10/2012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21A8749-E877-42BC-ABB3-5D52A7000DF6}" type="slidenum">
              <a:rPr lang="es-ES" smtClean="0"/>
              <a:pPr/>
              <a:t>‹Nº›</a:t>
            </a:fld>
            <a:endParaRPr lang="es-ES"/>
          </a:p>
        </p:txBody>
      </p:sp>
    </p:spTree>
  </p:cSld>
  <p:clrMapOvr>
    <a:masterClrMapping/>
  </p:clrMapOvr>
  <p:transition spd="slow" advTm="8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087CDA4-0BDA-4B69-8FF8-8D887083CF1C}" type="datetimeFigureOut">
              <a:rPr lang="es-ES" smtClean="0"/>
              <a:pPr/>
              <a:t>08/10/2012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21A8749-E877-42BC-ABB3-5D52A7000DF6}" type="slidenum">
              <a:rPr lang="es-ES" smtClean="0"/>
              <a:pPr/>
              <a:t>‹Nº›</a:t>
            </a:fld>
            <a:endParaRPr lang="es-ES"/>
          </a:p>
        </p:txBody>
      </p:sp>
    </p:spTree>
  </p:cSld>
  <p:clrMapOvr>
    <a:masterClrMapping/>
  </p:clrMapOvr>
  <p:transition spd="slow" advTm="8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087CDA4-0BDA-4B69-8FF8-8D887083CF1C}" type="datetimeFigureOut">
              <a:rPr lang="es-ES" smtClean="0"/>
              <a:pPr/>
              <a:t>08/10/2012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1A8749-E877-42BC-ABB3-5D52A7000DF6}" type="slidenum">
              <a:rPr lang="es-ES" smtClean="0"/>
              <a:pPr/>
              <a:t>‹Nº›</a:t>
            </a:fld>
            <a:endParaRPr lang="es-ES"/>
          </a:p>
        </p:txBody>
      </p:sp>
    </p:spTree>
  </p:cSld>
  <p:clrMapOvr>
    <a:masterClrMapping/>
  </p:clrMapOvr>
  <p:transition spd="slow" advTm="8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087CDA4-0BDA-4B69-8FF8-8D887083CF1C}" type="datetimeFigureOut">
              <a:rPr lang="es-ES" smtClean="0"/>
              <a:pPr/>
              <a:t>08/10/2012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1A8749-E877-42BC-ABB3-5D52A7000DF6}" type="slidenum">
              <a:rPr lang="es-ES" smtClean="0"/>
              <a:pPr/>
              <a:t>‹Nº›</a:t>
            </a:fld>
            <a:endParaRPr lang="es-ES"/>
          </a:p>
        </p:txBody>
      </p:sp>
    </p:spTree>
  </p:cSld>
  <p:clrMapOvr>
    <a:masterClrMapping/>
  </p:clrMapOvr>
  <p:transition spd="slow" advTm="8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E9C38F2-587C-4B9B-AD4D-0F0C1B51A913}" type="slidenum">
              <a:rPr lang="es-ES_tradnl"/>
              <a:pPr/>
              <a:t>‹Nº›</a:t>
            </a:fld>
            <a:endParaRPr lang="es-ES_tradnl"/>
          </a:p>
        </p:txBody>
      </p:sp>
    </p:spTree>
  </p:cSld>
  <p:clrMapOvr>
    <a:masterClrMapping/>
  </p:clrMapOvr>
  <p:transition spd="slow" advTm="800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87CDA4-0BDA-4B69-8FF8-8D887083CF1C}" type="datetimeFigureOut">
              <a:rPr lang="es-ES" smtClean="0"/>
              <a:pPr/>
              <a:t>08/10/2012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1A8749-E877-42BC-ABB3-5D52A7000DF6}"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EB20C6D-C87F-41E9-8670-5DAB66419CE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8000">
    <p:comb/>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6.png"/><Relationship Id="rId7" Type="http://schemas.openxmlformats.org/officeDocument/2006/relationships/image" Target="../media/image7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9.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casas-en-Alimathà-island-en-islas-maldivas.jpg"/>
          <p:cNvPicPr>
            <a:picLocks noChangeAspect="1"/>
          </p:cNvPicPr>
          <p:nvPr/>
        </p:nvPicPr>
        <p:blipFill>
          <a:blip r:embed="rId3"/>
          <a:stretch>
            <a:fillRect/>
          </a:stretch>
        </p:blipFill>
        <p:spPr>
          <a:xfrm>
            <a:off x="0" y="0"/>
            <a:ext cx="9144000" cy="6857999"/>
          </a:xfrm>
          <a:prstGeom prst="rect">
            <a:avLst/>
          </a:prstGeom>
        </p:spPr>
      </p:pic>
      <p:pic>
        <p:nvPicPr>
          <p:cNvPr id="5" name="4 Imagen" descr="787d8c4f.png"/>
          <p:cNvPicPr>
            <a:picLocks noChangeAspect="1"/>
          </p:cNvPicPr>
          <p:nvPr/>
        </p:nvPicPr>
        <p:blipFill>
          <a:blip r:embed="rId4"/>
          <a:stretch>
            <a:fillRect/>
          </a:stretch>
        </p:blipFill>
        <p:spPr>
          <a:xfrm>
            <a:off x="-928726" y="0"/>
            <a:ext cx="4643470" cy="6858494"/>
          </a:xfrm>
          <a:prstGeom prst="rect">
            <a:avLst/>
          </a:prstGeom>
        </p:spPr>
      </p:pic>
      <p:sp>
        <p:nvSpPr>
          <p:cNvPr id="6" name="5 CuadroTexto"/>
          <p:cNvSpPr txBox="1"/>
          <p:nvPr/>
        </p:nvSpPr>
        <p:spPr>
          <a:xfrm>
            <a:off x="3307017" y="1357298"/>
            <a:ext cx="5836983" cy="5878532"/>
          </a:xfrm>
          <a:prstGeom prst="rect">
            <a:avLst/>
          </a:prstGeom>
          <a:noFill/>
        </p:spPr>
        <p:txBody>
          <a:bodyPr wrap="none" rtlCol="0">
            <a:spAutoFit/>
            <a:scene3d>
              <a:camera prst="orthographicFront"/>
              <a:lightRig rig="brightRoom" dir="t"/>
            </a:scene3d>
            <a:sp3d extrusionH="57150" contourW="6350" prstMaterial="plastic">
              <a:bevelT w="20320" h="20320" prst="convex"/>
              <a:contourClr>
                <a:schemeClr val="accent1">
                  <a:tint val="100000"/>
                  <a:shade val="100000"/>
                  <a:hueMod val="100000"/>
                  <a:satMod val="100000"/>
                </a:schemeClr>
              </a:contourClr>
            </a:sp3d>
          </a:bodyPr>
          <a:lstStyle/>
          <a:p>
            <a:pPr algn="ctr"/>
            <a:r>
              <a:rPr lang="es-ES" sz="96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Harrington" pitchFamily="82" charset="0"/>
              </a:rPr>
              <a:t> </a:t>
            </a:r>
            <a:endParaRPr lang="es-ES" sz="96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Harrington" pitchFamily="82" charset="0"/>
            </a:endParaRPr>
          </a:p>
          <a:p>
            <a:pPr algn="ctr"/>
            <a:r>
              <a:rPr lang="es-ES" sz="9600" b="1" dirty="0" smtClean="0">
                <a:blipFill>
                  <a:blip r:embed="rId5"/>
                  <a:stretch>
                    <a:fillRect/>
                  </a:stretch>
                </a:blipFill>
                <a:effectLst>
                  <a:outerShdw blurRad="38100" dist="38100" dir="2700000" algn="tl">
                    <a:srgbClr val="000000">
                      <a:alpha val="43137"/>
                    </a:srgbClr>
                  </a:outerShdw>
                </a:effectLst>
                <a:latin typeface="Harrington" pitchFamily="82" charset="0"/>
              </a:rPr>
              <a:t>Islas</a:t>
            </a:r>
            <a:endParaRPr lang="es-ES" sz="9600" b="1" dirty="0" smtClean="0">
              <a:blipFill>
                <a:blip r:embed="rId5"/>
                <a:stretch>
                  <a:fillRect/>
                </a:stretch>
              </a:blipFill>
              <a:effectLst>
                <a:outerShdw blurRad="38100" dist="38100" dir="2700000" algn="tl">
                  <a:srgbClr val="000000">
                    <a:alpha val="43137"/>
                  </a:srgbClr>
                </a:outerShdw>
              </a:effectLst>
              <a:latin typeface="Harrington" pitchFamily="82" charset="0"/>
            </a:endParaRPr>
          </a:p>
          <a:p>
            <a:pPr algn="ctr"/>
            <a:r>
              <a:rPr lang="es-ES" sz="9600" b="1" dirty="0" smtClean="0">
                <a:blipFill>
                  <a:blip r:embed="rId5"/>
                  <a:stretch>
                    <a:fillRect/>
                  </a:stretch>
                </a:blipFill>
                <a:effectLst>
                  <a:outerShdw blurRad="38100" dist="38100" dir="2700000" algn="tl">
                    <a:srgbClr val="000000">
                      <a:alpha val="43137"/>
                    </a:srgbClr>
                  </a:outerShdw>
                </a:effectLst>
                <a:latin typeface="Harrington" pitchFamily="82" charset="0"/>
              </a:rPr>
              <a:t> </a:t>
            </a:r>
            <a:r>
              <a:rPr lang="es-ES" sz="9600" b="1" dirty="0" smtClean="0">
                <a:blipFill>
                  <a:blip r:embed="rId5"/>
                  <a:stretch>
                    <a:fillRect/>
                  </a:stretch>
                </a:blipFill>
                <a:effectLst>
                  <a:outerShdw blurRad="38100" dist="38100" dir="2700000" algn="tl">
                    <a:srgbClr val="000000">
                      <a:alpha val="43137"/>
                    </a:srgbClr>
                  </a:outerShdw>
                </a:effectLst>
                <a:latin typeface="Harrington" pitchFamily="82" charset="0"/>
              </a:rPr>
              <a:t>Maldivas</a:t>
            </a:r>
            <a:endParaRPr lang="es-ES" sz="9600" b="1" cap="all" dirty="0" smtClean="0">
              <a:ln>
                <a:solidFill>
                  <a:schemeClr val="tx1"/>
                </a:solidFill>
              </a:ln>
              <a:blipFill>
                <a:blip r:embed="rId5"/>
                <a:stretch>
                  <a:fillRect/>
                </a:stretch>
              </a:blipFill>
              <a:effectLst>
                <a:outerShdw blurRad="38100" dist="38100" dir="2700000" algn="tl">
                  <a:srgbClr val="000000">
                    <a:alpha val="43137"/>
                  </a:srgbClr>
                </a:outerShdw>
              </a:effectLst>
            </a:endParaRPr>
          </a:p>
          <a:p>
            <a:endParaRPr lang="es-ES" sz="8800" b="1" cap="all" dirty="0">
              <a:ln/>
              <a:blipFill>
                <a:blip r:embed="rId5"/>
                <a:stretch>
                  <a:fillRect/>
                </a:stretch>
              </a:blip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9" name="8 Imagen" descr="signature_3.gif"/>
          <p:cNvPicPr>
            <a:picLocks noChangeAspect="1"/>
          </p:cNvPicPr>
          <p:nvPr/>
        </p:nvPicPr>
        <p:blipFill>
          <a:blip r:embed="rId6">
            <a:lum contrast="40000"/>
          </a:blip>
          <a:stretch>
            <a:fillRect/>
          </a:stretch>
        </p:blipFill>
        <p:spPr>
          <a:xfrm>
            <a:off x="3857620" y="5867400"/>
            <a:ext cx="4371975" cy="990600"/>
          </a:xfrm>
          <a:prstGeom prst="rect">
            <a:avLst/>
          </a:prstGeom>
        </p:spPr>
      </p:pic>
    </p:spTree>
  </p:cSld>
  <p:clrMapOvr>
    <a:masterClrMapping/>
  </p:clrMapOvr>
  <p:transition spd="slow" advTm="20000">
    <p:sndAc>
      <p:stSnd loop="1">
        <p:snd r:embed="rId2" name="Tailandia y su Músi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5" presetClass="entr" presetSubtype="0" fill="hold" nodeType="withEffect">
                                  <p:stCondLst>
                                    <p:cond delay="0"/>
                                  </p:stCondLst>
                                  <p:iterate type="lt">
                                    <p:tmPct val="0"/>
                                  </p:iterate>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p:cTn id="11" dur="3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2" dur="3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3" dur="3000" fill="hold"/>
                                        <p:tgtEl>
                                          <p:spTgt spid="6">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4" dur="3000" fill="hold"/>
                                        <p:tgtEl>
                                          <p:spTgt spid="6">
                                            <p:txEl>
                                              <p:pRg st="1" end="1"/>
                                            </p:txEl>
                                          </p:spTgt>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0"/>
                                  </p:stCondLst>
                                  <p:iterate type="lt">
                                    <p:tmPct val="0"/>
                                  </p:iterate>
                                  <p:childTnLst>
                                    <p:set>
                                      <p:cBhvr>
                                        <p:cTn id="16" dur="1" fill="hold">
                                          <p:stCondLst>
                                            <p:cond delay="0"/>
                                          </p:stCondLst>
                                        </p:cTn>
                                        <p:tgtEl>
                                          <p:spTgt spid="6">
                                            <p:txEl>
                                              <p:pRg st="2" end="2"/>
                                            </p:txEl>
                                          </p:spTgt>
                                        </p:tgtEl>
                                        <p:attrNameLst>
                                          <p:attrName>style.visibility</p:attrName>
                                        </p:attrNameLst>
                                      </p:cBhvr>
                                      <p:to>
                                        <p:strVal val="visible"/>
                                      </p:to>
                                    </p:set>
                                    <p:anim calcmode="lin" valueType="num">
                                      <p:cBhvr>
                                        <p:cTn id="17" dur="3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18" dur="3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19" dur="3000" fill="hold"/>
                                        <p:tgtEl>
                                          <p:spTgt spid="6">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0" dur="3000" fill="hold"/>
                                        <p:tgtEl>
                                          <p:spTgt spid="6">
                                            <p:txEl>
                                              <p:pRg st="2" end="2"/>
                                            </p:txEl>
                                          </p:spTgt>
                                        </p:tgtEl>
                                        <p:attrNameLst>
                                          <p:attrName>ppt_y</p:attrName>
                                        </p:attrNameLst>
                                      </p:cBhvr>
                                      <p:tavLst>
                                        <p:tav tm="0" fmla="#ppt_y+(sin(-2*pi*(1-$))*-#ppt_x+cos(-2*pi*(1-$))*(1-#ppt_y))*(1-$)">
                                          <p:val>
                                            <p:fltVal val="0"/>
                                          </p:val>
                                        </p:tav>
                                        <p:tav tm="100000">
                                          <p:val>
                                            <p:fltVal val="1"/>
                                          </p:val>
                                        </p:tav>
                                      </p:tavLst>
                                    </p:anim>
                                  </p:childTnLst>
                                </p:cTn>
                              </p:par>
                              <p:par>
                                <p:cTn id="21" presetID="56" presetClass="entr" presetSubtype="0" fill="hold" nodeType="withEffect">
                                  <p:stCondLst>
                                    <p:cond delay="0"/>
                                  </p:stCondLst>
                                  <p:iterate type="lt">
                                    <p:tmPct val="10000"/>
                                  </p:iterate>
                                  <p:childTnLst>
                                    <p:set>
                                      <p:cBhvr>
                                        <p:cTn id="22" dur="1" fill="hold">
                                          <p:stCondLst>
                                            <p:cond delay="0"/>
                                          </p:stCondLst>
                                        </p:cTn>
                                        <p:tgtEl>
                                          <p:spTgt spid="6">
                                            <p:txEl>
                                              <p:pRg st="1" end="1"/>
                                            </p:txEl>
                                          </p:spTgt>
                                        </p:tgtEl>
                                        <p:attrNameLst>
                                          <p:attrName>style.visibility</p:attrName>
                                        </p:attrNameLst>
                                      </p:cBhvr>
                                      <p:to>
                                        <p:strVal val="visible"/>
                                      </p:to>
                                    </p:set>
                                    <p:anim by="(-#ppt_w*2)" calcmode="lin" valueType="num">
                                      <p:cBhvr rctx="PPT">
                                        <p:cTn id="23" dur="1500" autoRev="1" fill="hold">
                                          <p:stCondLst>
                                            <p:cond delay="0"/>
                                          </p:stCondLst>
                                        </p:cTn>
                                        <p:tgtEl>
                                          <p:spTgt spid="6">
                                            <p:txEl>
                                              <p:pRg st="1" end="1"/>
                                            </p:txEl>
                                          </p:spTgt>
                                        </p:tgtEl>
                                        <p:attrNameLst>
                                          <p:attrName>ppt_w</p:attrName>
                                        </p:attrNameLst>
                                      </p:cBhvr>
                                    </p:anim>
                                    <p:anim by="(#ppt_w*0.50)" calcmode="lin" valueType="num">
                                      <p:cBhvr>
                                        <p:cTn id="24" dur="1500" decel="50000" autoRev="1" fill="hold">
                                          <p:stCondLst>
                                            <p:cond delay="0"/>
                                          </p:stCondLst>
                                        </p:cTn>
                                        <p:tgtEl>
                                          <p:spTgt spid="6">
                                            <p:txEl>
                                              <p:pRg st="1" end="1"/>
                                            </p:txEl>
                                          </p:spTgt>
                                        </p:tgtEl>
                                        <p:attrNameLst>
                                          <p:attrName>ppt_x</p:attrName>
                                        </p:attrNameLst>
                                      </p:cBhvr>
                                    </p:anim>
                                    <p:anim from="(-#ppt_h/2)" to="(#ppt_y)" calcmode="lin" valueType="num">
                                      <p:cBhvr>
                                        <p:cTn id="25" dur="3000" fill="hold">
                                          <p:stCondLst>
                                            <p:cond delay="0"/>
                                          </p:stCondLst>
                                        </p:cTn>
                                        <p:tgtEl>
                                          <p:spTgt spid="6">
                                            <p:txEl>
                                              <p:pRg st="1" end="1"/>
                                            </p:txEl>
                                          </p:spTgt>
                                        </p:tgtEl>
                                        <p:attrNameLst>
                                          <p:attrName>ppt_y</p:attrName>
                                        </p:attrNameLst>
                                      </p:cBhvr>
                                    </p:anim>
                                    <p:animRot by="21600000">
                                      <p:cBhvr>
                                        <p:cTn id="26" dur="3000" fill="hold">
                                          <p:stCondLst>
                                            <p:cond delay="0"/>
                                          </p:stCondLst>
                                        </p:cTn>
                                        <p:tgtEl>
                                          <p:spTgt spid="6">
                                            <p:txEl>
                                              <p:pRg st="1" end="1"/>
                                            </p:txEl>
                                          </p:spTgt>
                                        </p:tgtEl>
                                        <p:attrNameLst>
                                          <p:attrName>r</p:attrName>
                                        </p:attrNameLst>
                                      </p:cBhvr>
                                    </p:animRot>
                                  </p:childTnLst>
                                </p:cTn>
                              </p:par>
                              <p:par>
                                <p:cTn id="27" presetID="56" presetClass="entr" presetSubtype="0" fill="hold" nodeType="withEffect">
                                  <p:stCondLst>
                                    <p:cond delay="0"/>
                                  </p:stCondLst>
                                  <p:iterate type="lt">
                                    <p:tmPct val="10000"/>
                                  </p:iterate>
                                  <p:childTnLst>
                                    <p:set>
                                      <p:cBhvr>
                                        <p:cTn id="28" dur="1" fill="hold">
                                          <p:stCondLst>
                                            <p:cond delay="0"/>
                                          </p:stCondLst>
                                        </p:cTn>
                                        <p:tgtEl>
                                          <p:spTgt spid="6">
                                            <p:txEl>
                                              <p:pRg st="2" end="2"/>
                                            </p:txEl>
                                          </p:spTgt>
                                        </p:tgtEl>
                                        <p:attrNameLst>
                                          <p:attrName>style.visibility</p:attrName>
                                        </p:attrNameLst>
                                      </p:cBhvr>
                                      <p:to>
                                        <p:strVal val="visible"/>
                                      </p:to>
                                    </p:set>
                                    <p:anim by="(-#ppt_w*2)" calcmode="lin" valueType="num">
                                      <p:cBhvr rctx="PPT">
                                        <p:cTn id="29" dur="1500" autoRev="1" fill="hold">
                                          <p:stCondLst>
                                            <p:cond delay="0"/>
                                          </p:stCondLst>
                                        </p:cTn>
                                        <p:tgtEl>
                                          <p:spTgt spid="6">
                                            <p:txEl>
                                              <p:pRg st="2" end="2"/>
                                            </p:txEl>
                                          </p:spTgt>
                                        </p:tgtEl>
                                        <p:attrNameLst>
                                          <p:attrName>ppt_w</p:attrName>
                                        </p:attrNameLst>
                                      </p:cBhvr>
                                    </p:anim>
                                    <p:anim by="(#ppt_w*0.50)" calcmode="lin" valueType="num">
                                      <p:cBhvr>
                                        <p:cTn id="30" dur="1500" decel="50000" autoRev="1" fill="hold">
                                          <p:stCondLst>
                                            <p:cond delay="0"/>
                                          </p:stCondLst>
                                        </p:cTn>
                                        <p:tgtEl>
                                          <p:spTgt spid="6">
                                            <p:txEl>
                                              <p:pRg st="2" end="2"/>
                                            </p:txEl>
                                          </p:spTgt>
                                        </p:tgtEl>
                                        <p:attrNameLst>
                                          <p:attrName>ppt_x</p:attrName>
                                        </p:attrNameLst>
                                      </p:cBhvr>
                                    </p:anim>
                                    <p:anim from="(-#ppt_h/2)" to="(#ppt_y)" calcmode="lin" valueType="num">
                                      <p:cBhvr>
                                        <p:cTn id="31" dur="3000" fill="hold">
                                          <p:stCondLst>
                                            <p:cond delay="0"/>
                                          </p:stCondLst>
                                        </p:cTn>
                                        <p:tgtEl>
                                          <p:spTgt spid="6">
                                            <p:txEl>
                                              <p:pRg st="2" end="2"/>
                                            </p:txEl>
                                          </p:spTgt>
                                        </p:tgtEl>
                                        <p:attrNameLst>
                                          <p:attrName>ppt_y</p:attrName>
                                        </p:attrNameLst>
                                      </p:cBhvr>
                                    </p:anim>
                                    <p:animRot by="21600000">
                                      <p:cBhvr>
                                        <p:cTn id="32" dur="3000" fill="hold">
                                          <p:stCondLst>
                                            <p:cond delay="0"/>
                                          </p:stCondLst>
                                        </p:cTn>
                                        <p:tgtEl>
                                          <p:spTgt spid="6">
                                            <p:txEl>
                                              <p:pRg st="2" end="2"/>
                                            </p:txEl>
                                          </p:spTgt>
                                        </p:tgtEl>
                                        <p:attrNameLst>
                                          <p:attrName>r</p:attrName>
                                        </p:attrNameLst>
                                      </p:cBhvr>
                                    </p:animRot>
                                  </p:childTnLst>
                                </p:cTn>
                              </p:par>
                              <p:par>
                                <p:cTn id="33" presetID="10" presetClass="entr" presetSubtype="0" fill="hold" nodeType="withEffect">
                                  <p:stCondLst>
                                    <p:cond delay="300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0"/>
                                        <p:tgtEl>
                                          <p:spTgt spid="5"/>
                                        </p:tgtEl>
                                      </p:cBhvr>
                                    </p:animEffect>
                                  </p:childTnLst>
                                </p:cTn>
                              </p:par>
                            </p:childTnLst>
                          </p:cTn>
                        </p:par>
                        <p:par>
                          <p:cTn id="36" fill="hold">
                            <p:stCondLst>
                              <p:cond delay="8000"/>
                            </p:stCondLst>
                            <p:childTnLst>
                              <p:par>
                                <p:cTn id="37" presetID="17" presetClass="entr" presetSubtype="10"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schemeClr val="accent1">
                  <a:shade val="45000"/>
                  <a:satMod val="135000"/>
                </a:schemeClr>
                <a:prstClr val="white"/>
              </a:duotone>
              <a:lum contrast="40000"/>
            </a:blip>
            <a:srcRect/>
            <a:tile tx="0" ty="0" sx="100000" sy="100000" flip="none" algn="tl"/>
          </a:blipFill>
          <a:scene3d>
            <a:camera prst="orthographicFront"/>
            <a:lightRig rig="threePt" dir="t"/>
          </a:scene3d>
          <a:sp3d>
            <a:bevelT/>
          </a:sp3d>
        </p:spPr>
        <p:txBody>
          <a:bodyPr/>
          <a:lstStyle/>
          <a:p>
            <a:endParaRPr lang="es-ES" dirty="0"/>
          </a:p>
        </p:txBody>
      </p:sp>
      <p:sp>
        <p:nvSpPr>
          <p:cNvPr id="4" name="3 Rectángulo redondeado"/>
          <p:cNvSpPr/>
          <p:nvPr/>
        </p:nvSpPr>
        <p:spPr>
          <a:xfrm>
            <a:off x="500034" y="428604"/>
            <a:ext cx="8215370" cy="6072230"/>
          </a:xfrm>
          <a:prstGeom prst="roundRect">
            <a:avLst/>
          </a:prstGeom>
          <a:solidFill>
            <a:srgbClr val="0000CC"/>
          </a:solidFill>
          <a:ln>
            <a:noFill/>
          </a:ln>
          <a:scene3d>
            <a:camera prst="orthographicFront"/>
            <a:lightRig rig="threePt" dir="t"/>
          </a:scene3d>
          <a:sp3d>
            <a:bevelT w="190500" h="1905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785786" y="548580"/>
            <a:ext cx="7643866" cy="6309420"/>
          </a:xfrm>
          <a:prstGeom prst="rect">
            <a:avLst/>
          </a:prstGeom>
          <a:noFill/>
        </p:spPr>
        <p:txBody>
          <a:bodyPr wrap="square" rtlCol="0">
            <a:spAutoFit/>
          </a:bodyPr>
          <a:lstStyle/>
          <a:p>
            <a:pPr fontAlgn="base"/>
            <a:endParaRPr lang="es-ES" sz="2400" dirty="0" smtClean="0"/>
          </a:p>
          <a:p>
            <a:pPr fontAlgn="base"/>
            <a:r>
              <a:rPr lang="es-ES" sz="2400" dirty="0" smtClean="0">
                <a:effectLst>
                  <a:outerShdw blurRad="38100" dist="38100" dir="2700000" algn="tl">
                    <a:srgbClr val="000000">
                      <a:alpha val="43137"/>
                    </a:srgbClr>
                  </a:outerShdw>
                </a:effectLst>
                <a:latin typeface="Harrington" pitchFamily="82" charset="0"/>
              </a:rPr>
              <a:t>Las Islas Maldivas son una nación insular situada en el Océano Índico, agrupada en 26 atolones al sur de las Islas Lakshadweep de India, alrededor de 700 km al sudoeste de Sri Lanka, constituida por 1.192 islas, de las cuales 200 están habitadas.</a:t>
            </a:r>
          </a:p>
          <a:p>
            <a:pPr fontAlgn="base"/>
            <a:endParaRPr lang="es-ES" sz="2400" dirty="0" smtClean="0">
              <a:effectLst>
                <a:outerShdw blurRad="38100" dist="38100" dir="2700000" algn="tl">
                  <a:srgbClr val="000000">
                    <a:alpha val="43137"/>
                  </a:srgbClr>
                </a:outerShdw>
              </a:effectLst>
              <a:latin typeface="Harrington" pitchFamily="82" charset="0"/>
            </a:endParaRPr>
          </a:p>
          <a:p>
            <a:pPr fontAlgn="base"/>
            <a:r>
              <a:rPr lang="es-ES" sz="2400" dirty="0" smtClean="0">
                <a:effectLst>
                  <a:outerShdw blurRad="38100" dist="38100" dir="2700000" algn="tl">
                    <a:srgbClr val="000000">
                      <a:alpha val="43137"/>
                    </a:srgbClr>
                  </a:outerShdw>
                </a:effectLst>
                <a:latin typeface="Harrington" pitchFamily="82" charset="0"/>
              </a:rPr>
              <a:t>Maldivas, es  sinónimo de paraíso tropical, playas infinitas de arena blanca, aguas cálidas y transparentes. La meca del submarinismo, arrecifes y corales de una riqueza extraordinaria. </a:t>
            </a:r>
            <a:r>
              <a:rPr lang="es-ES" sz="2400" dirty="0" err="1" smtClean="0">
                <a:effectLst>
                  <a:outerShdw blurRad="38100" dist="38100" dir="2700000" algn="tl">
                    <a:srgbClr val="000000">
                      <a:alpha val="43137"/>
                    </a:srgbClr>
                  </a:outerShdw>
                </a:effectLst>
                <a:latin typeface="Harrington" pitchFamily="82" charset="0"/>
              </a:rPr>
              <a:t>Male</a:t>
            </a:r>
            <a:r>
              <a:rPr lang="es-ES" sz="2400" dirty="0" smtClean="0">
                <a:effectLst>
                  <a:outerShdw blurRad="38100" dist="38100" dir="2700000" algn="tl">
                    <a:srgbClr val="000000">
                      <a:alpha val="43137"/>
                    </a:srgbClr>
                  </a:outerShdw>
                </a:effectLst>
                <a:latin typeface="Harrington" pitchFamily="82" charset="0"/>
              </a:rPr>
              <a:t>  su capital, es pequeña y única. Laberinto de callejuelas, sus mezquitas y mercados os cautivaran.</a:t>
            </a:r>
          </a:p>
          <a:p>
            <a:pPr algn="ctr"/>
            <a:r>
              <a:rPr lang="es-ES" sz="2400" dirty="0" smtClean="0">
                <a:latin typeface="Harrington" pitchFamily="82" charset="0"/>
              </a:rPr>
              <a:t>Debe  su nombre a la derivación en sánscrito, en la que </a:t>
            </a:r>
          </a:p>
          <a:p>
            <a:pPr algn="ctr"/>
            <a:r>
              <a:rPr lang="es-ES" sz="2400" dirty="0" smtClean="0">
                <a:latin typeface="Harrington" pitchFamily="82" charset="0"/>
              </a:rPr>
              <a:t>mal significa miles y diva, isla. Es decir, miles de islas.</a:t>
            </a:r>
          </a:p>
          <a:p>
            <a:pPr fontAlgn="base"/>
            <a:endParaRPr lang="es-ES" sz="2400" dirty="0" smtClean="0">
              <a:effectLst>
                <a:outerShdw blurRad="38100" dist="38100" dir="2700000" algn="tl">
                  <a:srgbClr val="000000">
                    <a:alpha val="43137"/>
                  </a:srgbClr>
                </a:outerShdw>
              </a:effectLst>
              <a:latin typeface="Harrington" pitchFamily="82" charset="0"/>
            </a:endParaRPr>
          </a:p>
          <a:p>
            <a:endParaRPr lang="es-ES" sz="2000" dirty="0">
              <a:latin typeface="Harrington" pitchFamily="82" charset="0"/>
            </a:endParaRPr>
          </a:p>
        </p:txBody>
      </p:sp>
    </p:spTree>
  </p:cSld>
  <p:clrMapOvr>
    <a:masterClrMapping/>
  </p:clrMapOvr>
  <p:transition spd="slow" advTm="5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66"/>
          </a:solidFill>
        </p:spPr>
        <p:txBody>
          <a:bodyPr/>
          <a:lstStyle/>
          <a:p>
            <a:endParaRPr lang="es-ES" dirty="0"/>
          </a:p>
        </p:txBody>
      </p:sp>
      <p:pic>
        <p:nvPicPr>
          <p:cNvPr id="8" name="7 Imagen" descr="Ubicac3.jpg"/>
          <p:cNvPicPr>
            <a:picLocks noChangeAspect="1"/>
          </p:cNvPicPr>
          <p:nvPr/>
        </p:nvPicPr>
        <p:blipFill>
          <a:blip r:embed="rId2"/>
          <a:stretch>
            <a:fillRect/>
          </a:stretch>
        </p:blipFill>
        <p:spPr>
          <a:xfrm>
            <a:off x="785786" y="-28842"/>
            <a:ext cx="7643866" cy="6886842"/>
          </a:xfrm>
          <a:prstGeom prst="rect">
            <a:avLst/>
          </a:prstGeom>
        </p:spPr>
      </p:pic>
      <p:pic>
        <p:nvPicPr>
          <p:cNvPr id="9" name="Picture 3" descr="0428 Indice "/>
          <p:cNvPicPr>
            <a:picLocks noChangeAspect="1" noChangeArrowheads="1" noCrop="1"/>
          </p:cNvPicPr>
          <p:nvPr/>
        </p:nvPicPr>
        <p:blipFill>
          <a:blip r:embed="rId3"/>
          <a:srcRect/>
          <a:stretch>
            <a:fillRect/>
          </a:stretch>
        </p:blipFill>
        <p:spPr bwMode="auto">
          <a:xfrm>
            <a:off x="5214942" y="3286124"/>
            <a:ext cx="466725" cy="219075"/>
          </a:xfrm>
          <a:prstGeom prst="rect">
            <a:avLst/>
          </a:prstGeom>
          <a:noFill/>
          <a:ln w="9525">
            <a:noFill/>
            <a:miter lim="800000"/>
            <a:headEnd/>
            <a:tailEnd/>
          </a:ln>
        </p:spPr>
      </p:pic>
      <p:sp>
        <p:nvSpPr>
          <p:cNvPr id="10" name="9 Rectángulo"/>
          <p:cNvSpPr/>
          <p:nvPr/>
        </p:nvSpPr>
        <p:spPr>
          <a:xfrm>
            <a:off x="0" y="0"/>
            <a:ext cx="785786" cy="6858000"/>
          </a:xfrm>
          <a:prstGeom prst="rect">
            <a:avLst/>
          </a:prstGeom>
          <a:blipFill dpi="0" rotWithShape="1">
            <a:blip r:embed="rId4"/>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358214" y="0"/>
            <a:ext cx="785786" cy="6858000"/>
          </a:xfrm>
          <a:prstGeom prst="rect">
            <a:avLst/>
          </a:prstGeom>
          <a:blipFill>
            <a:blip r:embed="rId4"/>
            <a:stretch>
              <a:fillRect/>
            </a:stretch>
          </a:blipFill>
          <a:ln>
            <a:solidFill>
              <a:schemeClr val="accent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6093C14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3.jpg"/>
          <p:cNvPicPr>
            <a:picLocks noGrp="1" noChangeAspect="1"/>
          </p:cNvPicPr>
          <p:nvPr>
            <p:ph idx="1"/>
          </p:nvPr>
        </p:nvPicPr>
        <p:blipFill>
          <a:blip r:embed="rId2"/>
          <a:stretch>
            <a:fillRect/>
          </a:stretch>
        </p:blipFill>
        <p:spPr>
          <a:xfrm>
            <a:off x="0" y="0"/>
            <a:ext cx="9191688" cy="6858000"/>
          </a:xfrm>
        </p:spPr>
      </p:pic>
    </p:spTree>
  </p:cSld>
  <p:clrMapOvr>
    <a:masterClrMapping/>
  </p:clrMapOvr>
  <p:transition spd="slow" advTm="8000">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Imagen2.jpg"/>
          <p:cNvPicPr>
            <a:picLocks noGrp="1" noChangeAspect="1"/>
          </p:cNvPicPr>
          <p:nvPr>
            <p:ph idx="1"/>
          </p:nvPr>
        </p:nvPicPr>
        <p:blipFill>
          <a:blip r:embed="rId2"/>
          <a:stretch>
            <a:fillRect/>
          </a:stretch>
        </p:blipFill>
        <p:spPr>
          <a:xfrm>
            <a:off x="0" y="0"/>
            <a:ext cx="9241018" cy="6858000"/>
          </a:xfrm>
        </p:spPr>
      </p:pic>
    </p:spTree>
  </p:cSld>
  <p:clrMapOvr>
    <a:masterClrMapping/>
  </p:clrMapOvr>
  <p:transition spd="slow" advTm="8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48A8E9710E9689E02240694DA2447B5D.jpg"/>
          <p:cNvPicPr>
            <a:picLocks noChangeAspect="1"/>
          </p:cNvPicPr>
          <p:nvPr/>
        </p:nvPicPr>
        <p:blipFill>
          <a:blip r:embed="rId2"/>
          <a:stretch>
            <a:fillRect/>
          </a:stretch>
        </p:blipFill>
        <p:spPr>
          <a:xfrm>
            <a:off x="1"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0px-Doni_aux_Maldives_cropped.jpg"/>
          <p:cNvPicPr>
            <a:picLocks noChangeAspect="1"/>
          </p:cNvPicPr>
          <p:nvPr/>
        </p:nvPicPr>
        <p:blipFill>
          <a:blip r:embed="rId2"/>
          <a:stretch>
            <a:fillRect/>
          </a:stretch>
        </p:blipFill>
        <p:spPr>
          <a:xfrm>
            <a:off x="0" y="0"/>
            <a:ext cx="9144000" cy="6857999"/>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6.jpg"/>
          <p:cNvPicPr>
            <a:picLocks noGrp="1" noChangeAspect="1"/>
          </p:cNvPicPr>
          <p:nvPr>
            <p:ph idx="1"/>
          </p:nvPr>
        </p:nvPicPr>
        <p:blipFill>
          <a:blip r:embed="rId2"/>
          <a:stretch>
            <a:fillRect/>
          </a:stretch>
        </p:blipFill>
        <p:spPr>
          <a:xfrm>
            <a:off x="0" y="0"/>
            <a:ext cx="9191062" cy="6858000"/>
          </a:xfrm>
        </p:spPr>
      </p:pic>
    </p:spTree>
  </p:cSld>
  <p:clrMapOvr>
    <a:masterClrMapping/>
  </p:clrMapOvr>
  <p:transition spd="slow" advTm="8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592199398_c057d965f8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eropuerto-en-las-islas-maldiva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ANTARA KIHAVAH RESORT &amp; SPA - Maldivasv.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r-in-paradise-1600-1200-playas-paradisiacas-agua-turquesa.jpg"/>
          <p:cNvPicPr>
            <a:picLocks noChangeAspect="1"/>
          </p:cNvPicPr>
          <p:nvPr/>
        </p:nvPicPr>
        <p:blipFill>
          <a:blip r:embed="rId2"/>
          <a:stretch>
            <a:fillRect/>
          </a:stretch>
        </p:blipFill>
        <p:spPr>
          <a:xfrm>
            <a:off x="0" y="0"/>
            <a:ext cx="9144000" cy="6858000"/>
          </a:xfrm>
          <a:prstGeom prst="rect">
            <a:avLst/>
          </a:prstGeom>
        </p:spPr>
      </p:pic>
      <p:pic>
        <p:nvPicPr>
          <p:cNvPr id="60418" name="Picture 2" descr="Asia Oriental"/>
          <p:cNvPicPr>
            <a:picLocks noChangeAspect="1" noChangeArrowheads="1"/>
          </p:cNvPicPr>
          <p:nvPr/>
        </p:nvPicPr>
        <p:blipFill>
          <a:blip r:embed="rId3"/>
          <a:srcRect/>
          <a:stretch>
            <a:fillRect/>
          </a:stretch>
        </p:blipFill>
        <p:spPr bwMode="auto">
          <a:xfrm>
            <a:off x="0" y="3071810"/>
            <a:ext cx="7113369" cy="4457711"/>
          </a:xfrm>
          <a:prstGeom prst="rect">
            <a:avLst/>
          </a:prstGeom>
          <a:noFill/>
        </p:spPr>
      </p:pic>
    </p:spTree>
  </p:cSld>
  <p:clrMapOvr>
    <a:masterClrMapping/>
  </p:clrMapOvr>
  <p:transition spd="slow" advTm="800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ch-Spa-Resort-en-Islas-Maldiva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utiful-Maldives-Seychelles-Islan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uceo en maldiva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nrad-maldives-rangali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nradMaldivesUnderwaterSuiteNigh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dives-day-.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untry_4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1234.JPG"/>
          <p:cNvPicPr>
            <a:picLocks noChangeAspect="1"/>
          </p:cNvPicPr>
          <p:nvPr/>
        </p:nvPicPr>
        <p:blipFill>
          <a:blip r:embed="rId2"/>
          <a:stretch>
            <a:fillRect/>
          </a:stretch>
        </p:blipFill>
        <p:spPr>
          <a:xfrm>
            <a:off x="0" y="0"/>
            <a:ext cx="9144000" cy="6858000"/>
          </a:xfrm>
          <a:prstGeom prst="rect">
            <a:avLst/>
          </a:prstGeom>
        </p:spPr>
      </p:pic>
      <p:pic>
        <p:nvPicPr>
          <p:cNvPr id="5" name="4 Imagen" descr="2149f231.png"/>
          <p:cNvPicPr>
            <a:picLocks noChangeAspect="1"/>
          </p:cNvPicPr>
          <p:nvPr/>
        </p:nvPicPr>
        <p:blipFill>
          <a:blip r:embed="rId3"/>
          <a:stretch>
            <a:fillRect/>
          </a:stretch>
        </p:blipFill>
        <p:spPr>
          <a:xfrm>
            <a:off x="0" y="428604"/>
            <a:ext cx="3908781" cy="6429396"/>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n aguas de las islas Maldivas, son sencillamente escalofriantes..jpg"/>
          <p:cNvPicPr>
            <a:picLocks noChangeAspect="1"/>
          </p:cNvPicPr>
          <p:nvPr/>
        </p:nvPicPr>
        <p:blipFill>
          <a:blip r:embed="rId2"/>
          <a:stretch>
            <a:fillRect/>
          </a:stretch>
        </p:blipFill>
        <p:spPr>
          <a:xfrm>
            <a:off x="0" y="0"/>
            <a:ext cx="9210968"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_maledivy-baros-10-27.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grafía tomada en Islas Maldivas por Aguadulc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piscina-Sun-Island-Resort-Sp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islita-barcos-Alimathà-island-en-islas-maldivas.jpg"/>
          <p:cNvPicPr>
            <a:picLocks noChangeAspect="1"/>
          </p:cNvPicPr>
          <p:nvPr/>
        </p:nvPicPr>
        <p:blipFill>
          <a:blip r:embed="rId2"/>
          <a:stretch>
            <a:fillRect/>
          </a:stretch>
        </p:blipFill>
        <p:spPr>
          <a:xfrm>
            <a:off x="5945" y="0"/>
            <a:ext cx="9132109"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paisajes-playas-bals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playas-de-Alimathà-island-en-islas-maldivas.jpg"/>
          <p:cNvPicPr>
            <a:picLocks noChangeAspect="1"/>
          </p:cNvPicPr>
          <p:nvPr/>
        </p:nvPicPr>
        <p:blipFill>
          <a:blip r:embed="rId2"/>
          <a:stretch>
            <a:fillRect/>
          </a:stretch>
        </p:blipFill>
        <p:spPr>
          <a:xfrm>
            <a:off x="0" y="22324"/>
            <a:ext cx="9144000" cy="6813352"/>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tel-beschreibung..jpg"/>
          <p:cNvPicPr>
            <a:picLocks noChangeAspect="1"/>
          </p:cNvPicPr>
          <p:nvPr/>
        </p:nvPicPr>
        <p:blipFill>
          <a:blip r:embed="rId2"/>
          <a:stretch>
            <a:fillRect/>
          </a:stretch>
        </p:blipFill>
        <p:spPr>
          <a:xfrm>
            <a:off x="-66968" y="0"/>
            <a:ext cx="9210968"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dian Ocean Paradis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 maldiva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s Maldivas-310133.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s_maldive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s-maldiva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s-maldivas 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omandoo-islas-maldivas-wallpapers_30802_1600x120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s-islas-maldivas-el-paraiso-eterno-1-15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s-islas-maldivas-el-paraiso-eterno-2-15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s-islas-maldivas-el-paraiso-eterno-3-15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diva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divas (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divas_at_Evening_Wallpaper__yvt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divas-isla-wallpapers_2267_1600x120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divas-taj-coral-wallpapers_30806_1440x900.jpg"/>
          <p:cNvPicPr>
            <a:picLocks noChangeAspect="1"/>
          </p:cNvPicPr>
          <p:nvPr/>
        </p:nvPicPr>
        <p:blipFill>
          <a:blip r:embed="rId2"/>
          <a:stretch>
            <a:fillRect/>
          </a:stretch>
        </p:blipFill>
        <p:spPr>
          <a:xfrm>
            <a:off x="0" y="0"/>
            <a:ext cx="9144026"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dives Islan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dives_Islands-24488.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dives-resort-1920x1200.jpg"/>
          <p:cNvPicPr>
            <a:picLocks noChangeAspect="1"/>
          </p:cNvPicPr>
          <p:nvPr/>
        </p:nvPicPr>
        <p:blipFill>
          <a:blip r:embed="rId2"/>
          <a:stretch>
            <a:fillRect/>
          </a:stretch>
        </p:blipFill>
        <p:spPr>
          <a:xfrm>
            <a:off x="0" y="0"/>
            <a:ext cx="9144000" cy="6858000"/>
          </a:xfrm>
          <a:prstGeom prst="rect">
            <a:avLst/>
          </a:prstGeom>
        </p:spPr>
      </p:pic>
      <p:pic>
        <p:nvPicPr>
          <p:cNvPr id="5" name="4 Imagen" descr="2149f231.png"/>
          <p:cNvPicPr>
            <a:picLocks noChangeAspect="1"/>
          </p:cNvPicPr>
          <p:nvPr/>
        </p:nvPicPr>
        <p:blipFill>
          <a:blip r:embed="rId3"/>
          <a:stretch>
            <a:fillRect/>
          </a:stretch>
        </p:blipFill>
        <p:spPr>
          <a:xfrm>
            <a:off x="-285784" y="1000108"/>
            <a:ext cx="3643306" cy="5857892"/>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é, capital de las Islas Maldivas.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jer-maldivas-cubierta-wallpapers_30816_1440x90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ne-Only-Ocean-Club-Bahamas-2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yas de arenas blancas en las Islas Maldiva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ihiveli_beach.jpg"/>
          <p:cNvPicPr>
            <a:picLocks noChangeAspect="1"/>
          </p:cNvPicPr>
          <p:nvPr/>
        </p:nvPicPr>
        <p:blipFill>
          <a:blip r:embed="rId2"/>
          <a:stretch>
            <a:fillRect/>
          </a:stretch>
        </p:blipFill>
        <p:spPr>
          <a:xfrm>
            <a:off x="0" y="0"/>
            <a:ext cx="9144000" cy="6858000"/>
          </a:xfrm>
          <a:prstGeom prst="rect">
            <a:avLst/>
          </a:prstGeom>
        </p:spPr>
      </p:pic>
      <p:pic>
        <p:nvPicPr>
          <p:cNvPr id="5" name="4 Imagen" descr="women.png"/>
          <p:cNvPicPr>
            <a:picLocks noChangeAspect="1"/>
          </p:cNvPicPr>
          <p:nvPr/>
        </p:nvPicPr>
        <p:blipFill>
          <a:blip r:embed="rId3"/>
          <a:stretch>
            <a:fillRect/>
          </a:stretch>
        </p:blipFill>
        <p:spPr>
          <a:xfrm>
            <a:off x="5286380" y="1376478"/>
            <a:ext cx="3429024" cy="5481522"/>
          </a:xfrm>
          <a:prstGeom prst="rect">
            <a:avLst/>
          </a:prstGeom>
        </p:spPr>
      </p:pic>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ort -islas-maldiva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orte maldivas.jpg"/>
          <p:cNvPicPr>
            <a:picLocks noChangeAspect="1"/>
          </p:cNvPicPr>
          <p:nvPr/>
        </p:nvPicPr>
        <p:blipFill>
          <a:blip r:embed="rId2"/>
          <a:stretch>
            <a:fillRect/>
          </a:stretch>
        </p:blipFill>
        <p:spPr>
          <a:xfrm>
            <a:off x="0" y="0"/>
            <a:ext cx="9143999"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ort-sobre-el-agua-en-maldiva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norkel-maldivas.jpg"/>
          <p:cNvPicPr>
            <a:picLocks noChangeAspect="1"/>
          </p:cNvPicPr>
          <p:nvPr/>
        </p:nvPicPr>
        <p:blipFill>
          <a:blip r:embed="rId2"/>
          <a:stretch>
            <a:fillRect/>
          </a:stretch>
        </p:blipFill>
        <p:spPr>
          <a:xfrm>
            <a:off x="0" y="0"/>
            <a:ext cx="9162141"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pa Resort en Islas Maldivas.jpg"/>
          <p:cNvPicPr>
            <a:picLocks noChangeAspect="1"/>
          </p:cNvPicPr>
          <p:nvPr/>
        </p:nvPicPr>
        <p:blipFill>
          <a:blip r:embed="rId2"/>
          <a:stretch>
            <a:fillRect/>
          </a:stretch>
        </p:blipFill>
        <p:spPr>
          <a:xfrm>
            <a:off x="-1" y="0"/>
            <a:ext cx="9130601"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urf-en-el-Atolón-del-Norte-de-Mal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xi-aereo-a-las-playas-maldivas-maldivian-air-tax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he-Exotic-Banyan-Tree-Vabbinfaru-Maldivian-Resort-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ar-taj-exotica-resort-and-spa-maldive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tardecer-embarcadero.jpg"/>
          <p:cNvPicPr>
            <a:picLocks noChangeAspect="1"/>
          </p:cNvPicPr>
          <p:nvPr/>
        </p:nvPicPr>
        <p:blipFill>
          <a:blip r:embed="rId2"/>
          <a:stretch>
            <a:fillRect/>
          </a:stretch>
        </p:blipFill>
        <p:spPr>
          <a:xfrm>
            <a:off x="0" y="0"/>
            <a:ext cx="9138772"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e  maldiva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5.jpg"/>
          <p:cNvPicPr>
            <a:picLocks noGrp="1" noChangeAspect="1"/>
          </p:cNvPicPr>
          <p:nvPr>
            <p:ph idx="1"/>
          </p:nvPr>
        </p:nvPicPr>
        <p:blipFill>
          <a:blip r:embed="rId2"/>
          <a:stretch>
            <a:fillRect/>
          </a:stretch>
        </p:blipFill>
        <p:spPr>
          <a:xfrm>
            <a:off x="-1" y="0"/>
            <a:ext cx="9242893" cy="6858000"/>
          </a:xfrm>
        </p:spPr>
      </p:pic>
    </p:spTree>
  </p:cSld>
  <p:clrMapOvr>
    <a:masterClrMapping/>
  </p:clrMapOvr>
  <p:transition spd="slow" advTm="8000">
    <p:comb dir="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finity-pool.jpg"/>
          <p:cNvPicPr>
            <a:picLocks noChangeAspect="1"/>
          </p:cNvPicPr>
          <p:nvPr/>
        </p:nvPicPr>
        <p:blipFill>
          <a:blip r:embed="rId2"/>
          <a:stretch>
            <a:fillRect/>
          </a:stretch>
        </p:blipFill>
        <p:spPr>
          <a:xfrm>
            <a:off x="0" y="0"/>
            <a:ext cx="9138772" cy="6858000"/>
          </a:xfrm>
          <a:prstGeom prst="rect">
            <a:avLst/>
          </a:prstGeom>
        </p:spPr>
      </p:pic>
    </p:spTree>
  </p:cSld>
  <p:clrMapOvr>
    <a:masterClrMapping/>
  </p:clrMapOvr>
  <p:transition spd="slow" advTm="8000">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hutterstock_1.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071802" y="5929330"/>
            <a:ext cx="3185487" cy="769441"/>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2000" b="1" dirty="0" smtClean="0">
                <a:ln w="11430">
                  <a:no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Harrington" pitchFamily="82" charset="0"/>
              </a:rPr>
              <a:t>Francisco del Olmo-Jazmín</a:t>
            </a:r>
          </a:p>
          <a:p>
            <a:endParaRPr lang="es-ES" sz="2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45</Words>
  <Application>Microsoft Office PowerPoint</Application>
  <PresentationFormat>Presentación en pantalla (4:3)</PresentationFormat>
  <Paragraphs>26</Paragraphs>
  <Slides>68</Slides>
  <Notes>1</Notes>
  <HiddenSlides>0</HiddenSlides>
  <MMClips>1</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45</cp:revision>
  <dcterms:created xsi:type="dcterms:W3CDTF">2012-10-08T14:15:59Z</dcterms:created>
  <dcterms:modified xsi:type="dcterms:W3CDTF">2012-10-09T02:20:54Z</dcterms:modified>
</cp:coreProperties>
</file>