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69"/>
  </p:notesMasterIdLst>
  <p:sldIdLst>
    <p:sldId id="343" r:id="rId3"/>
    <p:sldId id="342" r:id="rId4"/>
    <p:sldId id="325" r:id="rId5"/>
    <p:sldId id="341" r:id="rId6"/>
    <p:sldId id="261" r:id="rId7"/>
    <p:sldId id="304" r:id="rId8"/>
    <p:sldId id="266" r:id="rId9"/>
    <p:sldId id="314" r:id="rId10"/>
    <p:sldId id="281" r:id="rId11"/>
    <p:sldId id="256" r:id="rId12"/>
    <p:sldId id="285" r:id="rId13"/>
    <p:sldId id="284" r:id="rId14"/>
    <p:sldId id="283" r:id="rId15"/>
    <p:sldId id="282" r:id="rId16"/>
    <p:sldId id="276" r:id="rId17"/>
    <p:sldId id="280" r:id="rId18"/>
    <p:sldId id="278" r:id="rId19"/>
    <p:sldId id="279" r:id="rId20"/>
    <p:sldId id="275" r:id="rId21"/>
    <p:sldId id="274" r:id="rId22"/>
    <p:sldId id="273" r:id="rId23"/>
    <p:sldId id="269" r:id="rId24"/>
    <p:sldId id="268" r:id="rId25"/>
    <p:sldId id="271" r:id="rId26"/>
    <p:sldId id="272" r:id="rId27"/>
    <p:sldId id="270" r:id="rId28"/>
    <p:sldId id="265" r:id="rId29"/>
    <p:sldId id="263" r:id="rId30"/>
    <p:sldId id="289" r:id="rId31"/>
    <p:sldId id="262" r:id="rId32"/>
    <p:sldId id="292" r:id="rId33"/>
    <p:sldId id="293" r:id="rId34"/>
    <p:sldId id="291" r:id="rId35"/>
    <p:sldId id="288" r:id="rId36"/>
    <p:sldId id="287" r:id="rId37"/>
    <p:sldId id="317" r:id="rId38"/>
    <p:sldId id="316" r:id="rId39"/>
    <p:sldId id="312" r:id="rId40"/>
    <p:sldId id="311" r:id="rId41"/>
    <p:sldId id="309" r:id="rId42"/>
    <p:sldId id="308" r:id="rId43"/>
    <p:sldId id="307" r:id="rId44"/>
    <p:sldId id="306" r:id="rId45"/>
    <p:sldId id="303" r:id="rId46"/>
    <p:sldId id="302" r:id="rId47"/>
    <p:sldId id="331" r:id="rId48"/>
    <p:sldId id="301" r:id="rId49"/>
    <p:sldId id="326" r:id="rId50"/>
    <p:sldId id="300" r:id="rId51"/>
    <p:sldId id="297" r:id="rId52"/>
    <p:sldId id="332" r:id="rId53"/>
    <p:sldId id="296" r:id="rId54"/>
    <p:sldId id="286" r:id="rId55"/>
    <p:sldId id="327" r:id="rId56"/>
    <p:sldId id="323" r:id="rId57"/>
    <p:sldId id="321" r:id="rId58"/>
    <p:sldId id="324" r:id="rId59"/>
    <p:sldId id="320" r:id="rId60"/>
    <p:sldId id="319" r:id="rId61"/>
    <p:sldId id="259" r:id="rId62"/>
    <p:sldId id="315" r:id="rId63"/>
    <p:sldId id="330" r:id="rId64"/>
    <p:sldId id="329" r:id="rId65"/>
    <p:sldId id="322" r:id="rId66"/>
    <p:sldId id="344" r:id="rId67"/>
    <p:sldId id="345" r:id="rId6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JD2aaCX2E3ee1KafTj0vw" hashData="FkbELbML2DYgh0AxgFQv7VsRl9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CC"/>
    <a:srgbClr val="09C2ED"/>
    <a:srgbClr val="0060C0"/>
    <a:srgbClr val="6699FF"/>
    <a:srgbClr val="3CBCE4"/>
    <a:srgbClr val="AFFFFD"/>
    <a:srgbClr val="003A74"/>
    <a:srgbClr val="2190FF"/>
    <a:srgbClr val="00E3DE"/>
    <a:srgbClr val="00767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12" autoAdjust="0"/>
    <p:restoredTop sz="92769" autoAdjust="0"/>
  </p:normalViewPr>
  <p:slideViewPr>
    <p:cSldViewPr>
      <p:cViewPr>
        <p:scale>
          <a:sx n="50" d="100"/>
          <a:sy n="50" d="100"/>
        </p:scale>
        <p:origin x="-1104"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CF2A7F-1E9C-4EBC-B220-6FD89B761559}" type="datetimeFigureOut">
              <a:rPr lang="es-ES" smtClean="0"/>
              <a:pPr/>
              <a:t>06/01/2015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C4C462-6EA4-4987-A082-79CD990B53E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CC4C462-6EA4-4987-A082-79CD990B53E3}" type="slidenum">
              <a:rPr lang="es-ES" smtClean="0"/>
              <a:pPr/>
              <a:t>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3D53F6E-8211-4F54-AA43-C86A66CFA49F}" type="datetimeFigureOut">
              <a:rPr lang="es-ES" smtClean="0"/>
              <a:pPr/>
              <a:t>06/01/2015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B8759E9-8EE8-46C7-B010-C297CD824E75}"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3AB776-C421-437D-BDCA-D59A5FAEB167}" type="slidenum">
              <a:rPr lang="es-ES_tradnl"/>
              <a:pPr/>
              <a:t>‹Nº›</a:t>
            </a:fld>
            <a:endParaRPr lang="es-ES_tradnl"/>
          </a:p>
        </p:txBody>
      </p:sp>
    </p:spTree>
  </p:cSld>
  <p:clrMapOvr>
    <a:masterClrMapping/>
  </p:clrMapOvr>
  <p:transition advTm="1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D53F6E-8211-4F54-AA43-C86A66CFA49F}" type="datetimeFigureOut">
              <a:rPr lang="es-ES" smtClean="0"/>
              <a:pPr/>
              <a:t>06/01/2015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759E9-8EE8-46C7-B010-C297CD824E7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3C91C20-2830-4CEB-B6D2-55BAD8CC828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18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6.gif"/><Relationship Id="rId3" Type="http://schemas.openxmlformats.org/officeDocument/2006/relationships/image" Target="../media/image11.gif"/><Relationship Id="rId7" Type="http://schemas.openxmlformats.org/officeDocument/2006/relationships/image" Target="../media/image15.gif"/><Relationship Id="rId2" Type="http://schemas.openxmlformats.org/officeDocument/2006/relationships/image" Target="../media/image10.gif"/><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e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xml"/><Relationship Id="rId5" Type="http://schemas.openxmlformats.org/officeDocument/2006/relationships/image" Target="../media/image33.png"/><Relationship Id="rId4"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2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5.jpe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2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xml"/><Relationship Id="rId4" Type="http://schemas.openxmlformats.org/officeDocument/2006/relationships/image" Target="../media/image7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2.jpeg"/><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5.jpeg"/><Relationship Id="rId1" Type="http://schemas.openxmlformats.org/officeDocument/2006/relationships/slideLayout" Target="../slideLayouts/slideLayout1.xml"/><Relationship Id="rId4" Type="http://schemas.openxmlformats.org/officeDocument/2006/relationships/image" Target="../media/image76.png"/></Relationships>
</file>

<file path=ppt/slides/_rels/slide2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9.jpeg"/><Relationship Id="rId1" Type="http://schemas.openxmlformats.org/officeDocument/2006/relationships/slideLayout" Target="../slideLayouts/slideLayout1.xml"/><Relationship Id="rId4" Type="http://schemas.openxmlformats.org/officeDocument/2006/relationships/image" Target="../media/image80.png"/></Relationships>
</file>

<file path=ppt/slides/_rels/slide3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2.jpeg"/><Relationship Id="rId1" Type="http://schemas.openxmlformats.org/officeDocument/2006/relationships/slideLayout" Target="../slideLayouts/slideLayout1.xml"/><Relationship Id="rId4" Type="http://schemas.openxmlformats.org/officeDocument/2006/relationships/image" Target="../media/image83.png"/></Relationships>
</file>

<file path=ppt/slides/_rels/slide3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5.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86.jpeg"/><Relationship Id="rId1" Type="http://schemas.openxmlformats.org/officeDocument/2006/relationships/slideLayout" Target="../slideLayouts/slideLayout1.xml"/><Relationship Id="rId4" Type="http://schemas.openxmlformats.org/officeDocument/2006/relationships/image" Target="../media/image87.gif"/></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8.jpeg"/><Relationship Id="rId1" Type="http://schemas.openxmlformats.org/officeDocument/2006/relationships/slideLayout" Target="../slideLayouts/slideLayout1.xml"/><Relationship Id="rId4" Type="http://schemas.openxmlformats.org/officeDocument/2006/relationships/image" Target="../media/image89.png"/></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0.jpeg"/><Relationship Id="rId1" Type="http://schemas.openxmlformats.org/officeDocument/2006/relationships/slideLayout" Target="../slideLayouts/slideLayout1.xml"/><Relationship Id="rId4" Type="http://schemas.openxmlformats.org/officeDocument/2006/relationships/image" Target="../media/image91.png"/></Relationships>
</file>

<file path=ppt/slides/_rels/slide38.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93.jpeg"/><Relationship Id="rId1" Type="http://schemas.openxmlformats.org/officeDocument/2006/relationships/slideLayout" Target="../slideLayouts/slideLayout1.xml"/><Relationship Id="rId4" Type="http://schemas.openxmlformats.org/officeDocument/2006/relationships/image" Target="../media/image94.png"/></Relationships>
</file>

<file path=ppt/slides/_rels/slide4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8.jpeg"/><Relationship Id="rId1" Type="http://schemas.openxmlformats.org/officeDocument/2006/relationships/slideLayout" Target="../slideLayouts/slideLayout1.xml"/><Relationship Id="rId5" Type="http://schemas.openxmlformats.org/officeDocument/2006/relationships/image" Target="../media/image100.gif"/><Relationship Id="rId4" Type="http://schemas.openxmlformats.org/officeDocument/2006/relationships/image" Target="../media/image99.gif"/></Relationships>
</file>

<file path=ppt/slides/_rels/slide4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e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4.jpeg"/><Relationship Id="rId1" Type="http://schemas.openxmlformats.org/officeDocument/2006/relationships/slideLayout" Target="../slideLayouts/slideLayout1.xml"/><Relationship Id="rId4" Type="http://schemas.openxmlformats.org/officeDocument/2006/relationships/image" Target="../media/image105.png"/></Relationships>
</file>

<file path=ppt/slides/_rels/slide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0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07.jpeg"/><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4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0.jpeg"/><Relationship Id="rId1" Type="http://schemas.openxmlformats.org/officeDocument/2006/relationships/slideLayout" Target="../slideLayouts/slideLayout1.xml"/><Relationship Id="rId4" Type="http://schemas.openxmlformats.org/officeDocument/2006/relationships/image" Target="../media/image111.png"/></Relationships>
</file>

<file path=ppt/slides/_rels/slide5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1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13.jpeg"/><Relationship Id="rId1" Type="http://schemas.openxmlformats.org/officeDocument/2006/relationships/slideLayout" Target="../slideLayouts/slideLayout1.xml"/><Relationship Id="rId4" Type="http://schemas.openxmlformats.org/officeDocument/2006/relationships/image" Target="../media/image114.png"/></Relationships>
</file>

<file path=ppt/slides/_rels/slide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5.jpeg"/><Relationship Id="rId1" Type="http://schemas.openxmlformats.org/officeDocument/2006/relationships/slideLayout" Target="../slideLayouts/slideLayout1.xml"/><Relationship Id="rId4" Type="http://schemas.openxmlformats.org/officeDocument/2006/relationships/image" Target="../media/image116.png"/></Relationships>
</file>

<file path=ppt/slides/_rels/slide5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117.jpeg"/><Relationship Id="rId1" Type="http://schemas.openxmlformats.org/officeDocument/2006/relationships/slideLayout" Target="../slideLayouts/slideLayout1.xml"/><Relationship Id="rId4" Type="http://schemas.openxmlformats.org/officeDocument/2006/relationships/image" Target="../media/image118.png"/></Relationships>
</file>

<file path=ppt/slides/_rels/slide5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1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2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2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12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2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26.jpeg"/><Relationship Id="rId1" Type="http://schemas.openxmlformats.org/officeDocument/2006/relationships/slideLayout" Target="../slideLayouts/slideLayout1.xml"/><Relationship Id="rId4" Type="http://schemas.openxmlformats.org/officeDocument/2006/relationships/image" Target="../media/image127.png"/></Relationships>
</file>

<file path=ppt/slides/_rels/slide6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28.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29.jpeg"/><Relationship Id="rId1" Type="http://schemas.openxmlformats.org/officeDocument/2006/relationships/slideLayout" Target="../slideLayouts/slideLayout2.xml"/><Relationship Id="rId5" Type="http://schemas.openxmlformats.org/officeDocument/2006/relationships/image" Target="../media/image131.png"/><Relationship Id="rId4" Type="http://schemas.openxmlformats.org/officeDocument/2006/relationships/image" Target="../media/image130.png"/></Relationships>
</file>

<file path=ppt/slides/_rels/slide6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32.png"/><Relationship Id="rId7" Type="http://schemas.openxmlformats.org/officeDocument/2006/relationships/image" Target="../media/image13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3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3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AFFFFD"/>
              </a:gs>
              <a:gs pos="50000">
                <a:srgbClr val="007673">
                  <a:shade val="67500"/>
                  <a:satMod val="115000"/>
                </a:srgbClr>
              </a:gs>
              <a:gs pos="100000">
                <a:srgbClr val="007673">
                  <a:shade val="100000"/>
                  <a:satMod val="115000"/>
                </a:srgbClr>
              </a:gs>
            </a:gsLst>
            <a:path path="circle">
              <a:fillToRect l="50000" t="50000" r="50000" b="50000"/>
            </a:path>
            <a:tileRect/>
          </a:gradFill>
        </p:spPr>
        <p:txBody>
          <a:bodyPr/>
          <a:lstStyle/>
          <a:p>
            <a:endParaRPr lang="es-ES" dirty="0"/>
          </a:p>
        </p:txBody>
      </p:sp>
      <p:pic>
        <p:nvPicPr>
          <p:cNvPr id="4" name="3 Imagen" descr="0.jpg"/>
          <p:cNvPicPr>
            <a:picLocks noChangeAspect="1"/>
          </p:cNvPicPr>
          <p:nvPr/>
        </p:nvPicPr>
        <p:blipFill>
          <a:blip r:embed="rId3"/>
          <a:stretch>
            <a:fillRect/>
          </a:stretch>
        </p:blipFill>
        <p:spPr>
          <a:xfrm>
            <a:off x="0" y="0"/>
            <a:ext cx="9144000" cy="6858000"/>
          </a:xfrm>
          <a:prstGeom prst="rect">
            <a:avLst/>
          </a:prstGeom>
        </p:spPr>
      </p:pic>
      <p:pic>
        <p:nvPicPr>
          <p:cNvPr id="5" name="4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a:off x="1714480" y="2214554"/>
            <a:ext cx="3071834" cy="2500330"/>
          </a:xfrm>
          <a:prstGeom prst="rect">
            <a:avLst/>
          </a:prstGeom>
        </p:spPr>
      </p:pic>
      <p:pic>
        <p:nvPicPr>
          <p:cNvPr id="6" name="5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4779428">
            <a:off x="2970054" y="770974"/>
            <a:ext cx="3071834" cy="2500330"/>
          </a:xfrm>
          <a:prstGeom prst="rect">
            <a:avLst/>
          </a:prstGeom>
        </p:spPr>
      </p:pic>
      <p:pic>
        <p:nvPicPr>
          <p:cNvPr id="7" name="6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8379450">
            <a:off x="4373099" y="1982840"/>
            <a:ext cx="3071834" cy="2500330"/>
          </a:xfrm>
          <a:prstGeom prst="rect">
            <a:avLst/>
          </a:prstGeom>
        </p:spPr>
      </p:pic>
      <p:pic>
        <p:nvPicPr>
          <p:cNvPr id="8" name="7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15121960">
            <a:off x="3127436" y="3596865"/>
            <a:ext cx="3071834" cy="2500330"/>
          </a:xfrm>
          <a:prstGeom prst="rect">
            <a:avLst/>
          </a:prstGeom>
        </p:spPr>
      </p:pic>
      <p:pic>
        <p:nvPicPr>
          <p:cNvPr id="9" name="8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742041">
            <a:off x="1875158" y="1300057"/>
            <a:ext cx="3071834" cy="2500330"/>
          </a:xfrm>
          <a:prstGeom prst="rect">
            <a:avLst/>
          </a:prstGeom>
        </p:spPr>
      </p:pic>
      <p:pic>
        <p:nvPicPr>
          <p:cNvPr id="10" name="9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6524849">
            <a:off x="3927742" y="1106105"/>
            <a:ext cx="3071834" cy="2500330"/>
          </a:xfrm>
          <a:prstGeom prst="rect">
            <a:avLst/>
          </a:prstGeom>
        </p:spPr>
      </p:pic>
      <p:pic>
        <p:nvPicPr>
          <p:cNvPr id="11" name="10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13247200">
            <a:off x="4015530" y="3128591"/>
            <a:ext cx="3071834" cy="2500330"/>
          </a:xfrm>
          <a:prstGeom prst="rect">
            <a:avLst/>
          </a:prstGeom>
        </p:spPr>
      </p:pic>
      <p:pic>
        <p:nvPicPr>
          <p:cNvPr id="12" name="11 Imagen" descr="circle-447982_640.png"/>
          <p:cNvPicPr>
            <a:picLocks noChangeAspect="1"/>
          </p:cNvPicPr>
          <p:nvPr/>
        </p:nvPicPr>
        <p:blipFill>
          <a:blip r:embed="rId4">
            <a:duotone>
              <a:prstClr val="black"/>
              <a:srgbClr val="00E3DE">
                <a:tint val="45000"/>
                <a:satMod val="400000"/>
              </a:srgbClr>
            </a:duotone>
            <a:lum contrast="40000"/>
          </a:blip>
          <a:stretch>
            <a:fillRect/>
          </a:stretch>
        </p:blipFill>
        <p:spPr>
          <a:xfrm rot="17487117">
            <a:off x="2046715" y="3136868"/>
            <a:ext cx="3071834" cy="2500330"/>
          </a:xfrm>
          <a:prstGeom prst="rect">
            <a:avLst/>
          </a:prstGeom>
        </p:spPr>
      </p:pic>
      <p:pic>
        <p:nvPicPr>
          <p:cNvPr id="13" name="Picture 2" descr="Rendered Image"/>
          <p:cNvPicPr>
            <a:picLocks noChangeAspect="1" noChangeArrowheads="1"/>
          </p:cNvPicPr>
          <p:nvPr/>
        </p:nvPicPr>
        <p:blipFill>
          <a:blip r:embed="rId5"/>
          <a:srcRect/>
          <a:stretch>
            <a:fillRect/>
          </a:stretch>
        </p:blipFill>
        <p:spPr bwMode="auto">
          <a:xfrm>
            <a:off x="1571604" y="285728"/>
            <a:ext cx="1143000" cy="847725"/>
          </a:xfrm>
          <a:prstGeom prst="rect">
            <a:avLst/>
          </a:prstGeom>
          <a:noFill/>
        </p:spPr>
      </p:pic>
      <p:pic>
        <p:nvPicPr>
          <p:cNvPr id="67588" name="Picture 4" descr="Rendered Image"/>
          <p:cNvPicPr>
            <a:picLocks noChangeAspect="1" noChangeArrowheads="1"/>
          </p:cNvPicPr>
          <p:nvPr/>
        </p:nvPicPr>
        <p:blipFill>
          <a:blip r:embed="rId6"/>
          <a:srcRect/>
          <a:stretch>
            <a:fillRect/>
          </a:stretch>
        </p:blipFill>
        <p:spPr bwMode="auto">
          <a:xfrm>
            <a:off x="3143240" y="285728"/>
            <a:ext cx="1295400" cy="847725"/>
          </a:xfrm>
          <a:prstGeom prst="rect">
            <a:avLst/>
          </a:prstGeom>
          <a:noFill/>
        </p:spPr>
      </p:pic>
      <p:pic>
        <p:nvPicPr>
          <p:cNvPr id="14" name="Picture 6" descr="Rendered Image"/>
          <p:cNvPicPr>
            <a:picLocks noChangeAspect="1" noChangeArrowheads="1"/>
          </p:cNvPicPr>
          <p:nvPr/>
        </p:nvPicPr>
        <p:blipFill>
          <a:blip r:embed="rId7"/>
          <a:srcRect/>
          <a:stretch>
            <a:fillRect/>
          </a:stretch>
        </p:blipFill>
        <p:spPr bwMode="auto">
          <a:xfrm>
            <a:off x="4714876" y="285728"/>
            <a:ext cx="3076575" cy="857251"/>
          </a:xfrm>
          <a:prstGeom prst="rect">
            <a:avLst/>
          </a:prstGeom>
          <a:noFill/>
        </p:spPr>
      </p:pic>
      <p:pic>
        <p:nvPicPr>
          <p:cNvPr id="15" name="Picture 8" descr="Rendered Image"/>
          <p:cNvPicPr>
            <a:picLocks noChangeAspect="1" noChangeArrowheads="1"/>
          </p:cNvPicPr>
          <p:nvPr/>
        </p:nvPicPr>
        <p:blipFill>
          <a:blip r:embed="rId8"/>
          <a:srcRect/>
          <a:stretch>
            <a:fillRect/>
          </a:stretch>
        </p:blipFill>
        <p:spPr bwMode="auto">
          <a:xfrm>
            <a:off x="2285984" y="1857364"/>
            <a:ext cx="2447925" cy="847725"/>
          </a:xfrm>
          <a:prstGeom prst="rect">
            <a:avLst/>
          </a:prstGeom>
          <a:noFill/>
        </p:spPr>
      </p:pic>
      <p:pic>
        <p:nvPicPr>
          <p:cNvPr id="67594" name="Picture 10" descr="Rendered Image"/>
          <p:cNvPicPr>
            <a:picLocks noChangeAspect="1" noChangeArrowheads="1"/>
          </p:cNvPicPr>
          <p:nvPr/>
        </p:nvPicPr>
        <p:blipFill>
          <a:blip r:embed="rId9"/>
          <a:srcRect/>
          <a:stretch>
            <a:fillRect/>
          </a:stretch>
        </p:blipFill>
        <p:spPr bwMode="auto">
          <a:xfrm>
            <a:off x="5072066" y="1857364"/>
            <a:ext cx="1685925" cy="838201"/>
          </a:xfrm>
          <a:prstGeom prst="rect">
            <a:avLst/>
          </a:prstGeom>
          <a:noFill/>
        </p:spPr>
      </p:pic>
      <p:pic>
        <p:nvPicPr>
          <p:cNvPr id="67596" name="Picture 12" descr="Rendered Image"/>
          <p:cNvPicPr>
            <a:picLocks noChangeAspect="1" noChangeArrowheads="1"/>
          </p:cNvPicPr>
          <p:nvPr/>
        </p:nvPicPr>
        <p:blipFill>
          <a:blip r:embed="rId10">
            <a:lum bright="-40000" contrast="40000"/>
          </a:blip>
          <a:srcRect/>
          <a:stretch>
            <a:fillRect/>
          </a:stretch>
        </p:blipFill>
        <p:spPr bwMode="auto">
          <a:xfrm>
            <a:off x="357158" y="6215082"/>
            <a:ext cx="2714612" cy="249811"/>
          </a:xfrm>
          <a:prstGeom prst="rect">
            <a:avLst/>
          </a:prstGeom>
          <a:noFill/>
        </p:spPr>
      </p:pic>
      <p:pic>
        <p:nvPicPr>
          <p:cNvPr id="67598" name="Picture 14" descr="Rendered Image"/>
          <p:cNvPicPr>
            <a:picLocks noChangeAspect="1" noChangeArrowheads="1"/>
          </p:cNvPicPr>
          <p:nvPr/>
        </p:nvPicPr>
        <p:blipFill>
          <a:blip r:embed="rId11">
            <a:duotone>
              <a:prstClr val="black"/>
              <a:schemeClr val="bg1">
                <a:tint val="45000"/>
                <a:satMod val="400000"/>
              </a:schemeClr>
            </a:duotone>
            <a:lum bright="-40000" contrast="40000"/>
          </a:blip>
          <a:srcRect/>
          <a:stretch>
            <a:fillRect/>
          </a:stretch>
        </p:blipFill>
        <p:spPr bwMode="auto">
          <a:xfrm>
            <a:off x="357157" y="5500703"/>
            <a:ext cx="2322879" cy="500065"/>
          </a:xfrm>
          <a:prstGeom prst="rect">
            <a:avLst/>
          </a:prstGeom>
          <a:noFill/>
        </p:spPr>
      </p:pic>
      <p:pic>
        <p:nvPicPr>
          <p:cNvPr id="20" name="19 Imagen" descr="0.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advTm="23000">
    <p:sndAc>
      <p:stSnd loop="1">
        <p:snd r:embed="rId2" name="Enya - Caribbean Blu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par>
                          <p:cTn id="144" fill="hold">
                            <p:stCondLst>
                              <p:cond delay="6000"/>
                            </p:stCondLst>
                            <p:childTnLst>
                              <p:par>
                                <p:cTn id="145" presetID="31" presetClass="entr" presetSubtype="0" fill="hold" nodeType="afterEffect">
                                  <p:stCondLst>
                                    <p:cond delay="0"/>
                                  </p:stCondLst>
                                  <p:iterate type="lt">
                                    <p:tmPct val="5000"/>
                                  </p:iterate>
                                  <p:childTnLst>
                                    <p:set>
                                      <p:cBhvr>
                                        <p:cTn id="146" dur="1" fill="hold">
                                          <p:stCondLst>
                                            <p:cond delay="0"/>
                                          </p:stCondLst>
                                        </p:cTn>
                                        <p:tgtEl>
                                          <p:spTgt spid="13"/>
                                        </p:tgtEl>
                                        <p:attrNameLst>
                                          <p:attrName>style.visibility</p:attrName>
                                        </p:attrNameLst>
                                      </p:cBhvr>
                                      <p:to>
                                        <p:strVal val="visible"/>
                                      </p:to>
                                    </p:set>
                                    <p:anim calcmode="lin" valueType="num">
                                      <p:cBhvr>
                                        <p:cTn id="147" dur="2000" fill="hold"/>
                                        <p:tgtEl>
                                          <p:spTgt spid="13"/>
                                        </p:tgtEl>
                                        <p:attrNameLst>
                                          <p:attrName>ppt_w</p:attrName>
                                        </p:attrNameLst>
                                      </p:cBhvr>
                                      <p:tavLst>
                                        <p:tav tm="0">
                                          <p:val>
                                            <p:fltVal val="0"/>
                                          </p:val>
                                        </p:tav>
                                        <p:tav tm="100000">
                                          <p:val>
                                            <p:strVal val="#ppt_w"/>
                                          </p:val>
                                        </p:tav>
                                      </p:tavLst>
                                    </p:anim>
                                    <p:anim calcmode="lin" valueType="num">
                                      <p:cBhvr>
                                        <p:cTn id="148" dur="2000" fill="hold"/>
                                        <p:tgtEl>
                                          <p:spTgt spid="13"/>
                                        </p:tgtEl>
                                        <p:attrNameLst>
                                          <p:attrName>ppt_h</p:attrName>
                                        </p:attrNameLst>
                                      </p:cBhvr>
                                      <p:tavLst>
                                        <p:tav tm="0">
                                          <p:val>
                                            <p:fltVal val="0"/>
                                          </p:val>
                                        </p:tav>
                                        <p:tav tm="100000">
                                          <p:val>
                                            <p:strVal val="#ppt_h"/>
                                          </p:val>
                                        </p:tav>
                                      </p:tavLst>
                                    </p:anim>
                                    <p:anim calcmode="lin" valueType="num">
                                      <p:cBhvr>
                                        <p:cTn id="149" dur="2000" fill="hold"/>
                                        <p:tgtEl>
                                          <p:spTgt spid="13"/>
                                        </p:tgtEl>
                                        <p:attrNameLst>
                                          <p:attrName>style.rotation</p:attrName>
                                        </p:attrNameLst>
                                      </p:cBhvr>
                                      <p:tavLst>
                                        <p:tav tm="0">
                                          <p:val>
                                            <p:fltVal val="90"/>
                                          </p:val>
                                        </p:tav>
                                        <p:tav tm="100000">
                                          <p:val>
                                            <p:fltVal val="0"/>
                                          </p:val>
                                        </p:tav>
                                      </p:tavLst>
                                    </p:anim>
                                    <p:animEffect transition="in" filter="fade">
                                      <p:cBhvr>
                                        <p:cTn id="150" dur="2000"/>
                                        <p:tgtEl>
                                          <p:spTgt spid="13"/>
                                        </p:tgtEl>
                                      </p:cBhvr>
                                    </p:animEffect>
                                  </p:childTnLst>
                                </p:cTn>
                              </p:par>
                              <p:par>
                                <p:cTn id="151" presetID="31" presetClass="entr" presetSubtype="0" fill="hold" nodeType="withEffect">
                                  <p:stCondLst>
                                    <p:cond delay="0"/>
                                  </p:stCondLst>
                                  <p:iterate type="lt">
                                    <p:tmPct val="5000"/>
                                  </p:iterate>
                                  <p:childTnLst>
                                    <p:set>
                                      <p:cBhvr>
                                        <p:cTn id="152" dur="1" fill="hold">
                                          <p:stCondLst>
                                            <p:cond delay="0"/>
                                          </p:stCondLst>
                                        </p:cTn>
                                        <p:tgtEl>
                                          <p:spTgt spid="67588"/>
                                        </p:tgtEl>
                                        <p:attrNameLst>
                                          <p:attrName>style.visibility</p:attrName>
                                        </p:attrNameLst>
                                      </p:cBhvr>
                                      <p:to>
                                        <p:strVal val="visible"/>
                                      </p:to>
                                    </p:set>
                                    <p:anim calcmode="lin" valueType="num">
                                      <p:cBhvr>
                                        <p:cTn id="153" dur="2000" fill="hold"/>
                                        <p:tgtEl>
                                          <p:spTgt spid="67588"/>
                                        </p:tgtEl>
                                        <p:attrNameLst>
                                          <p:attrName>ppt_w</p:attrName>
                                        </p:attrNameLst>
                                      </p:cBhvr>
                                      <p:tavLst>
                                        <p:tav tm="0">
                                          <p:val>
                                            <p:fltVal val="0"/>
                                          </p:val>
                                        </p:tav>
                                        <p:tav tm="100000">
                                          <p:val>
                                            <p:strVal val="#ppt_w"/>
                                          </p:val>
                                        </p:tav>
                                      </p:tavLst>
                                    </p:anim>
                                    <p:anim calcmode="lin" valueType="num">
                                      <p:cBhvr>
                                        <p:cTn id="154" dur="2000" fill="hold"/>
                                        <p:tgtEl>
                                          <p:spTgt spid="67588"/>
                                        </p:tgtEl>
                                        <p:attrNameLst>
                                          <p:attrName>ppt_h</p:attrName>
                                        </p:attrNameLst>
                                      </p:cBhvr>
                                      <p:tavLst>
                                        <p:tav tm="0">
                                          <p:val>
                                            <p:fltVal val="0"/>
                                          </p:val>
                                        </p:tav>
                                        <p:tav tm="100000">
                                          <p:val>
                                            <p:strVal val="#ppt_h"/>
                                          </p:val>
                                        </p:tav>
                                      </p:tavLst>
                                    </p:anim>
                                    <p:anim calcmode="lin" valueType="num">
                                      <p:cBhvr>
                                        <p:cTn id="155" dur="2000" fill="hold"/>
                                        <p:tgtEl>
                                          <p:spTgt spid="67588"/>
                                        </p:tgtEl>
                                        <p:attrNameLst>
                                          <p:attrName>style.rotation</p:attrName>
                                        </p:attrNameLst>
                                      </p:cBhvr>
                                      <p:tavLst>
                                        <p:tav tm="0">
                                          <p:val>
                                            <p:fltVal val="90"/>
                                          </p:val>
                                        </p:tav>
                                        <p:tav tm="100000">
                                          <p:val>
                                            <p:fltVal val="0"/>
                                          </p:val>
                                        </p:tav>
                                      </p:tavLst>
                                    </p:anim>
                                    <p:animEffect transition="in" filter="fade">
                                      <p:cBhvr>
                                        <p:cTn id="156" dur="2000"/>
                                        <p:tgtEl>
                                          <p:spTgt spid="67588"/>
                                        </p:tgtEl>
                                      </p:cBhvr>
                                    </p:animEffect>
                                  </p:childTnLst>
                                </p:cTn>
                              </p:par>
                              <p:par>
                                <p:cTn id="157" presetID="31" presetClass="entr" presetSubtype="0" fill="hold" nodeType="withEffect">
                                  <p:stCondLst>
                                    <p:cond delay="0"/>
                                  </p:stCondLst>
                                  <p:iterate type="lt">
                                    <p:tmPct val="5000"/>
                                  </p:iterate>
                                  <p:childTnLst>
                                    <p:set>
                                      <p:cBhvr>
                                        <p:cTn id="158" dur="1" fill="hold">
                                          <p:stCondLst>
                                            <p:cond delay="0"/>
                                          </p:stCondLst>
                                        </p:cTn>
                                        <p:tgtEl>
                                          <p:spTgt spid="14"/>
                                        </p:tgtEl>
                                        <p:attrNameLst>
                                          <p:attrName>style.visibility</p:attrName>
                                        </p:attrNameLst>
                                      </p:cBhvr>
                                      <p:to>
                                        <p:strVal val="visible"/>
                                      </p:to>
                                    </p:set>
                                    <p:anim calcmode="lin" valueType="num">
                                      <p:cBhvr>
                                        <p:cTn id="159" dur="2000" fill="hold"/>
                                        <p:tgtEl>
                                          <p:spTgt spid="14"/>
                                        </p:tgtEl>
                                        <p:attrNameLst>
                                          <p:attrName>ppt_w</p:attrName>
                                        </p:attrNameLst>
                                      </p:cBhvr>
                                      <p:tavLst>
                                        <p:tav tm="0">
                                          <p:val>
                                            <p:fltVal val="0"/>
                                          </p:val>
                                        </p:tav>
                                        <p:tav tm="100000">
                                          <p:val>
                                            <p:strVal val="#ppt_w"/>
                                          </p:val>
                                        </p:tav>
                                      </p:tavLst>
                                    </p:anim>
                                    <p:anim calcmode="lin" valueType="num">
                                      <p:cBhvr>
                                        <p:cTn id="160" dur="2000" fill="hold"/>
                                        <p:tgtEl>
                                          <p:spTgt spid="14"/>
                                        </p:tgtEl>
                                        <p:attrNameLst>
                                          <p:attrName>ppt_h</p:attrName>
                                        </p:attrNameLst>
                                      </p:cBhvr>
                                      <p:tavLst>
                                        <p:tav tm="0">
                                          <p:val>
                                            <p:fltVal val="0"/>
                                          </p:val>
                                        </p:tav>
                                        <p:tav tm="100000">
                                          <p:val>
                                            <p:strVal val="#ppt_h"/>
                                          </p:val>
                                        </p:tav>
                                      </p:tavLst>
                                    </p:anim>
                                    <p:anim calcmode="lin" valueType="num">
                                      <p:cBhvr>
                                        <p:cTn id="161" dur="2000" fill="hold"/>
                                        <p:tgtEl>
                                          <p:spTgt spid="14"/>
                                        </p:tgtEl>
                                        <p:attrNameLst>
                                          <p:attrName>style.rotation</p:attrName>
                                        </p:attrNameLst>
                                      </p:cBhvr>
                                      <p:tavLst>
                                        <p:tav tm="0">
                                          <p:val>
                                            <p:fltVal val="90"/>
                                          </p:val>
                                        </p:tav>
                                        <p:tav tm="100000">
                                          <p:val>
                                            <p:fltVal val="0"/>
                                          </p:val>
                                        </p:tav>
                                      </p:tavLst>
                                    </p:anim>
                                    <p:animEffect transition="in" filter="fade">
                                      <p:cBhvr>
                                        <p:cTn id="162" dur="2000"/>
                                        <p:tgtEl>
                                          <p:spTgt spid="14"/>
                                        </p:tgtEl>
                                      </p:cBhvr>
                                    </p:animEffect>
                                  </p:childTnLst>
                                </p:cTn>
                              </p:par>
                            </p:childTnLst>
                          </p:cTn>
                        </p:par>
                        <p:par>
                          <p:cTn id="163" fill="hold">
                            <p:stCondLst>
                              <p:cond delay="8000"/>
                            </p:stCondLst>
                            <p:childTnLst>
                              <p:par>
                                <p:cTn id="164" presetID="31" presetClass="entr" presetSubtype="0" fill="hold" nodeType="afterEffect">
                                  <p:stCondLst>
                                    <p:cond delay="0"/>
                                  </p:stCondLst>
                                  <p:iterate type="lt">
                                    <p:tmPct val="5000"/>
                                  </p:iterate>
                                  <p:childTnLst>
                                    <p:set>
                                      <p:cBhvr>
                                        <p:cTn id="165" dur="1" fill="hold">
                                          <p:stCondLst>
                                            <p:cond delay="0"/>
                                          </p:stCondLst>
                                        </p:cTn>
                                        <p:tgtEl>
                                          <p:spTgt spid="15"/>
                                        </p:tgtEl>
                                        <p:attrNameLst>
                                          <p:attrName>style.visibility</p:attrName>
                                        </p:attrNameLst>
                                      </p:cBhvr>
                                      <p:to>
                                        <p:strVal val="visible"/>
                                      </p:to>
                                    </p:set>
                                    <p:anim calcmode="lin" valueType="num">
                                      <p:cBhvr>
                                        <p:cTn id="166" dur="2000" fill="hold"/>
                                        <p:tgtEl>
                                          <p:spTgt spid="15"/>
                                        </p:tgtEl>
                                        <p:attrNameLst>
                                          <p:attrName>ppt_w</p:attrName>
                                        </p:attrNameLst>
                                      </p:cBhvr>
                                      <p:tavLst>
                                        <p:tav tm="0">
                                          <p:val>
                                            <p:fltVal val="0"/>
                                          </p:val>
                                        </p:tav>
                                        <p:tav tm="100000">
                                          <p:val>
                                            <p:strVal val="#ppt_w"/>
                                          </p:val>
                                        </p:tav>
                                      </p:tavLst>
                                    </p:anim>
                                    <p:anim calcmode="lin" valueType="num">
                                      <p:cBhvr>
                                        <p:cTn id="167" dur="2000" fill="hold"/>
                                        <p:tgtEl>
                                          <p:spTgt spid="15"/>
                                        </p:tgtEl>
                                        <p:attrNameLst>
                                          <p:attrName>ppt_h</p:attrName>
                                        </p:attrNameLst>
                                      </p:cBhvr>
                                      <p:tavLst>
                                        <p:tav tm="0">
                                          <p:val>
                                            <p:fltVal val="0"/>
                                          </p:val>
                                        </p:tav>
                                        <p:tav tm="100000">
                                          <p:val>
                                            <p:strVal val="#ppt_h"/>
                                          </p:val>
                                        </p:tav>
                                      </p:tavLst>
                                    </p:anim>
                                    <p:anim calcmode="lin" valueType="num">
                                      <p:cBhvr>
                                        <p:cTn id="168" dur="2000" fill="hold"/>
                                        <p:tgtEl>
                                          <p:spTgt spid="15"/>
                                        </p:tgtEl>
                                        <p:attrNameLst>
                                          <p:attrName>style.rotation</p:attrName>
                                        </p:attrNameLst>
                                      </p:cBhvr>
                                      <p:tavLst>
                                        <p:tav tm="0">
                                          <p:val>
                                            <p:fltVal val="90"/>
                                          </p:val>
                                        </p:tav>
                                        <p:tav tm="100000">
                                          <p:val>
                                            <p:fltVal val="0"/>
                                          </p:val>
                                        </p:tav>
                                      </p:tavLst>
                                    </p:anim>
                                    <p:animEffect transition="in" filter="fade">
                                      <p:cBhvr>
                                        <p:cTn id="169" dur="2000"/>
                                        <p:tgtEl>
                                          <p:spTgt spid="15"/>
                                        </p:tgtEl>
                                      </p:cBhvr>
                                    </p:animEffect>
                                  </p:childTnLst>
                                </p:cTn>
                              </p:par>
                              <p:par>
                                <p:cTn id="170" presetID="31" presetClass="entr" presetSubtype="0" fill="hold" nodeType="withEffect">
                                  <p:stCondLst>
                                    <p:cond delay="0"/>
                                  </p:stCondLst>
                                  <p:iterate type="lt">
                                    <p:tmPct val="5000"/>
                                  </p:iterate>
                                  <p:childTnLst>
                                    <p:set>
                                      <p:cBhvr>
                                        <p:cTn id="171" dur="1" fill="hold">
                                          <p:stCondLst>
                                            <p:cond delay="0"/>
                                          </p:stCondLst>
                                        </p:cTn>
                                        <p:tgtEl>
                                          <p:spTgt spid="67594"/>
                                        </p:tgtEl>
                                        <p:attrNameLst>
                                          <p:attrName>style.visibility</p:attrName>
                                        </p:attrNameLst>
                                      </p:cBhvr>
                                      <p:to>
                                        <p:strVal val="visible"/>
                                      </p:to>
                                    </p:set>
                                    <p:anim calcmode="lin" valueType="num">
                                      <p:cBhvr>
                                        <p:cTn id="172" dur="2000" fill="hold"/>
                                        <p:tgtEl>
                                          <p:spTgt spid="67594"/>
                                        </p:tgtEl>
                                        <p:attrNameLst>
                                          <p:attrName>ppt_w</p:attrName>
                                        </p:attrNameLst>
                                      </p:cBhvr>
                                      <p:tavLst>
                                        <p:tav tm="0">
                                          <p:val>
                                            <p:fltVal val="0"/>
                                          </p:val>
                                        </p:tav>
                                        <p:tav tm="100000">
                                          <p:val>
                                            <p:strVal val="#ppt_w"/>
                                          </p:val>
                                        </p:tav>
                                      </p:tavLst>
                                    </p:anim>
                                    <p:anim calcmode="lin" valueType="num">
                                      <p:cBhvr>
                                        <p:cTn id="173" dur="2000" fill="hold"/>
                                        <p:tgtEl>
                                          <p:spTgt spid="67594"/>
                                        </p:tgtEl>
                                        <p:attrNameLst>
                                          <p:attrName>ppt_h</p:attrName>
                                        </p:attrNameLst>
                                      </p:cBhvr>
                                      <p:tavLst>
                                        <p:tav tm="0">
                                          <p:val>
                                            <p:fltVal val="0"/>
                                          </p:val>
                                        </p:tav>
                                        <p:tav tm="100000">
                                          <p:val>
                                            <p:strVal val="#ppt_h"/>
                                          </p:val>
                                        </p:tav>
                                      </p:tavLst>
                                    </p:anim>
                                    <p:anim calcmode="lin" valueType="num">
                                      <p:cBhvr>
                                        <p:cTn id="174" dur="2000" fill="hold"/>
                                        <p:tgtEl>
                                          <p:spTgt spid="67594"/>
                                        </p:tgtEl>
                                        <p:attrNameLst>
                                          <p:attrName>style.rotation</p:attrName>
                                        </p:attrNameLst>
                                      </p:cBhvr>
                                      <p:tavLst>
                                        <p:tav tm="0">
                                          <p:val>
                                            <p:fltVal val="90"/>
                                          </p:val>
                                        </p:tav>
                                        <p:tav tm="100000">
                                          <p:val>
                                            <p:fltVal val="0"/>
                                          </p:val>
                                        </p:tav>
                                      </p:tavLst>
                                    </p:anim>
                                    <p:animEffect transition="in" filter="fade">
                                      <p:cBhvr>
                                        <p:cTn id="175" dur="2000"/>
                                        <p:tgtEl>
                                          <p:spTgt spid="67594"/>
                                        </p:tgtEl>
                                      </p:cBhvr>
                                    </p:animEffect>
                                  </p:childTnLst>
                                </p:cTn>
                              </p:par>
                            </p:childTnLst>
                          </p:cTn>
                        </p:par>
                        <p:par>
                          <p:cTn id="176" fill="hold">
                            <p:stCondLst>
                              <p:cond delay="10000"/>
                            </p:stCondLst>
                            <p:childTnLst>
                              <p:par>
                                <p:cTn id="177" presetID="29" presetClass="entr" presetSubtype="0" fill="hold" nodeType="afterEffect">
                                  <p:stCondLst>
                                    <p:cond delay="0"/>
                                  </p:stCondLst>
                                  <p:childTnLst>
                                    <p:set>
                                      <p:cBhvr>
                                        <p:cTn id="178" dur="1" fill="hold">
                                          <p:stCondLst>
                                            <p:cond delay="0"/>
                                          </p:stCondLst>
                                        </p:cTn>
                                        <p:tgtEl>
                                          <p:spTgt spid="67598"/>
                                        </p:tgtEl>
                                        <p:attrNameLst>
                                          <p:attrName>style.visibility</p:attrName>
                                        </p:attrNameLst>
                                      </p:cBhvr>
                                      <p:to>
                                        <p:strVal val="visible"/>
                                      </p:to>
                                    </p:set>
                                    <p:anim calcmode="lin" valueType="num">
                                      <p:cBhvr>
                                        <p:cTn id="179" dur="2000" fill="hold"/>
                                        <p:tgtEl>
                                          <p:spTgt spid="67598"/>
                                        </p:tgtEl>
                                        <p:attrNameLst>
                                          <p:attrName>ppt_x</p:attrName>
                                        </p:attrNameLst>
                                      </p:cBhvr>
                                      <p:tavLst>
                                        <p:tav tm="0">
                                          <p:val>
                                            <p:strVal val="#ppt_x-.2"/>
                                          </p:val>
                                        </p:tav>
                                        <p:tav tm="100000">
                                          <p:val>
                                            <p:strVal val="#ppt_x"/>
                                          </p:val>
                                        </p:tav>
                                      </p:tavLst>
                                    </p:anim>
                                    <p:anim calcmode="lin" valueType="num">
                                      <p:cBhvr>
                                        <p:cTn id="180" dur="2000" fill="hold"/>
                                        <p:tgtEl>
                                          <p:spTgt spid="67598"/>
                                        </p:tgtEl>
                                        <p:attrNameLst>
                                          <p:attrName>ppt_y</p:attrName>
                                        </p:attrNameLst>
                                      </p:cBhvr>
                                      <p:tavLst>
                                        <p:tav tm="0">
                                          <p:val>
                                            <p:strVal val="#ppt_y"/>
                                          </p:val>
                                        </p:tav>
                                        <p:tav tm="100000">
                                          <p:val>
                                            <p:strVal val="#ppt_y"/>
                                          </p:val>
                                        </p:tav>
                                      </p:tavLst>
                                    </p:anim>
                                    <p:animEffect transition="in" filter="wipe(right)" prLst="gradientSize: 0.1">
                                      <p:cBhvr>
                                        <p:cTn id="181" dur="2000"/>
                                        <p:tgtEl>
                                          <p:spTgt spid="67598"/>
                                        </p:tgtEl>
                                      </p:cBhvr>
                                    </p:animEffect>
                                  </p:childTnLst>
                                </p:cTn>
                              </p:par>
                            </p:childTnLst>
                          </p:cTn>
                        </p:par>
                        <p:par>
                          <p:cTn id="182" fill="hold">
                            <p:stCondLst>
                              <p:cond delay="12000"/>
                            </p:stCondLst>
                            <p:childTnLst>
                              <p:par>
                                <p:cTn id="183" presetID="29" presetClass="entr" presetSubtype="0" fill="hold" nodeType="afterEffect">
                                  <p:stCondLst>
                                    <p:cond delay="0"/>
                                  </p:stCondLst>
                                  <p:childTnLst>
                                    <p:set>
                                      <p:cBhvr>
                                        <p:cTn id="184" dur="1" fill="hold">
                                          <p:stCondLst>
                                            <p:cond delay="0"/>
                                          </p:stCondLst>
                                        </p:cTn>
                                        <p:tgtEl>
                                          <p:spTgt spid="67596"/>
                                        </p:tgtEl>
                                        <p:attrNameLst>
                                          <p:attrName>style.visibility</p:attrName>
                                        </p:attrNameLst>
                                      </p:cBhvr>
                                      <p:to>
                                        <p:strVal val="visible"/>
                                      </p:to>
                                    </p:set>
                                    <p:anim calcmode="lin" valueType="num">
                                      <p:cBhvr>
                                        <p:cTn id="185" dur="2000" fill="hold"/>
                                        <p:tgtEl>
                                          <p:spTgt spid="67596"/>
                                        </p:tgtEl>
                                        <p:attrNameLst>
                                          <p:attrName>ppt_x</p:attrName>
                                        </p:attrNameLst>
                                      </p:cBhvr>
                                      <p:tavLst>
                                        <p:tav tm="0">
                                          <p:val>
                                            <p:strVal val="#ppt_x-.2"/>
                                          </p:val>
                                        </p:tav>
                                        <p:tav tm="100000">
                                          <p:val>
                                            <p:strVal val="#ppt_x"/>
                                          </p:val>
                                        </p:tav>
                                      </p:tavLst>
                                    </p:anim>
                                    <p:anim calcmode="lin" valueType="num">
                                      <p:cBhvr>
                                        <p:cTn id="186" dur="2000" fill="hold"/>
                                        <p:tgtEl>
                                          <p:spTgt spid="67596"/>
                                        </p:tgtEl>
                                        <p:attrNameLst>
                                          <p:attrName>ppt_y</p:attrName>
                                        </p:attrNameLst>
                                      </p:cBhvr>
                                      <p:tavLst>
                                        <p:tav tm="0">
                                          <p:val>
                                            <p:strVal val="#ppt_y"/>
                                          </p:val>
                                        </p:tav>
                                        <p:tav tm="100000">
                                          <p:val>
                                            <p:strVal val="#ppt_y"/>
                                          </p:val>
                                        </p:tav>
                                      </p:tavLst>
                                    </p:anim>
                                    <p:animEffect transition="in" filter="wipe(right)" prLst="gradientSize: 0.1">
                                      <p:cBhvr>
                                        <p:cTn id="187" dur="2000"/>
                                        <p:tgtEl>
                                          <p:spTgt spid="675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lum bright="10000"/>
            </a:blip>
            <a:srcRect/>
            <a:tile tx="0" ty="0" sx="100000" sy="100000" flip="none" algn="tl"/>
          </a:blipFill>
        </p:spPr>
        <p:txBody>
          <a:bodyPr/>
          <a:lstStyle/>
          <a:p>
            <a:endParaRPr lang="es-ES" dirty="0"/>
          </a:p>
        </p:txBody>
      </p:sp>
      <p:sp>
        <p:nvSpPr>
          <p:cNvPr id="4" name="3 Rectángulo redondeado"/>
          <p:cNvSpPr/>
          <p:nvPr/>
        </p:nvSpPr>
        <p:spPr>
          <a:xfrm>
            <a:off x="714348" y="714356"/>
            <a:ext cx="8072494" cy="5500726"/>
          </a:xfrm>
          <a:prstGeom prst="roundRect">
            <a:avLst/>
          </a:prstGeom>
          <a:solidFill>
            <a:srgbClr val="09C2ED"/>
          </a:solidFill>
          <a:ln cmpd="tri">
            <a:noFill/>
          </a:ln>
          <a:scene3d>
            <a:camera prst="orthographicFront"/>
            <a:lightRig rig="threePt" dir="t"/>
          </a:scene3d>
          <a:sp3d>
            <a:bevelT w="190500" h="190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214414" y="857232"/>
            <a:ext cx="6929486" cy="5139869"/>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fontAlgn="base"/>
            <a:endParaRPr lang="es-ES" sz="2400" b="1" dirty="0" smtClean="0">
              <a:ln w="50800"/>
              <a:solidFill>
                <a:schemeClr val="bg1">
                  <a:shade val="50000"/>
                </a:schemeClr>
              </a:solidFill>
            </a:endParaRPr>
          </a:p>
          <a:p>
            <a:pPr fontAlgn="base"/>
            <a:r>
              <a:rPr lang="es-ES" sz="2000" b="1" dirty="0" smtClean="0">
                <a:ln w="50800"/>
                <a:solidFill>
                  <a:schemeClr val="bg1">
                    <a:shade val="50000"/>
                  </a:schemeClr>
                </a:solidFill>
                <a:effectLst>
                  <a:outerShdw blurRad="38100" dist="38100" dir="2700000" algn="tl">
                    <a:srgbClr val="000000">
                      <a:alpha val="43137"/>
                    </a:srgbClr>
                  </a:outerShdw>
                </a:effectLst>
                <a:latin typeface="Harrington" pitchFamily="82" charset="0"/>
              </a:rPr>
              <a:t>Las Islas Maldivas son una nación insular situada en el Océano Índico, agrupada en 26 atolones al sur de las Islas Lakshadweep de India, alrededor de 700 km al sudoeste de Sri Lanka, constituida por 1.192 islas, de las cuales 200 están habitadas.</a:t>
            </a:r>
          </a:p>
          <a:p>
            <a:pPr fontAlgn="base"/>
            <a:r>
              <a:rPr lang="es-ES" sz="2000" b="1" dirty="0" smtClean="0">
                <a:ln w="50800"/>
                <a:solidFill>
                  <a:schemeClr val="bg1">
                    <a:shade val="50000"/>
                  </a:schemeClr>
                </a:solidFill>
                <a:effectLst>
                  <a:outerShdw blurRad="38100" dist="38100" dir="2700000" algn="tl">
                    <a:srgbClr val="000000">
                      <a:alpha val="43137"/>
                    </a:srgbClr>
                  </a:outerShdw>
                </a:effectLst>
                <a:latin typeface="Harrington" pitchFamily="82" charset="0"/>
              </a:rPr>
              <a:t>Maldivas, es  sinónimo de paraíso tropical, playas infinitas de arena blanca, aguas cálidas y transparentes. La meca del submarinismo, arrecifes y corales de una riqueza extraordinaria. </a:t>
            </a:r>
            <a:r>
              <a:rPr lang="es-ES" sz="2000" b="1" dirty="0" err="1" smtClean="0">
                <a:ln w="50800"/>
                <a:solidFill>
                  <a:schemeClr val="bg1">
                    <a:shade val="50000"/>
                  </a:schemeClr>
                </a:solidFill>
                <a:effectLst>
                  <a:outerShdw blurRad="38100" dist="38100" dir="2700000" algn="tl">
                    <a:srgbClr val="000000">
                      <a:alpha val="43137"/>
                    </a:srgbClr>
                  </a:outerShdw>
                </a:effectLst>
                <a:latin typeface="Harrington" pitchFamily="82" charset="0"/>
              </a:rPr>
              <a:t>Male</a:t>
            </a:r>
            <a:r>
              <a:rPr lang="es-ES" sz="2000" b="1" dirty="0" smtClean="0">
                <a:ln w="50800"/>
                <a:solidFill>
                  <a:schemeClr val="bg1">
                    <a:shade val="50000"/>
                  </a:schemeClr>
                </a:solidFill>
                <a:effectLst>
                  <a:outerShdw blurRad="38100" dist="38100" dir="2700000" algn="tl">
                    <a:srgbClr val="000000">
                      <a:alpha val="43137"/>
                    </a:srgbClr>
                  </a:outerShdw>
                </a:effectLst>
                <a:latin typeface="Harrington" pitchFamily="82" charset="0"/>
              </a:rPr>
              <a:t>  su capital, es pequeña y única. Laberinto de callejuelas, sus mezquitas y mercados  los cautivaran.</a:t>
            </a:r>
          </a:p>
          <a:p>
            <a:pPr algn="ctr"/>
            <a:r>
              <a:rPr lang="es-ES" sz="2000" b="1" dirty="0" smtClean="0">
                <a:ln w="50800"/>
                <a:solidFill>
                  <a:schemeClr val="bg1">
                    <a:shade val="50000"/>
                  </a:schemeClr>
                </a:solidFill>
                <a:effectLst>
                  <a:outerShdw blurRad="38100" dist="38100" dir="2700000" algn="tl">
                    <a:srgbClr val="000000">
                      <a:alpha val="43137"/>
                    </a:srgbClr>
                  </a:outerShdw>
                </a:effectLst>
                <a:latin typeface="Harrington" pitchFamily="82" charset="0"/>
              </a:rPr>
              <a:t>Debe  su nombre a la derivación en sánscrito, en la que </a:t>
            </a:r>
          </a:p>
          <a:p>
            <a:pPr algn="ctr"/>
            <a:r>
              <a:rPr lang="es-ES" sz="2000" b="1" dirty="0" smtClean="0">
                <a:ln w="50800"/>
                <a:solidFill>
                  <a:schemeClr val="bg1">
                    <a:shade val="50000"/>
                  </a:schemeClr>
                </a:solidFill>
                <a:effectLst>
                  <a:outerShdw blurRad="38100" dist="38100" dir="2700000" algn="tl">
                    <a:srgbClr val="000000">
                      <a:alpha val="43137"/>
                    </a:srgbClr>
                  </a:outerShdw>
                </a:effectLst>
                <a:latin typeface="Harrington" pitchFamily="82" charset="0"/>
              </a:rPr>
              <a:t>“mal” significa (miles) y “diva” (isla). Es decir, miles de islas.</a:t>
            </a:r>
          </a:p>
          <a:p>
            <a:pPr fontAlgn="base"/>
            <a:endParaRPr lang="es-ES" sz="2400" b="1" dirty="0" smtClean="0">
              <a:ln w="50800"/>
              <a:solidFill>
                <a:schemeClr val="bg1">
                  <a:shade val="50000"/>
                </a:schemeClr>
              </a:solidFill>
              <a:latin typeface="Harrington" pitchFamily="82" charset="0"/>
            </a:endParaRPr>
          </a:p>
          <a:p>
            <a:endParaRPr lang="es-ES" sz="2000" b="1" dirty="0">
              <a:ln w="50800"/>
              <a:solidFill>
                <a:schemeClr val="bg1">
                  <a:shade val="50000"/>
                </a:schemeClr>
              </a:solidFill>
              <a:latin typeface="Harrington" pitchFamily="82" charset="0"/>
            </a:endParaRPr>
          </a:p>
        </p:txBody>
      </p:sp>
      <p:pic>
        <p:nvPicPr>
          <p:cNvPr id="66562" name="Picture 2" descr="http://i839.photobucket.com/albums/zz315/aipho45al/blue-fish.gif"/>
          <p:cNvPicPr>
            <a:picLocks noChangeAspect="1" noChangeArrowheads="1" noCrop="1"/>
          </p:cNvPicPr>
          <p:nvPr/>
        </p:nvPicPr>
        <p:blipFill>
          <a:blip r:embed="rId3">
            <a:lum contrast="20000"/>
          </a:blip>
          <a:srcRect/>
          <a:stretch>
            <a:fillRect/>
          </a:stretch>
        </p:blipFill>
        <p:spPr bwMode="auto">
          <a:xfrm>
            <a:off x="0" y="5857892"/>
            <a:ext cx="1295400" cy="638175"/>
          </a:xfrm>
          <a:prstGeom prst="rect">
            <a:avLst/>
          </a:prstGeom>
          <a:noFill/>
        </p:spPr>
      </p:pic>
      <p:pic>
        <p:nvPicPr>
          <p:cNvPr id="66564" name="Picture 4" descr="http://www.gifgratis.net/gifs_animes/poissons/63.gif"/>
          <p:cNvPicPr>
            <a:picLocks noChangeAspect="1" noChangeArrowheads="1" noCrop="1"/>
          </p:cNvPicPr>
          <p:nvPr/>
        </p:nvPicPr>
        <p:blipFill>
          <a:blip r:embed="rId4"/>
          <a:srcRect/>
          <a:stretch>
            <a:fillRect/>
          </a:stretch>
        </p:blipFill>
        <p:spPr bwMode="auto">
          <a:xfrm>
            <a:off x="1643042" y="6019799"/>
            <a:ext cx="2295525" cy="838201"/>
          </a:xfrm>
          <a:prstGeom prst="rect">
            <a:avLst/>
          </a:prstGeom>
          <a:noFill/>
        </p:spPr>
      </p:pic>
      <p:pic>
        <p:nvPicPr>
          <p:cNvPr id="66566" name="Picture 6" descr="http://i950.photobucket.com/albums/ad343/elrinconcito/gifs/Animales-Insectos/Peces/GIF014.gif"/>
          <p:cNvPicPr>
            <a:picLocks noChangeAspect="1" noChangeArrowheads="1" noCrop="1"/>
          </p:cNvPicPr>
          <p:nvPr/>
        </p:nvPicPr>
        <p:blipFill>
          <a:blip r:embed="rId5"/>
          <a:srcRect/>
          <a:stretch>
            <a:fillRect/>
          </a:stretch>
        </p:blipFill>
        <p:spPr bwMode="auto">
          <a:xfrm>
            <a:off x="4143372" y="6105524"/>
            <a:ext cx="790575" cy="752476"/>
          </a:xfrm>
          <a:prstGeom prst="rect">
            <a:avLst/>
          </a:prstGeom>
          <a:noFill/>
        </p:spPr>
      </p:pic>
      <p:pic>
        <p:nvPicPr>
          <p:cNvPr id="66568" name="Picture 8" descr="http://www0.edutic.ua.es/usuarios/sucky/img_webquest/fish14.gif"/>
          <p:cNvPicPr>
            <a:picLocks noChangeAspect="1" noChangeArrowheads="1" noCrop="1"/>
          </p:cNvPicPr>
          <p:nvPr/>
        </p:nvPicPr>
        <p:blipFill>
          <a:blip r:embed="rId6"/>
          <a:srcRect/>
          <a:stretch>
            <a:fillRect/>
          </a:stretch>
        </p:blipFill>
        <p:spPr bwMode="auto">
          <a:xfrm>
            <a:off x="5715008" y="6143625"/>
            <a:ext cx="952500" cy="714375"/>
          </a:xfrm>
          <a:prstGeom prst="rect">
            <a:avLst/>
          </a:prstGeom>
          <a:noFill/>
        </p:spPr>
      </p:pic>
      <p:pic>
        <p:nvPicPr>
          <p:cNvPr id="66570" name="Picture 10" descr="http://afilosofia.no.sapo.pt/An144.gif"/>
          <p:cNvPicPr>
            <a:picLocks noChangeAspect="1" noChangeArrowheads="1" noCrop="1"/>
          </p:cNvPicPr>
          <p:nvPr/>
        </p:nvPicPr>
        <p:blipFill>
          <a:blip r:embed="rId7"/>
          <a:srcRect/>
          <a:stretch>
            <a:fillRect/>
          </a:stretch>
        </p:blipFill>
        <p:spPr bwMode="auto">
          <a:xfrm rot="1184178">
            <a:off x="7668605" y="6183802"/>
            <a:ext cx="952500" cy="629275"/>
          </a:xfrm>
          <a:prstGeom prst="rect">
            <a:avLst/>
          </a:prstGeom>
          <a:noFill/>
        </p:spPr>
      </p:pic>
      <p:pic>
        <p:nvPicPr>
          <p:cNvPr id="66574" name="Picture 14" descr="http://members.tripod.com/Amasewa/animated_fish.gif"/>
          <p:cNvPicPr>
            <a:picLocks noChangeAspect="1" noChangeArrowheads="1" noCrop="1"/>
          </p:cNvPicPr>
          <p:nvPr/>
        </p:nvPicPr>
        <p:blipFill>
          <a:blip r:embed="rId8"/>
          <a:srcRect/>
          <a:stretch>
            <a:fillRect/>
          </a:stretch>
        </p:blipFill>
        <p:spPr bwMode="auto">
          <a:xfrm>
            <a:off x="2214546" y="0"/>
            <a:ext cx="1000125" cy="581026"/>
          </a:xfrm>
          <a:prstGeom prst="rect">
            <a:avLst/>
          </a:prstGeom>
          <a:noFill/>
        </p:spPr>
      </p:pic>
      <p:pic>
        <p:nvPicPr>
          <p:cNvPr id="14" name="Picture 6" descr="http://i950.photobucket.com/albums/ad343/elrinconcito/gifs/Animales-Insectos/Peces/GIF014.gif"/>
          <p:cNvPicPr>
            <a:picLocks noChangeAspect="1" noChangeArrowheads="1" noCrop="1"/>
          </p:cNvPicPr>
          <p:nvPr/>
        </p:nvPicPr>
        <p:blipFill>
          <a:blip r:embed="rId5"/>
          <a:srcRect/>
          <a:stretch>
            <a:fillRect/>
          </a:stretch>
        </p:blipFill>
        <p:spPr bwMode="auto">
          <a:xfrm>
            <a:off x="4286248" y="0"/>
            <a:ext cx="790575" cy="752476"/>
          </a:xfrm>
          <a:prstGeom prst="rect">
            <a:avLst/>
          </a:prstGeom>
          <a:noFill/>
        </p:spPr>
      </p:pic>
      <p:pic>
        <p:nvPicPr>
          <p:cNvPr id="15" name="Picture 8" descr="http://www0.edutic.ua.es/usuarios/sucky/img_webquest/fish14.gif"/>
          <p:cNvPicPr>
            <a:picLocks noChangeAspect="1" noChangeArrowheads="1" noCrop="1"/>
          </p:cNvPicPr>
          <p:nvPr/>
        </p:nvPicPr>
        <p:blipFill>
          <a:blip r:embed="rId6"/>
          <a:srcRect/>
          <a:stretch>
            <a:fillRect/>
          </a:stretch>
        </p:blipFill>
        <p:spPr bwMode="auto">
          <a:xfrm>
            <a:off x="5857884" y="0"/>
            <a:ext cx="952500" cy="714375"/>
          </a:xfrm>
          <a:prstGeom prst="rect">
            <a:avLst/>
          </a:prstGeom>
          <a:noFill/>
        </p:spPr>
      </p:pic>
      <p:pic>
        <p:nvPicPr>
          <p:cNvPr id="16" name="Picture 10" descr="http://afilosofia.no.sapo.pt/An144.gif"/>
          <p:cNvPicPr>
            <a:picLocks noChangeAspect="1" noChangeArrowheads="1" noCrop="1"/>
          </p:cNvPicPr>
          <p:nvPr/>
        </p:nvPicPr>
        <p:blipFill>
          <a:blip r:embed="rId7"/>
          <a:srcRect/>
          <a:stretch>
            <a:fillRect/>
          </a:stretch>
        </p:blipFill>
        <p:spPr bwMode="auto">
          <a:xfrm>
            <a:off x="7858148" y="0"/>
            <a:ext cx="952500" cy="581026"/>
          </a:xfrm>
          <a:prstGeom prst="rect">
            <a:avLst/>
          </a:prstGeom>
          <a:noFill/>
        </p:spPr>
      </p:pic>
      <p:pic>
        <p:nvPicPr>
          <p:cNvPr id="17" name="Picture 10" descr="http://afilosofia.no.sapo.pt/An144.gif"/>
          <p:cNvPicPr>
            <a:picLocks noChangeAspect="1" noChangeArrowheads="1" noCrop="1"/>
          </p:cNvPicPr>
          <p:nvPr/>
        </p:nvPicPr>
        <p:blipFill>
          <a:blip r:embed="rId7"/>
          <a:srcRect/>
          <a:stretch>
            <a:fillRect/>
          </a:stretch>
        </p:blipFill>
        <p:spPr bwMode="auto">
          <a:xfrm>
            <a:off x="428596" y="0"/>
            <a:ext cx="952500" cy="581026"/>
          </a:xfrm>
          <a:prstGeom prst="rect">
            <a:avLst/>
          </a:prstGeom>
          <a:noFill/>
        </p:spPr>
      </p:pic>
      <p:sp>
        <p:nvSpPr>
          <p:cNvPr id="18" name="17 CuadroTexto"/>
          <p:cNvSpPr txBox="1"/>
          <p:nvPr/>
        </p:nvSpPr>
        <p:spPr>
          <a:xfrm>
            <a:off x="7000892" y="5643578"/>
            <a:ext cx="734496" cy="276999"/>
          </a:xfrm>
          <a:prstGeom prst="rect">
            <a:avLst/>
          </a:prstGeom>
          <a:noFill/>
        </p:spPr>
        <p:txBody>
          <a:bodyPr wrap="none" rtlCol="0">
            <a:spAutoFit/>
          </a:bodyPr>
          <a:lstStyle/>
          <a:p>
            <a:r>
              <a:rPr lang="es-ES_tradnl" sz="1200" b="1" dirty="0" err="1" smtClean="0">
                <a:solidFill>
                  <a:schemeClr val="bg1"/>
                </a:solidFill>
                <a:latin typeface="Pristina" pitchFamily="66" charset="0"/>
              </a:rPr>
              <a:t>pps</a:t>
            </a:r>
            <a:r>
              <a:rPr lang="es-ES_tradnl" sz="1200" b="1" dirty="0" smtClean="0">
                <a:solidFill>
                  <a:schemeClr val="bg1"/>
                </a:solidFill>
                <a:latin typeface="Pristina" pitchFamily="66" charset="0"/>
              </a:rPr>
              <a:t> Raquel</a:t>
            </a:r>
            <a:endParaRPr lang="es-ES" sz="1200" b="1" dirty="0">
              <a:solidFill>
                <a:schemeClr val="bg1"/>
              </a:solidFill>
              <a:latin typeface="Pristina" pitchFamily="66" charset="0"/>
            </a:endParaRPr>
          </a:p>
        </p:txBody>
      </p:sp>
      <p:sp>
        <p:nvSpPr>
          <p:cNvPr id="19" name="1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2190FF">
                  <a:shade val="67500"/>
                  <a:satMod val="115000"/>
                </a:srgbClr>
              </a:gs>
              <a:gs pos="100000">
                <a:srgbClr val="2190FF">
                  <a:shade val="100000"/>
                  <a:satMod val="115000"/>
                </a:srgbClr>
              </a:gs>
            </a:gsLst>
            <a:path path="circle">
              <a:fillToRect l="50000" t="50000" r="50000" b="50000"/>
            </a:path>
            <a:tileRect/>
          </a:gradFill>
        </p:spPr>
        <p:txBody>
          <a:bodyPr/>
          <a:lstStyle/>
          <a:p>
            <a:endParaRPr lang="es-ES" dirty="0"/>
          </a:p>
        </p:txBody>
      </p:sp>
      <p:pic>
        <p:nvPicPr>
          <p:cNvPr id="4" name="3 Imagen" descr="0(92).jpg"/>
          <p:cNvPicPr>
            <a:picLocks noChangeAspect="1"/>
          </p:cNvPicPr>
          <p:nvPr/>
        </p:nvPicPr>
        <p:blipFill>
          <a:blip r:embed="rId3"/>
          <a:stretch>
            <a:fillRect/>
          </a:stretch>
        </p:blipFill>
        <p:spPr>
          <a:xfrm>
            <a:off x="0" y="0"/>
            <a:ext cx="9144000" cy="6858000"/>
          </a:xfrm>
          <a:prstGeom prst="rect">
            <a:avLst/>
          </a:prstGeom>
        </p:spPr>
      </p:pic>
      <p:pic>
        <p:nvPicPr>
          <p:cNvPr id="8" name="7 Imagen" descr="remolino_png_transparente_by_carlieeeditions-d6gs5f9.png"/>
          <p:cNvPicPr>
            <a:picLocks noChangeAspect="1"/>
          </p:cNvPicPr>
          <p:nvPr/>
        </p:nvPicPr>
        <p:blipFill>
          <a:blip r:embed="rId4">
            <a:duotone>
              <a:schemeClr val="accent1">
                <a:shade val="45000"/>
                <a:satMod val="135000"/>
              </a:schemeClr>
              <a:prstClr val="white"/>
            </a:duotone>
            <a:lum bright="40000" contrast="40000"/>
          </a:blip>
          <a:stretch>
            <a:fillRect/>
          </a:stretch>
        </p:blipFill>
        <p:spPr>
          <a:xfrm>
            <a:off x="1308327" y="0"/>
            <a:ext cx="6527346" cy="6858000"/>
          </a:xfrm>
          <a:prstGeom prst="rect">
            <a:avLst/>
          </a:prstGeom>
          <a:effectLst>
            <a:softEdge rad="31750"/>
          </a:effectLst>
        </p:spPr>
      </p:pic>
      <p:pic>
        <p:nvPicPr>
          <p:cNvPr id="6" name="5 Imagen" descr="remolino_png_transparente_by_carlieeeditions-d6gs5f9.png"/>
          <p:cNvPicPr>
            <a:picLocks noChangeAspect="1"/>
          </p:cNvPicPr>
          <p:nvPr/>
        </p:nvPicPr>
        <p:blipFill>
          <a:blip r:embed="rId4">
            <a:duotone>
              <a:schemeClr val="accent2">
                <a:shade val="45000"/>
                <a:satMod val="135000"/>
              </a:schemeClr>
              <a:prstClr val="white"/>
            </a:duotone>
            <a:lum contrast="40000"/>
          </a:blip>
          <a:stretch>
            <a:fillRect/>
          </a:stretch>
        </p:blipFill>
        <p:spPr>
          <a:xfrm rot="20435508">
            <a:off x="1662669" y="-110503"/>
            <a:ext cx="6527346" cy="6858000"/>
          </a:xfrm>
          <a:prstGeom prst="rect">
            <a:avLst/>
          </a:prstGeom>
          <a:effectLst>
            <a:softEdge rad="31750"/>
          </a:effectLst>
        </p:spPr>
      </p:pic>
      <p:pic>
        <p:nvPicPr>
          <p:cNvPr id="10" name="9 Imagen" descr="0.png"/>
          <p:cNvPicPr>
            <a:picLocks noChangeAspect="1"/>
          </p:cNvPicPr>
          <p:nvPr/>
        </p:nvPicPr>
        <p:blipFill>
          <a:blip r:embed="rId5" cstate="print"/>
          <a:stretch>
            <a:fillRect/>
          </a:stretch>
        </p:blipFill>
        <p:spPr>
          <a:xfrm rot="402821" flipH="1">
            <a:off x="3743089" y="2774302"/>
            <a:ext cx="1496149" cy="3016936"/>
          </a:xfrm>
          <a:prstGeom prst="rect">
            <a:avLst/>
          </a:prstGeom>
        </p:spPr>
      </p:pic>
      <p:sp>
        <p:nvSpPr>
          <p:cNvPr id="9" name="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52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2000" fill="hold"/>
                                        <p:tgtEl>
                                          <p:spTgt spid="8"/>
                                        </p:tgtEl>
                                        <p:attrNameLst>
                                          <p:attrName>ppt_w</p:attrName>
                                        </p:attrNameLst>
                                      </p:cBhvr>
                                      <p:tavLst>
                                        <p:tav tm="0">
                                          <p:val>
                                            <p:fltVal val="0"/>
                                          </p:val>
                                        </p:tav>
                                        <p:tav tm="100000">
                                          <p:val>
                                            <p:strVal val="#ppt_w"/>
                                          </p:val>
                                        </p:tav>
                                      </p:tavLst>
                                    </p:anim>
                                    <p:anim calcmode="lin" valueType="num">
                                      <p:cBhvr>
                                        <p:cTn id="11" dur="2000" fill="hold"/>
                                        <p:tgtEl>
                                          <p:spTgt spid="8"/>
                                        </p:tgtEl>
                                        <p:attrNameLst>
                                          <p:attrName>ppt_h</p:attrName>
                                        </p:attrNameLst>
                                      </p:cBhvr>
                                      <p:tavLst>
                                        <p:tav tm="0">
                                          <p:val>
                                            <p:fltVal val="0"/>
                                          </p:val>
                                        </p:tav>
                                        <p:tav tm="100000">
                                          <p:val>
                                            <p:strVal val="#ppt_h"/>
                                          </p:val>
                                        </p:tav>
                                      </p:tavLst>
                                    </p:anim>
                                    <p:anim calcmode="lin" valueType="num">
                                      <p:cBhvr>
                                        <p:cTn id="12" dur="2000" fill="hold"/>
                                        <p:tgtEl>
                                          <p:spTgt spid="8"/>
                                        </p:tgtEl>
                                        <p:attrNameLst>
                                          <p:attrName>ppt_x</p:attrName>
                                        </p:attrNameLst>
                                      </p:cBhvr>
                                      <p:tavLst>
                                        <p:tav tm="0">
                                          <p:val>
                                            <p:fltVal val="0.5"/>
                                          </p:val>
                                        </p:tav>
                                        <p:tav tm="100000">
                                          <p:val>
                                            <p:strVal val="#ppt_x"/>
                                          </p:val>
                                        </p:tav>
                                      </p:tavLst>
                                    </p:anim>
                                    <p:anim calcmode="lin" valueType="num">
                                      <p:cBhvr>
                                        <p:cTn id="13" dur="2000" fill="hold"/>
                                        <p:tgtEl>
                                          <p:spTgt spid="8"/>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8"/>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8"/>
                                        </p:tgtEl>
                                        <p:attrNameLst>
                                          <p:attrName>ppt_w</p:attrName>
                                        </p:attrNameLst>
                                      </p:cBhvr>
                                      <p:tavLst>
                                        <p:tav tm="0">
                                          <p:val>
                                            <p:strVal val="ppt_w"/>
                                          </p:val>
                                        </p:tav>
                                        <p:tav tm="100000">
                                          <p:val>
                                            <p:fltVal val="0"/>
                                          </p:val>
                                        </p:tav>
                                      </p:tavLst>
                                    </p:anim>
                                    <p:anim calcmode="lin" valueType="num">
                                      <p:cBhvr>
                                        <p:cTn id="27" dur="2000"/>
                                        <p:tgtEl>
                                          <p:spTgt spid="8"/>
                                        </p:tgtEl>
                                        <p:attrNameLst>
                                          <p:attrName>ppt_h</p:attrName>
                                        </p:attrNameLst>
                                      </p:cBhvr>
                                      <p:tavLst>
                                        <p:tav tm="0">
                                          <p:val>
                                            <p:strVal val="ppt_h"/>
                                          </p:val>
                                        </p:tav>
                                        <p:tav tm="100000">
                                          <p:val>
                                            <p:fltVal val="0"/>
                                          </p:val>
                                        </p:tav>
                                      </p:tavLst>
                                    </p:anim>
                                    <p:anim calcmode="lin" valueType="num">
                                      <p:cBhvr>
                                        <p:cTn id="28" dur="2000"/>
                                        <p:tgtEl>
                                          <p:spTgt spid="8"/>
                                        </p:tgtEl>
                                        <p:attrNameLst>
                                          <p:attrName>ppt_x</p:attrName>
                                        </p:attrNameLst>
                                      </p:cBhvr>
                                      <p:tavLst>
                                        <p:tav tm="0">
                                          <p:val>
                                            <p:strVal val="ppt_x"/>
                                          </p:val>
                                        </p:tav>
                                        <p:tav tm="100000">
                                          <p:val>
                                            <p:fltVal val="0.5"/>
                                          </p:val>
                                        </p:tav>
                                      </p:tavLst>
                                    </p:anim>
                                    <p:anim calcmode="lin" valueType="num">
                                      <p:cBhvr>
                                        <p:cTn id="29" dur="2000"/>
                                        <p:tgtEl>
                                          <p:spTgt spid="8"/>
                                        </p:tgtEl>
                                        <p:attrNameLst>
                                          <p:attrName>ppt_y</p:attrName>
                                        </p:attrNameLst>
                                      </p:cBhvr>
                                      <p:tavLst>
                                        <p:tav tm="0">
                                          <p:val>
                                            <p:strVal val="ppt_y"/>
                                          </p:val>
                                        </p:tav>
                                        <p:tav tm="100000">
                                          <p:val>
                                            <p:fltVal val="0.5"/>
                                          </p:val>
                                        </p:tav>
                                      </p:tavLst>
                                    </p:anim>
                                    <p:set>
                                      <p:cBhvr>
                                        <p:cTn id="30" dur="1" fill="hold">
                                          <p:stCondLst>
                                            <p:cond delay="1999"/>
                                          </p:stCondLst>
                                        </p:cTn>
                                        <p:tgtEl>
                                          <p:spTgt spid="8"/>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12).jpg"/>
          <p:cNvPicPr>
            <a:picLocks noGrp="1" noChangeAspect="1"/>
          </p:cNvPicPr>
          <p:nvPr>
            <p:ph idx="1"/>
          </p:nvPr>
        </p:nvPicPr>
        <p:blipFill>
          <a:blip r:embed="rId2"/>
          <a:stretch>
            <a:fillRect/>
          </a:stretch>
        </p:blipFill>
        <p:spPr>
          <a:xfrm>
            <a:off x="0" y="500042"/>
            <a:ext cx="9144000" cy="5819350"/>
          </a:xfrm>
        </p:spPr>
      </p:pic>
      <p:pic>
        <p:nvPicPr>
          <p:cNvPr id="5" name="Picture 3" descr="0428 Indice "/>
          <p:cNvPicPr>
            <a:picLocks noChangeAspect="1" noChangeArrowheads="1" noCrop="1"/>
          </p:cNvPicPr>
          <p:nvPr/>
        </p:nvPicPr>
        <p:blipFill>
          <a:blip r:embed="rId3"/>
          <a:srcRect/>
          <a:stretch>
            <a:fillRect/>
          </a:stretch>
        </p:blipFill>
        <p:spPr bwMode="auto">
          <a:xfrm rot="19074646">
            <a:off x="6372159" y="3281647"/>
            <a:ext cx="500961" cy="235146"/>
          </a:xfrm>
          <a:prstGeom prst="rect">
            <a:avLst/>
          </a:prstGeom>
          <a:noFill/>
          <a:ln w="9525">
            <a:noFill/>
            <a:miter lim="800000"/>
            <a:headEnd/>
            <a:tailEnd/>
          </a:ln>
        </p:spPr>
      </p:pic>
      <p:sp>
        <p:nvSpPr>
          <p:cNvPr id="7" name="6 Rectángulo"/>
          <p:cNvSpPr/>
          <p:nvPr/>
        </p:nvSpPr>
        <p:spPr>
          <a:xfrm>
            <a:off x="0" y="0"/>
            <a:ext cx="9144000" cy="500042"/>
          </a:xfrm>
          <a:prstGeom prst="rect">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6286520"/>
            <a:ext cx="9144000" cy="571480"/>
          </a:xfrm>
          <a:prstGeom prst="rect">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Anillo"/>
          <p:cNvSpPr/>
          <p:nvPr/>
        </p:nvSpPr>
        <p:spPr>
          <a:xfrm>
            <a:off x="6000760" y="3143248"/>
            <a:ext cx="428628" cy="357190"/>
          </a:xfrm>
          <a:prstGeom prst="donut">
            <a:avLst>
              <a:gd name="adj" fmla="val 9445"/>
            </a:avLst>
          </a:prstGeom>
          <a:solidFill>
            <a:srgbClr val="FF0000"/>
          </a:solidFill>
          <a:ln>
            <a:solidFill>
              <a:srgbClr val="FF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2776"/>
              </a:gs>
              <a:gs pos="50000">
                <a:srgbClr val="009999">
                  <a:shade val="67500"/>
                  <a:satMod val="115000"/>
                </a:srgbClr>
              </a:gs>
              <a:gs pos="100000">
                <a:srgbClr val="009999">
                  <a:shade val="100000"/>
                  <a:satMod val="115000"/>
                </a:srgbClr>
              </a:gs>
            </a:gsLst>
            <a:lin ang="54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sp>
        <p:nvSpPr>
          <p:cNvPr id="38" name="37 Onda"/>
          <p:cNvSpPr/>
          <p:nvPr/>
        </p:nvSpPr>
        <p:spPr>
          <a:xfrm>
            <a:off x="1571604" y="0"/>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flipH="1">
            <a:off x="4429124" y="0"/>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a:off x="1571604" y="857232"/>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flipH="1">
            <a:off x="4429124" y="857232"/>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a:off x="1571604" y="1714512"/>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flipH="1">
            <a:off x="4429124" y="1714512"/>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a:off x="1571604" y="2571744"/>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flipH="1">
            <a:off x="4429124" y="2571744"/>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Onda"/>
          <p:cNvSpPr/>
          <p:nvPr/>
        </p:nvSpPr>
        <p:spPr>
          <a:xfrm>
            <a:off x="1571604" y="3429024"/>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Onda"/>
          <p:cNvSpPr/>
          <p:nvPr/>
        </p:nvSpPr>
        <p:spPr>
          <a:xfrm flipH="1">
            <a:off x="4429124" y="3429024"/>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Onda"/>
          <p:cNvSpPr/>
          <p:nvPr/>
        </p:nvSpPr>
        <p:spPr>
          <a:xfrm>
            <a:off x="1571604" y="4286256"/>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Onda"/>
          <p:cNvSpPr/>
          <p:nvPr/>
        </p:nvSpPr>
        <p:spPr>
          <a:xfrm flipH="1">
            <a:off x="4429124" y="4286256"/>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Onda"/>
          <p:cNvSpPr/>
          <p:nvPr/>
        </p:nvSpPr>
        <p:spPr>
          <a:xfrm>
            <a:off x="1571604" y="5143536"/>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Onda"/>
          <p:cNvSpPr/>
          <p:nvPr/>
        </p:nvSpPr>
        <p:spPr>
          <a:xfrm flipH="1">
            <a:off x="4429124" y="5143536"/>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Onda"/>
          <p:cNvSpPr/>
          <p:nvPr/>
        </p:nvSpPr>
        <p:spPr>
          <a:xfrm>
            <a:off x="1571604" y="6000768"/>
            <a:ext cx="278605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Onda"/>
          <p:cNvSpPr/>
          <p:nvPr/>
        </p:nvSpPr>
        <p:spPr>
          <a:xfrm flipH="1">
            <a:off x="4429124" y="6000768"/>
            <a:ext cx="2776590" cy="1285884"/>
          </a:xfrm>
          <a:prstGeom prst="wave">
            <a:avLst>
              <a:gd name="adj1" fmla="val 20000"/>
              <a:gd name="adj2" fmla="val 0"/>
            </a:avLst>
          </a:prstGeom>
          <a:blipFill dpi="0" rotWithShape="1">
            <a:blip r:embed="rId3">
              <a:duotone>
                <a:prstClr val="black"/>
                <a:schemeClr val="accent2">
                  <a:lumMod val="50000"/>
                  <a:tint val="45000"/>
                  <a:satMod val="400000"/>
                </a:schemeClr>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72866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 calcmode="lin" valueType="num">
                                      <p:cBhvr additive="base">
                                        <p:cTn id="10" dur="3000" fill="hold"/>
                                        <p:tgtEl>
                                          <p:spTgt spid="38"/>
                                        </p:tgtEl>
                                        <p:attrNameLst>
                                          <p:attrName>ppt_x</p:attrName>
                                        </p:attrNameLst>
                                      </p:cBhvr>
                                      <p:tavLst>
                                        <p:tav tm="0">
                                          <p:val>
                                            <p:strVal val="1+#ppt_w/2"/>
                                          </p:val>
                                        </p:tav>
                                        <p:tav tm="100000">
                                          <p:val>
                                            <p:strVal val="#ppt_x"/>
                                          </p:val>
                                        </p:tav>
                                      </p:tavLst>
                                    </p:anim>
                                    <p:anim calcmode="lin" valueType="num">
                                      <p:cBhvr additive="base">
                                        <p:cTn id="11" dur="3000" fill="hold"/>
                                        <p:tgtEl>
                                          <p:spTgt spid="38"/>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3000" fill="hold"/>
                                        <p:tgtEl>
                                          <p:spTgt spid="40"/>
                                        </p:tgtEl>
                                        <p:attrNameLst>
                                          <p:attrName>ppt_x</p:attrName>
                                        </p:attrNameLst>
                                      </p:cBhvr>
                                      <p:tavLst>
                                        <p:tav tm="0">
                                          <p:val>
                                            <p:strVal val="1+#ppt_w/2"/>
                                          </p:val>
                                        </p:tav>
                                        <p:tav tm="100000">
                                          <p:val>
                                            <p:strVal val="#ppt_x"/>
                                          </p:val>
                                        </p:tav>
                                      </p:tavLst>
                                    </p:anim>
                                    <p:anim calcmode="lin" valueType="num">
                                      <p:cBhvr additive="base">
                                        <p:cTn id="15" dur="30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3000" fill="hold"/>
                                        <p:tgtEl>
                                          <p:spTgt spid="42"/>
                                        </p:tgtEl>
                                        <p:attrNameLst>
                                          <p:attrName>ppt_x</p:attrName>
                                        </p:attrNameLst>
                                      </p:cBhvr>
                                      <p:tavLst>
                                        <p:tav tm="0">
                                          <p:val>
                                            <p:strVal val="1+#ppt_w/2"/>
                                          </p:val>
                                        </p:tav>
                                        <p:tav tm="100000">
                                          <p:val>
                                            <p:strVal val="#ppt_x"/>
                                          </p:val>
                                        </p:tav>
                                      </p:tavLst>
                                    </p:anim>
                                    <p:anim calcmode="lin" valueType="num">
                                      <p:cBhvr additive="base">
                                        <p:cTn id="19" dur="30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3000" fill="hold"/>
                                        <p:tgtEl>
                                          <p:spTgt spid="44"/>
                                        </p:tgtEl>
                                        <p:attrNameLst>
                                          <p:attrName>ppt_x</p:attrName>
                                        </p:attrNameLst>
                                      </p:cBhvr>
                                      <p:tavLst>
                                        <p:tav tm="0">
                                          <p:val>
                                            <p:strVal val="1+#ppt_w/2"/>
                                          </p:val>
                                        </p:tav>
                                        <p:tav tm="100000">
                                          <p:val>
                                            <p:strVal val="#ppt_x"/>
                                          </p:val>
                                        </p:tav>
                                      </p:tavLst>
                                    </p:anim>
                                    <p:anim calcmode="lin" valueType="num">
                                      <p:cBhvr additive="base">
                                        <p:cTn id="23" dur="30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3000" fill="hold"/>
                                        <p:tgtEl>
                                          <p:spTgt spid="46"/>
                                        </p:tgtEl>
                                        <p:attrNameLst>
                                          <p:attrName>ppt_x</p:attrName>
                                        </p:attrNameLst>
                                      </p:cBhvr>
                                      <p:tavLst>
                                        <p:tav tm="0">
                                          <p:val>
                                            <p:strVal val="1+#ppt_w/2"/>
                                          </p:val>
                                        </p:tav>
                                        <p:tav tm="100000">
                                          <p:val>
                                            <p:strVal val="#ppt_x"/>
                                          </p:val>
                                        </p:tav>
                                      </p:tavLst>
                                    </p:anim>
                                    <p:anim calcmode="lin" valueType="num">
                                      <p:cBhvr additive="base">
                                        <p:cTn id="27" dur="30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3000" fill="hold"/>
                                        <p:tgtEl>
                                          <p:spTgt spid="48"/>
                                        </p:tgtEl>
                                        <p:attrNameLst>
                                          <p:attrName>ppt_x</p:attrName>
                                        </p:attrNameLst>
                                      </p:cBhvr>
                                      <p:tavLst>
                                        <p:tav tm="0">
                                          <p:val>
                                            <p:strVal val="1+#ppt_w/2"/>
                                          </p:val>
                                        </p:tav>
                                        <p:tav tm="100000">
                                          <p:val>
                                            <p:strVal val="#ppt_x"/>
                                          </p:val>
                                        </p:tav>
                                      </p:tavLst>
                                    </p:anim>
                                    <p:anim calcmode="lin" valueType="num">
                                      <p:cBhvr additive="base">
                                        <p:cTn id="31" dur="30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3000" fill="hold"/>
                                        <p:tgtEl>
                                          <p:spTgt spid="50"/>
                                        </p:tgtEl>
                                        <p:attrNameLst>
                                          <p:attrName>ppt_x</p:attrName>
                                        </p:attrNameLst>
                                      </p:cBhvr>
                                      <p:tavLst>
                                        <p:tav tm="0">
                                          <p:val>
                                            <p:strVal val="1+#ppt_w/2"/>
                                          </p:val>
                                        </p:tav>
                                        <p:tav tm="100000">
                                          <p:val>
                                            <p:strVal val="#ppt_x"/>
                                          </p:val>
                                        </p:tav>
                                      </p:tavLst>
                                    </p:anim>
                                    <p:anim calcmode="lin" valueType="num">
                                      <p:cBhvr additive="base">
                                        <p:cTn id="35" dur="3000" fill="hold"/>
                                        <p:tgtEl>
                                          <p:spTgt spid="50"/>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52"/>
                                        </p:tgtEl>
                                        <p:attrNameLst>
                                          <p:attrName>style.visibility</p:attrName>
                                        </p:attrNameLst>
                                      </p:cBhvr>
                                      <p:to>
                                        <p:strVal val="visible"/>
                                      </p:to>
                                    </p:set>
                                    <p:anim calcmode="lin" valueType="num">
                                      <p:cBhvr additive="base">
                                        <p:cTn id="38" dur="3000" fill="hold"/>
                                        <p:tgtEl>
                                          <p:spTgt spid="52"/>
                                        </p:tgtEl>
                                        <p:attrNameLst>
                                          <p:attrName>ppt_x</p:attrName>
                                        </p:attrNameLst>
                                      </p:cBhvr>
                                      <p:tavLst>
                                        <p:tav tm="0">
                                          <p:val>
                                            <p:strVal val="1+#ppt_w/2"/>
                                          </p:val>
                                        </p:tav>
                                        <p:tav tm="100000">
                                          <p:val>
                                            <p:strVal val="#ppt_x"/>
                                          </p:val>
                                        </p:tav>
                                      </p:tavLst>
                                    </p:anim>
                                    <p:anim calcmode="lin" valueType="num">
                                      <p:cBhvr additive="base">
                                        <p:cTn id="39" dur="3000" fill="hold"/>
                                        <p:tgtEl>
                                          <p:spTgt spid="5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additive="base">
                                        <p:cTn id="42" dur="3000" fill="hold"/>
                                        <p:tgtEl>
                                          <p:spTgt spid="39"/>
                                        </p:tgtEl>
                                        <p:attrNameLst>
                                          <p:attrName>ppt_x</p:attrName>
                                        </p:attrNameLst>
                                      </p:cBhvr>
                                      <p:tavLst>
                                        <p:tav tm="0">
                                          <p:val>
                                            <p:strVal val="0-#ppt_w/2"/>
                                          </p:val>
                                        </p:tav>
                                        <p:tav tm="100000">
                                          <p:val>
                                            <p:strVal val="#ppt_x"/>
                                          </p:val>
                                        </p:tav>
                                      </p:tavLst>
                                    </p:anim>
                                    <p:anim calcmode="lin" valueType="num">
                                      <p:cBhvr additive="base">
                                        <p:cTn id="43" dur="3000" fill="hold"/>
                                        <p:tgtEl>
                                          <p:spTgt spid="39"/>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 calcmode="lin" valueType="num">
                                      <p:cBhvr additive="base">
                                        <p:cTn id="46" dur="3000" fill="hold"/>
                                        <p:tgtEl>
                                          <p:spTgt spid="41"/>
                                        </p:tgtEl>
                                        <p:attrNameLst>
                                          <p:attrName>ppt_x</p:attrName>
                                        </p:attrNameLst>
                                      </p:cBhvr>
                                      <p:tavLst>
                                        <p:tav tm="0">
                                          <p:val>
                                            <p:strVal val="0-#ppt_w/2"/>
                                          </p:val>
                                        </p:tav>
                                        <p:tav tm="100000">
                                          <p:val>
                                            <p:strVal val="#ppt_x"/>
                                          </p:val>
                                        </p:tav>
                                      </p:tavLst>
                                    </p:anim>
                                    <p:anim calcmode="lin" valueType="num">
                                      <p:cBhvr additive="base">
                                        <p:cTn id="47" dur="3000" fill="hold"/>
                                        <p:tgtEl>
                                          <p:spTgt spid="4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3000" fill="hold"/>
                                        <p:tgtEl>
                                          <p:spTgt spid="43"/>
                                        </p:tgtEl>
                                        <p:attrNameLst>
                                          <p:attrName>ppt_x</p:attrName>
                                        </p:attrNameLst>
                                      </p:cBhvr>
                                      <p:tavLst>
                                        <p:tav tm="0">
                                          <p:val>
                                            <p:strVal val="0-#ppt_w/2"/>
                                          </p:val>
                                        </p:tav>
                                        <p:tav tm="100000">
                                          <p:val>
                                            <p:strVal val="#ppt_x"/>
                                          </p:val>
                                        </p:tav>
                                      </p:tavLst>
                                    </p:anim>
                                    <p:anim calcmode="lin" valueType="num">
                                      <p:cBhvr additive="base">
                                        <p:cTn id="51" dur="3000" fill="hold"/>
                                        <p:tgtEl>
                                          <p:spTgt spid="43"/>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45"/>
                                        </p:tgtEl>
                                        <p:attrNameLst>
                                          <p:attrName>style.visibility</p:attrName>
                                        </p:attrNameLst>
                                      </p:cBhvr>
                                      <p:to>
                                        <p:strVal val="visible"/>
                                      </p:to>
                                    </p:set>
                                    <p:anim calcmode="lin" valueType="num">
                                      <p:cBhvr additive="base">
                                        <p:cTn id="54" dur="3000" fill="hold"/>
                                        <p:tgtEl>
                                          <p:spTgt spid="45"/>
                                        </p:tgtEl>
                                        <p:attrNameLst>
                                          <p:attrName>ppt_x</p:attrName>
                                        </p:attrNameLst>
                                      </p:cBhvr>
                                      <p:tavLst>
                                        <p:tav tm="0">
                                          <p:val>
                                            <p:strVal val="0-#ppt_w/2"/>
                                          </p:val>
                                        </p:tav>
                                        <p:tav tm="100000">
                                          <p:val>
                                            <p:strVal val="#ppt_x"/>
                                          </p:val>
                                        </p:tav>
                                      </p:tavLst>
                                    </p:anim>
                                    <p:anim calcmode="lin" valueType="num">
                                      <p:cBhvr additive="base">
                                        <p:cTn id="55" dur="3000" fill="hold"/>
                                        <p:tgtEl>
                                          <p:spTgt spid="45"/>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additive="base">
                                        <p:cTn id="58" dur="3000" fill="hold"/>
                                        <p:tgtEl>
                                          <p:spTgt spid="47"/>
                                        </p:tgtEl>
                                        <p:attrNameLst>
                                          <p:attrName>ppt_x</p:attrName>
                                        </p:attrNameLst>
                                      </p:cBhvr>
                                      <p:tavLst>
                                        <p:tav tm="0">
                                          <p:val>
                                            <p:strVal val="0-#ppt_w/2"/>
                                          </p:val>
                                        </p:tav>
                                        <p:tav tm="100000">
                                          <p:val>
                                            <p:strVal val="#ppt_x"/>
                                          </p:val>
                                        </p:tav>
                                      </p:tavLst>
                                    </p:anim>
                                    <p:anim calcmode="lin" valueType="num">
                                      <p:cBhvr additive="base">
                                        <p:cTn id="59" dur="3000" fill="hold"/>
                                        <p:tgtEl>
                                          <p:spTgt spid="4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3000" fill="hold"/>
                                        <p:tgtEl>
                                          <p:spTgt spid="49"/>
                                        </p:tgtEl>
                                        <p:attrNameLst>
                                          <p:attrName>ppt_x</p:attrName>
                                        </p:attrNameLst>
                                      </p:cBhvr>
                                      <p:tavLst>
                                        <p:tav tm="0">
                                          <p:val>
                                            <p:strVal val="0-#ppt_w/2"/>
                                          </p:val>
                                        </p:tav>
                                        <p:tav tm="100000">
                                          <p:val>
                                            <p:strVal val="#ppt_x"/>
                                          </p:val>
                                        </p:tav>
                                      </p:tavLst>
                                    </p:anim>
                                    <p:anim calcmode="lin" valueType="num">
                                      <p:cBhvr additive="base">
                                        <p:cTn id="63" dur="3000" fill="hold"/>
                                        <p:tgtEl>
                                          <p:spTgt spid="49"/>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3000" fill="hold"/>
                                        <p:tgtEl>
                                          <p:spTgt spid="51"/>
                                        </p:tgtEl>
                                        <p:attrNameLst>
                                          <p:attrName>ppt_x</p:attrName>
                                        </p:attrNameLst>
                                      </p:cBhvr>
                                      <p:tavLst>
                                        <p:tav tm="0">
                                          <p:val>
                                            <p:strVal val="0-#ppt_w/2"/>
                                          </p:val>
                                        </p:tav>
                                        <p:tav tm="100000">
                                          <p:val>
                                            <p:strVal val="#ppt_x"/>
                                          </p:val>
                                        </p:tav>
                                      </p:tavLst>
                                    </p:anim>
                                    <p:anim calcmode="lin" valueType="num">
                                      <p:cBhvr additive="base">
                                        <p:cTn id="67" dur="3000" fill="hold"/>
                                        <p:tgtEl>
                                          <p:spTgt spid="51"/>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3000" fill="hold"/>
                                        <p:tgtEl>
                                          <p:spTgt spid="53"/>
                                        </p:tgtEl>
                                        <p:attrNameLst>
                                          <p:attrName>ppt_x</p:attrName>
                                        </p:attrNameLst>
                                      </p:cBhvr>
                                      <p:tavLst>
                                        <p:tav tm="0">
                                          <p:val>
                                            <p:strVal val="0-#ppt_w/2"/>
                                          </p:val>
                                        </p:tav>
                                        <p:tav tm="100000">
                                          <p:val>
                                            <p:strVal val="#ppt_x"/>
                                          </p:val>
                                        </p:tav>
                                      </p:tavLst>
                                    </p:anim>
                                    <p:anim calcmode="lin" valueType="num">
                                      <p:cBhvr additive="base">
                                        <p:cTn id="71" dur="3000" fill="hold"/>
                                        <p:tgtEl>
                                          <p:spTgt spid="53"/>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39"/>
                                        </p:tgtEl>
                                        <p:attrNameLst>
                                          <p:attrName>style.visibility</p:attrName>
                                        </p:attrNameLst>
                                      </p:cBhvr>
                                      <p:to>
                                        <p:strVal val="visible"/>
                                      </p:to>
                                    </p:set>
                                    <p:anim calcmode="lin" valueType="num">
                                      <p:cBhvr>
                                        <p:cTn id="74" dur="3000" fill="hold"/>
                                        <p:tgtEl>
                                          <p:spTgt spid="39"/>
                                        </p:tgtEl>
                                        <p:attrNameLst>
                                          <p:attrName>ppt_w</p:attrName>
                                        </p:attrNameLst>
                                      </p:cBhvr>
                                      <p:tavLst>
                                        <p:tav tm="0">
                                          <p:val>
                                            <p:strVal val="#ppt_w"/>
                                          </p:val>
                                        </p:tav>
                                        <p:tav tm="100000">
                                          <p:val>
                                            <p:strVal val="#ppt_w"/>
                                          </p:val>
                                        </p:tav>
                                      </p:tavLst>
                                    </p:anim>
                                    <p:anim calcmode="lin" valueType="num">
                                      <p:cBhvr>
                                        <p:cTn id="75" dur="3000" fill="hold"/>
                                        <p:tgtEl>
                                          <p:spTgt spid="39"/>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p:cTn id="78" dur="3000" fill="hold"/>
                                        <p:tgtEl>
                                          <p:spTgt spid="41"/>
                                        </p:tgtEl>
                                        <p:attrNameLst>
                                          <p:attrName>ppt_w</p:attrName>
                                        </p:attrNameLst>
                                      </p:cBhvr>
                                      <p:tavLst>
                                        <p:tav tm="0">
                                          <p:val>
                                            <p:strVal val="#ppt_w"/>
                                          </p:val>
                                        </p:tav>
                                        <p:tav tm="100000">
                                          <p:val>
                                            <p:strVal val="#ppt_w"/>
                                          </p:val>
                                        </p:tav>
                                      </p:tavLst>
                                    </p:anim>
                                    <p:anim calcmode="lin" valueType="num">
                                      <p:cBhvr>
                                        <p:cTn id="79" dur="3000" fill="hold"/>
                                        <p:tgtEl>
                                          <p:spTgt spid="41"/>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p:cTn id="82" dur="3000" fill="hold"/>
                                        <p:tgtEl>
                                          <p:spTgt spid="43"/>
                                        </p:tgtEl>
                                        <p:attrNameLst>
                                          <p:attrName>ppt_w</p:attrName>
                                        </p:attrNameLst>
                                      </p:cBhvr>
                                      <p:tavLst>
                                        <p:tav tm="0">
                                          <p:val>
                                            <p:strVal val="#ppt_w"/>
                                          </p:val>
                                        </p:tav>
                                        <p:tav tm="100000">
                                          <p:val>
                                            <p:strVal val="#ppt_w"/>
                                          </p:val>
                                        </p:tav>
                                      </p:tavLst>
                                    </p:anim>
                                    <p:anim calcmode="lin" valueType="num">
                                      <p:cBhvr>
                                        <p:cTn id="83" dur="3000" fill="hold"/>
                                        <p:tgtEl>
                                          <p:spTgt spid="43"/>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45"/>
                                        </p:tgtEl>
                                        <p:attrNameLst>
                                          <p:attrName>style.visibility</p:attrName>
                                        </p:attrNameLst>
                                      </p:cBhvr>
                                      <p:to>
                                        <p:strVal val="visible"/>
                                      </p:to>
                                    </p:set>
                                    <p:anim calcmode="lin" valueType="num">
                                      <p:cBhvr>
                                        <p:cTn id="86" dur="3000" fill="hold"/>
                                        <p:tgtEl>
                                          <p:spTgt spid="45"/>
                                        </p:tgtEl>
                                        <p:attrNameLst>
                                          <p:attrName>ppt_w</p:attrName>
                                        </p:attrNameLst>
                                      </p:cBhvr>
                                      <p:tavLst>
                                        <p:tav tm="0">
                                          <p:val>
                                            <p:strVal val="#ppt_w"/>
                                          </p:val>
                                        </p:tav>
                                        <p:tav tm="100000">
                                          <p:val>
                                            <p:strVal val="#ppt_w"/>
                                          </p:val>
                                        </p:tav>
                                      </p:tavLst>
                                    </p:anim>
                                    <p:anim calcmode="lin" valueType="num">
                                      <p:cBhvr>
                                        <p:cTn id="87" dur="3000" fill="hold"/>
                                        <p:tgtEl>
                                          <p:spTgt spid="45"/>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3000" fill="hold"/>
                                        <p:tgtEl>
                                          <p:spTgt spid="47"/>
                                        </p:tgtEl>
                                        <p:attrNameLst>
                                          <p:attrName>ppt_w</p:attrName>
                                        </p:attrNameLst>
                                      </p:cBhvr>
                                      <p:tavLst>
                                        <p:tav tm="0">
                                          <p:val>
                                            <p:strVal val="#ppt_w"/>
                                          </p:val>
                                        </p:tav>
                                        <p:tav tm="100000">
                                          <p:val>
                                            <p:strVal val="#ppt_w"/>
                                          </p:val>
                                        </p:tav>
                                      </p:tavLst>
                                    </p:anim>
                                    <p:anim calcmode="lin" valueType="num">
                                      <p:cBhvr>
                                        <p:cTn id="91" dur="3000" fill="hold"/>
                                        <p:tgtEl>
                                          <p:spTgt spid="47"/>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49"/>
                                        </p:tgtEl>
                                        <p:attrNameLst>
                                          <p:attrName>style.visibility</p:attrName>
                                        </p:attrNameLst>
                                      </p:cBhvr>
                                      <p:to>
                                        <p:strVal val="visible"/>
                                      </p:to>
                                    </p:set>
                                    <p:anim calcmode="lin" valueType="num">
                                      <p:cBhvr>
                                        <p:cTn id="94" dur="3000" fill="hold"/>
                                        <p:tgtEl>
                                          <p:spTgt spid="49"/>
                                        </p:tgtEl>
                                        <p:attrNameLst>
                                          <p:attrName>ppt_w</p:attrName>
                                        </p:attrNameLst>
                                      </p:cBhvr>
                                      <p:tavLst>
                                        <p:tav tm="0">
                                          <p:val>
                                            <p:strVal val="#ppt_w"/>
                                          </p:val>
                                        </p:tav>
                                        <p:tav tm="100000">
                                          <p:val>
                                            <p:strVal val="#ppt_w"/>
                                          </p:val>
                                        </p:tav>
                                      </p:tavLst>
                                    </p:anim>
                                    <p:anim calcmode="lin" valueType="num">
                                      <p:cBhvr>
                                        <p:cTn id="95" dur="3000" fill="hold"/>
                                        <p:tgtEl>
                                          <p:spTgt spid="49"/>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0" fill="hold"/>
                                        <p:tgtEl>
                                          <p:spTgt spid="51"/>
                                        </p:tgtEl>
                                        <p:attrNameLst>
                                          <p:attrName>ppt_w</p:attrName>
                                        </p:attrNameLst>
                                      </p:cBhvr>
                                      <p:tavLst>
                                        <p:tav tm="0">
                                          <p:val>
                                            <p:strVal val="#ppt_w"/>
                                          </p:val>
                                        </p:tav>
                                        <p:tav tm="100000">
                                          <p:val>
                                            <p:strVal val="#ppt_w"/>
                                          </p:val>
                                        </p:tav>
                                      </p:tavLst>
                                    </p:anim>
                                    <p:anim calcmode="lin" valueType="num">
                                      <p:cBhvr>
                                        <p:cTn id="99" dur="3000" fill="hold"/>
                                        <p:tgtEl>
                                          <p:spTgt spid="51"/>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53"/>
                                        </p:tgtEl>
                                        <p:attrNameLst>
                                          <p:attrName>style.visibility</p:attrName>
                                        </p:attrNameLst>
                                      </p:cBhvr>
                                      <p:to>
                                        <p:strVal val="visible"/>
                                      </p:to>
                                    </p:set>
                                    <p:anim calcmode="lin" valueType="num">
                                      <p:cBhvr>
                                        <p:cTn id="102" dur="3000" fill="hold"/>
                                        <p:tgtEl>
                                          <p:spTgt spid="53"/>
                                        </p:tgtEl>
                                        <p:attrNameLst>
                                          <p:attrName>ppt_w</p:attrName>
                                        </p:attrNameLst>
                                      </p:cBhvr>
                                      <p:tavLst>
                                        <p:tav tm="0">
                                          <p:val>
                                            <p:strVal val="#ppt_w"/>
                                          </p:val>
                                        </p:tav>
                                        <p:tav tm="100000">
                                          <p:val>
                                            <p:strVal val="#ppt_w"/>
                                          </p:val>
                                        </p:tav>
                                      </p:tavLst>
                                    </p:anim>
                                    <p:anim calcmode="lin" valueType="num">
                                      <p:cBhvr>
                                        <p:cTn id="103" dur="3000" fill="hold"/>
                                        <p:tgtEl>
                                          <p:spTgt spid="5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3000" fill="hold"/>
                                        <p:tgtEl>
                                          <p:spTgt spid="38"/>
                                        </p:tgtEl>
                                        <p:attrNameLst>
                                          <p:attrName>ppt_w</p:attrName>
                                        </p:attrNameLst>
                                      </p:cBhvr>
                                      <p:tavLst>
                                        <p:tav tm="0">
                                          <p:val>
                                            <p:strVal val="#ppt_w"/>
                                          </p:val>
                                        </p:tav>
                                        <p:tav tm="100000">
                                          <p:val>
                                            <p:strVal val="#ppt_w"/>
                                          </p:val>
                                        </p:tav>
                                      </p:tavLst>
                                    </p:anim>
                                    <p:anim calcmode="lin" valueType="num">
                                      <p:cBhvr>
                                        <p:cTn id="107" dur="3000" fill="hold"/>
                                        <p:tgtEl>
                                          <p:spTgt spid="38"/>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3000" fill="hold"/>
                                        <p:tgtEl>
                                          <p:spTgt spid="40"/>
                                        </p:tgtEl>
                                        <p:attrNameLst>
                                          <p:attrName>ppt_w</p:attrName>
                                        </p:attrNameLst>
                                      </p:cBhvr>
                                      <p:tavLst>
                                        <p:tav tm="0">
                                          <p:val>
                                            <p:strVal val="#ppt_w"/>
                                          </p:val>
                                        </p:tav>
                                        <p:tav tm="100000">
                                          <p:val>
                                            <p:strVal val="#ppt_w"/>
                                          </p:val>
                                        </p:tav>
                                      </p:tavLst>
                                    </p:anim>
                                    <p:anim calcmode="lin" valueType="num">
                                      <p:cBhvr>
                                        <p:cTn id="111" dur="3000" fill="hold"/>
                                        <p:tgtEl>
                                          <p:spTgt spid="40"/>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42"/>
                                        </p:tgtEl>
                                        <p:attrNameLst>
                                          <p:attrName>style.visibility</p:attrName>
                                        </p:attrNameLst>
                                      </p:cBhvr>
                                      <p:to>
                                        <p:strVal val="visible"/>
                                      </p:to>
                                    </p:set>
                                    <p:anim calcmode="lin" valueType="num">
                                      <p:cBhvr>
                                        <p:cTn id="114" dur="3000" fill="hold"/>
                                        <p:tgtEl>
                                          <p:spTgt spid="42"/>
                                        </p:tgtEl>
                                        <p:attrNameLst>
                                          <p:attrName>ppt_w</p:attrName>
                                        </p:attrNameLst>
                                      </p:cBhvr>
                                      <p:tavLst>
                                        <p:tav tm="0">
                                          <p:val>
                                            <p:strVal val="#ppt_w"/>
                                          </p:val>
                                        </p:tav>
                                        <p:tav tm="100000">
                                          <p:val>
                                            <p:strVal val="#ppt_w"/>
                                          </p:val>
                                        </p:tav>
                                      </p:tavLst>
                                    </p:anim>
                                    <p:anim calcmode="lin" valueType="num">
                                      <p:cBhvr>
                                        <p:cTn id="115" dur="3000" fill="hold"/>
                                        <p:tgtEl>
                                          <p:spTgt spid="42"/>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p:cTn id="118" dur="3000" fill="hold"/>
                                        <p:tgtEl>
                                          <p:spTgt spid="44"/>
                                        </p:tgtEl>
                                        <p:attrNameLst>
                                          <p:attrName>ppt_w</p:attrName>
                                        </p:attrNameLst>
                                      </p:cBhvr>
                                      <p:tavLst>
                                        <p:tav tm="0">
                                          <p:val>
                                            <p:strVal val="#ppt_w"/>
                                          </p:val>
                                        </p:tav>
                                        <p:tav tm="100000">
                                          <p:val>
                                            <p:strVal val="#ppt_w"/>
                                          </p:val>
                                        </p:tav>
                                      </p:tavLst>
                                    </p:anim>
                                    <p:anim calcmode="lin" valueType="num">
                                      <p:cBhvr>
                                        <p:cTn id="119" dur="3000" fill="hold"/>
                                        <p:tgtEl>
                                          <p:spTgt spid="44"/>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6"/>
                                        </p:tgtEl>
                                        <p:attrNameLst>
                                          <p:attrName>style.visibility</p:attrName>
                                        </p:attrNameLst>
                                      </p:cBhvr>
                                      <p:to>
                                        <p:strVal val="visible"/>
                                      </p:to>
                                    </p:set>
                                    <p:anim calcmode="lin" valueType="num">
                                      <p:cBhvr>
                                        <p:cTn id="122" dur="3000" fill="hold"/>
                                        <p:tgtEl>
                                          <p:spTgt spid="46"/>
                                        </p:tgtEl>
                                        <p:attrNameLst>
                                          <p:attrName>ppt_w</p:attrName>
                                        </p:attrNameLst>
                                      </p:cBhvr>
                                      <p:tavLst>
                                        <p:tav tm="0">
                                          <p:val>
                                            <p:strVal val="#ppt_w"/>
                                          </p:val>
                                        </p:tav>
                                        <p:tav tm="100000">
                                          <p:val>
                                            <p:strVal val="#ppt_w"/>
                                          </p:val>
                                        </p:tav>
                                      </p:tavLst>
                                    </p:anim>
                                    <p:anim calcmode="lin" valueType="num">
                                      <p:cBhvr>
                                        <p:cTn id="123" dur="3000" fill="hold"/>
                                        <p:tgtEl>
                                          <p:spTgt spid="46"/>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48"/>
                                        </p:tgtEl>
                                        <p:attrNameLst>
                                          <p:attrName>style.visibility</p:attrName>
                                        </p:attrNameLst>
                                      </p:cBhvr>
                                      <p:to>
                                        <p:strVal val="visible"/>
                                      </p:to>
                                    </p:set>
                                    <p:anim calcmode="lin" valueType="num">
                                      <p:cBhvr>
                                        <p:cTn id="126" dur="3000" fill="hold"/>
                                        <p:tgtEl>
                                          <p:spTgt spid="48"/>
                                        </p:tgtEl>
                                        <p:attrNameLst>
                                          <p:attrName>ppt_w</p:attrName>
                                        </p:attrNameLst>
                                      </p:cBhvr>
                                      <p:tavLst>
                                        <p:tav tm="0">
                                          <p:val>
                                            <p:strVal val="#ppt_w"/>
                                          </p:val>
                                        </p:tav>
                                        <p:tav tm="100000">
                                          <p:val>
                                            <p:strVal val="#ppt_w"/>
                                          </p:val>
                                        </p:tav>
                                      </p:tavLst>
                                    </p:anim>
                                    <p:anim calcmode="lin" valueType="num">
                                      <p:cBhvr>
                                        <p:cTn id="127" dur="3000" fill="hold"/>
                                        <p:tgtEl>
                                          <p:spTgt spid="4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50"/>
                                        </p:tgtEl>
                                        <p:attrNameLst>
                                          <p:attrName>style.visibility</p:attrName>
                                        </p:attrNameLst>
                                      </p:cBhvr>
                                      <p:to>
                                        <p:strVal val="visible"/>
                                      </p:to>
                                    </p:set>
                                    <p:anim calcmode="lin" valueType="num">
                                      <p:cBhvr>
                                        <p:cTn id="130" dur="3000" fill="hold"/>
                                        <p:tgtEl>
                                          <p:spTgt spid="50"/>
                                        </p:tgtEl>
                                        <p:attrNameLst>
                                          <p:attrName>ppt_w</p:attrName>
                                        </p:attrNameLst>
                                      </p:cBhvr>
                                      <p:tavLst>
                                        <p:tav tm="0">
                                          <p:val>
                                            <p:strVal val="#ppt_w"/>
                                          </p:val>
                                        </p:tav>
                                        <p:tav tm="100000">
                                          <p:val>
                                            <p:strVal val="#ppt_w"/>
                                          </p:val>
                                        </p:tav>
                                      </p:tavLst>
                                    </p:anim>
                                    <p:anim calcmode="lin" valueType="num">
                                      <p:cBhvr>
                                        <p:cTn id="131" dur="3000" fill="hold"/>
                                        <p:tgtEl>
                                          <p:spTgt spid="50"/>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52"/>
                                        </p:tgtEl>
                                        <p:attrNameLst>
                                          <p:attrName>style.visibility</p:attrName>
                                        </p:attrNameLst>
                                      </p:cBhvr>
                                      <p:to>
                                        <p:strVal val="visible"/>
                                      </p:to>
                                    </p:set>
                                    <p:anim calcmode="lin" valueType="num">
                                      <p:cBhvr>
                                        <p:cTn id="134" dur="3000" fill="hold"/>
                                        <p:tgtEl>
                                          <p:spTgt spid="52"/>
                                        </p:tgtEl>
                                        <p:attrNameLst>
                                          <p:attrName>ppt_w</p:attrName>
                                        </p:attrNameLst>
                                      </p:cBhvr>
                                      <p:tavLst>
                                        <p:tav tm="0">
                                          <p:val>
                                            <p:strVal val="#ppt_w"/>
                                          </p:val>
                                        </p:tav>
                                        <p:tav tm="100000">
                                          <p:val>
                                            <p:strVal val="#ppt_w"/>
                                          </p:val>
                                        </p:tav>
                                      </p:tavLst>
                                    </p:anim>
                                    <p:anim calcmode="lin" valueType="num">
                                      <p:cBhvr>
                                        <p:cTn id="135" dur="3000" fill="hold"/>
                                        <p:tgtEl>
                                          <p:spTgt spid="52"/>
                                        </p:tgtEl>
                                        <p:attrNameLst>
                                          <p:attrName>ppt_h</p:attrName>
                                        </p:attrNameLst>
                                      </p:cBhvr>
                                      <p:tavLst>
                                        <p:tav tm="0" fmla="#ppt_h*sin(2.5*pi*$)">
                                          <p:val>
                                            <p:fltVal val="0"/>
                                          </p:val>
                                        </p:tav>
                                        <p:tav tm="100000">
                                          <p:val>
                                            <p:fltVal val="1"/>
                                          </p:val>
                                        </p:tav>
                                      </p:tavLst>
                                    </p:anim>
                                  </p:childTnLst>
                                </p:cTn>
                              </p:par>
                              <p:par>
                                <p:cTn id="136" presetID="8" presetClass="emph" presetSubtype="0" fill="hold" grpId="2" nodeType="withEffect">
                                  <p:stCondLst>
                                    <p:cond delay="0"/>
                                  </p:stCondLst>
                                  <p:childTnLst>
                                    <p:animRot by="21600000">
                                      <p:cBhvr>
                                        <p:cTn id="137" dur="3000" fill="hold"/>
                                        <p:tgtEl>
                                          <p:spTgt spid="38"/>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40"/>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42"/>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44"/>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46"/>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48"/>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50"/>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52"/>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39"/>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41"/>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43"/>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45"/>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47"/>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4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51"/>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53"/>
                                        </p:tgtEl>
                                        <p:attrNameLst>
                                          <p:attrName>r</p:attrName>
                                        </p:attrNameLst>
                                      </p:cBhvr>
                                    </p:animRot>
                                  </p:childTnLst>
                                </p:cTn>
                              </p:par>
                            </p:childTnLst>
                          </p:cTn>
                        </p:par>
                        <p:par>
                          <p:cTn id="168" fill="hold">
                            <p:stCondLst>
                              <p:cond delay="3000"/>
                            </p:stCondLst>
                            <p:childTnLst>
                              <p:par>
                                <p:cTn id="169" presetID="2" presetClass="exit" presetSubtype="4" fill="hold" grpId="3" nodeType="afterEffect">
                                  <p:stCondLst>
                                    <p:cond delay="0"/>
                                  </p:stCondLst>
                                  <p:childTnLst>
                                    <p:anim calcmode="lin" valueType="num">
                                      <p:cBhvr additive="base">
                                        <p:cTn id="170" dur="3000"/>
                                        <p:tgtEl>
                                          <p:spTgt spid="38"/>
                                        </p:tgtEl>
                                        <p:attrNameLst>
                                          <p:attrName>ppt_x</p:attrName>
                                        </p:attrNameLst>
                                      </p:cBhvr>
                                      <p:tavLst>
                                        <p:tav tm="0">
                                          <p:val>
                                            <p:strVal val="ppt_x"/>
                                          </p:val>
                                        </p:tav>
                                        <p:tav tm="100000">
                                          <p:val>
                                            <p:strVal val="ppt_x"/>
                                          </p:val>
                                        </p:tav>
                                      </p:tavLst>
                                    </p:anim>
                                    <p:anim calcmode="lin" valueType="num">
                                      <p:cBhvr additive="base">
                                        <p:cTn id="171" dur="3000"/>
                                        <p:tgtEl>
                                          <p:spTgt spid="38"/>
                                        </p:tgtEl>
                                        <p:attrNameLst>
                                          <p:attrName>ppt_y</p:attrName>
                                        </p:attrNameLst>
                                      </p:cBhvr>
                                      <p:tavLst>
                                        <p:tav tm="0">
                                          <p:val>
                                            <p:strVal val="ppt_y"/>
                                          </p:val>
                                        </p:tav>
                                        <p:tav tm="100000">
                                          <p:val>
                                            <p:strVal val="1+ppt_h/2"/>
                                          </p:val>
                                        </p:tav>
                                      </p:tavLst>
                                    </p:anim>
                                    <p:set>
                                      <p:cBhvr>
                                        <p:cTn id="172" dur="1" fill="hold">
                                          <p:stCondLst>
                                            <p:cond delay="2999"/>
                                          </p:stCondLst>
                                        </p:cTn>
                                        <p:tgtEl>
                                          <p:spTgt spid="38"/>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40"/>
                                        </p:tgtEl>
                                        <p:attrNameLst>
                                          <p:attrName>ppt_x</p:attrName>
                                        </p:attrNameLst>
                                      </p:cBhvr>
                                      <p:tavLst>
                                        <p:tav tm="0">
                                          <p:val>
                                            <p:strVal val="ppt_x"/>
                                          </p:val>
                                        </p:tav>
                                        <p:tav tm="100000">
                                          <p:val>
                                            <p:strVal val="ppt_x"/>
                                          </p:val>
                                        </p:tav>
                                      </p:tavLst>
                                    </p:anim>
                                    <p:anim calcmode="lin" valueType="num">
                                      <p:cBhvr additive="base">
                                        <p:cTn id="175" dur="3000"/>
                                        <p:tgtEl>
                                          <p:spTgt spid="40"/>
                                        </p:tgtEl>
                                        <p:attrNameLst>
                                          <p:attrName>ppt_y</p:attrName>
                                        </p:attrNameLst>
                                      </p:cBhvr>
                                      <p:tavLst>
                                        <p:tav tm="0">
                                          <p:val>
                                            <p:strVal val="ppt_y"/>
                                          </p:val>
                                        </p:tav>
                                        <p:tav tm="100000">
                                          <p:val>
                                            <p:strVal val="1+ppt_h/2"/>
                                          </p:val>
                                        </p:tav>
                                      </p:tavLst>
                                    </p:anim>
                                    <p:set>
                                      <p:cBhvr>
                                        <p:cTn id="176" dur="1" fill="hold">
                                          <p:stCondLst>
                                            <p:cond delay="2999"/>
                                          </p:stCondLst>
                                        </p:cTn>
                                        <p:tgtEl>
                                          <p:spTgt spid="40"/>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3000"/>
                                        <p:tgtEl>
                                          <p:spTgt spid="42"/>
                                        </p:tgtEl>
                                        <p:attrNameLst>
                                          <p:attrName>ppt_x</p:attrName>
                                        </p:attrNameLst>
                                      </p:cBhvr>
                                      <p:tavLst>
                                        <p:tav tm="0">
                                          <p:val>
                                            <p:strVal val="ppt_x"/>
                                          </p:val>
                                        </p:tav>
                                        <p:tav tm="100000">
                                          <p:val>
                                            <p:strVal val="ppt_x"/>
                                          </p:val>
                                        </p:tav>
                                      </p:tavLst>
                                    </p:anim>
                                    <p:anim calcmode="lin" valueType="num">
                                      <p:cBhvr additive="base">
                                        <p:cTn id="179" dur="3000"/>
                                        <p:tgtEl>
                                          <p:spTgt spid="42"/>
                                        </p:tgtEl>
                                        <p:attrNameLst>
                                          <p:attrName>ppt_y</p:attrName>
                                        </p:attrNameLst>
                                      </p:cBhvr>
                                      <p:tavLst>
                                        <p:tav tm="0">
                                          <p:val>
                                            <p:strVal val="ppt_y"/>
                                          </p:val>
                                        </p:tav>
                                        <p:tav tm="100000">
                                          <p:val>
                                            <p:strVal val="1+ppt_h/2"/>
                                          </p:val>
                                        </p:tav>
                                      </p:tavLst>
                                    </p:anim>
                                    <p:set>
                                      <p:cBhvr>
                                        <p:cTn id="180" dur="1" fill="hold">
                                          <p:stCondLst>
                                            <p:cond delay="2999"/>
                                          </p:stCondLst>
                                        </p:cTn>
                                        <p:tgtEl>
                                          <p:spTgt spid="42"/>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44"/>
                                        </p:tgtEl>
                                        <p:attrNameLst>
                                          <p:attrName>ppt_x</p:attrName>
                                        </p:attrNameLst>
                                      </p:cBhvr>
                                      <p:tavLst>
                                        <p:tav tm="0">
                                          <p:val>
                                            <p:strVal val="ppt_x"/>
                                          </p:val>
                                        </p:tav>
                                        <p:tav tm="100000">
                                          <p:val>
                                            <p:strVal val="ppt_x"/>
                                          </p:val>
                                        </p:tav>
                                      </p:tavLst>
                                    </p:anim>
                                    <p:anim calcmode="lin" valueType="num">
                                      <p:cBhvr additive="base">
                                        <p:cTn id="183" dur="3000"/>
                                        <p:tgtEl>
                                          <p:spTgt spid="44"/>
                                        </p:tgtEl>
                                        <p:attrNameLst>
                                          <p:attrName>ppt_y</p:attrName>
                                        </p:attrNameLst>
                                      </p:cBhvr>
                                      <p:tavLst>
                                        <p:tav tm="0">
                                          <p:val>
                                            <p:strVal val="ppt_y"/>
                                          </p:val>
                                        </p:tav>
                                        <p:tav tm="100000">
                                          <p:val>
                                            <p:strVal val="1+ppt_h/2"/>
                                          </p:val>
                                        </p:tav>
                                      </p:tavLst>
                                    </p:anim>
                                    <p:set>
                                      <p:cBhvr>
                                        <p:cTn id="184" dur="1" fill="hold">
                                          <p:stCondLst>
                                            <p:cond delay="2999"/>
                                          </p:stCondLst>
                                        </p:cTn>
                                        <p:tgtEl>
                                          <p:spTgt spid="44"/>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46"/>
                                        </p:tgtEl>
                                        <p:attrNameLst>
                                          <p:attrName>ppt_x</p:attrName>
                                        </p:attrNameLst>
                                      </p:cBhvr>
                                      <p:tavLst>
                                        <p:tav tm="0">
                                          <p:val>
                                            <p:strVal val="ppt_x"/>
                                          </p:val>
                                        </p:tav>
                                        <p:tav tm="100000">
                                          <p:val>
                                            <p:strVal val="ppt_x"/>
                                          </p:val>
                                        </p:tav>
                                      </p:tavLst>
                                    </p:anim>
                                    <p:anim calcmode="lin" valueType="num">
                                      <p:cBhvr additive="base">
                                        <p:cTn id="187" dur="3000"/>
                                        <p:tgtEl>
                                          <p:spTgt spid="46"/>
                                        </p:tgtEl>
                                        <p:attrNameLst>
                                          <p:attrName>ppt_y</p:attrName>
                                        </p:attrNameLst>
                                      </p:cBhvr>
                                      <p:tavLst>
                                        <p:tav tm="0">
                                          <p:val>
                                            <p:strVal val="ppt_y"/>
                                          </p:val>
                                        </p:tav>
                                        <p:tav tm="100000">
                                          <p:val>
                                            <p:strVal val="1+ppt_h/2"/>
                                          </p:val>
                                        </p:tav>
                                      </p:tavLst>
                                    </p:anim>
                                    <p:set>
                                      <p:cBhvr>
                                        <p:cTn id="188" dur="1" fill="hold">
                                          <p:stCondLst>
                                            <p:cond delay="2999"/>
                                          </p:stCondLst>
                                        </p:cTn>
                                        <p:tgtEl>
                                          <p:spTgt spid="46"/>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48"/>
                                        </p:tgtEl>
                                        <p:attrNameLst>
                                          <p:attrName>ppt_x</p:attrName>
                                        </p:attrNameLst>
                                      </p:cBhvr>
                                      <p:tavLst>
                                        <p:tav tm="0">
                                          <p:val>
                                            <p:strVal val="ppt_x"/>
                                          </p:val>
                                        </p:tav>
                                        <p:tav tm="100000">
                                          <p:val>
                                            <p:strVal val="ppt_x"/>
                                          </p:val>
                                        </p:tav>
                                      </p:tavLst>
                                    </p:anim>
                                    <p:anim calcmode="lin" valueType="num">
                                      <p:cBhvr additive="base">
                                        <p:cTn id="191" dur="3000"/>
                                        <p:tgtEl>
                                          <p:spTgt spid="48"/>
                                        </p:tgtEl>
                                        <p:attrNameLst>
                                          <p:attrName>ppt_y</p:attrName>
                                        </p:attrNameLst>
                                      </p:cBhvr>
                                      <p:tavLst>
                                        <p:tav tm="0">
                                          <p:val>
                                            <p:strVal val="ppt_y"/>
                                          </p:val>
                                        </p:tav>
                                        <p:tav tm="100000">
                                          <p:val>
                                            <p:strVal val="1+ppt_h/2"/>
                                          </p:val>
                                        </p:tav>
                                      </p:tavLst>
                                    </p:anim>
                                    <p:set>
                                      <p:cBhvr>
                                        <p:cTn id="192" dur="1" fill="hold">
                                          <p:stCondLst>
                                            <p:cond delay="2999"/>
                                          </p:stCondLst>
                                        </p:cTn>
                                        <p:tgtEl>
                                          <p:spTgt spid="48"/>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50"/>
                                        </p:tgtEl>
                                        <p:attrNameLst>
                                          <p:attrName>ppt_x</p:attrName>
                                        </p:attrNameLst>
                                      </p:cBhvr>
                                      <p:tavLst>
                                        <p:tav tm="0">
                                          <p:val>
                                            <p:strVal val="ppt_x"/>
                                          </p:val>
                                        </p:tav>
                                        <p:tav tm="100000">
                                          <p:val>
                                            <p:strVal val="ppt_x"/>
                                          </p:val>
                                        </p:tav>
                                      </p:tavLst>
                                    </p:anim>
                                    <p:anim calcmode="lin" valueType="num">
                                      <p:cBhvr additive="base">
                                        <p:cTn id="195" dur="3000"/>
                                        <p:tgtEl>
                                          <p:spTgt spid="50"/>
                                        </p:tgtEl>
                                        <p:attrNameLst>
                                          <p:attrName>ppt_y</p:attrName>
                                        </p:attrNameLst>
                                      </p:cBhvr>
                                      <p:tavLst>
                                        <p:tav tm="0">
                                          <p:val>
                                            <p:strVal val="ppt_y"/>
                                          </p:val>
                                        </p:tav>
                                        <p:tav tm="100000">
                                          <p:val>
                                            <p:strVal val="1+ppt_h/2"/>
                                          </p:val>
                                        </p:tav>
                                      </p:tavLst>
                                    </p:anim>
                                    <p:set>
                                      <p:cBhvr>
                                        <p:cTn id="196" dur="1" fill="hold">
                                          <p:stCondLst>
                                            <p:cond delay="2999"/>
                                          </p:stCondLst>
                                        </p:cTn>
                                        <p:tgtEl>
                                          <p:spTgt spid="50"/>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52"/>
                                        </p:tgtEl>
                                        <p:attrNameLst>
                                          <p:attrName>ppt_x</p:attrName>
                                        </p:attrNameLst>
                                      </p:cBhvr>
                                      <p:tavLst>
                                        <p:tav tm="0">
                                          <p:val>
                                            <p:strVal val="ppt_x"/>
                                          </p:val>
                                        </p:tav>
                                        <p:tav tm="100000">
                                          <p:val>
                                            <p:strVal val="ppt_x"/>
                                          </p:val>
                                        </p:tav>
                                      </p:tavLst>
                                    </p:anim>
                                    <p:anim calcmode="lin" valueType="num">
                                      <p:cBhvr additive="base">
                                        <p:cTn id="199" dur="3000"/>
                                        <p:tgtEl>
                                          <p:spTgt spid="52"/>
                                        </p:tgtEl>
                                        <p:attrNameLst>
                                          <p:attrName>ppt_y</p:attrName>
                                        </p:attrNameLst>
                                      </p:cBhvr>
                                      <p:tavLst>
                                        <p:tav tm="0">
                                          <p:val>
                                            <p:strVal val="ppt_y"/>
                                          </p:val>
                                        </p:tav>
                                        <p:tav tm="100000">
                                          <p:val>
                                            <p:strVal val="1+ppt_h/2"/>
                                          </p:val>
                                        </p:tav>
                                      </p:tavLst>
                                    </p:anim>
                                    <p:set>
                                      <p:cBhvr>
                                        <p:cTn id="200" dur="1" fill="hold">
                                          <p:stCondLst>
                                            <p:cond delay="2999"/>
                                          </p:stCondLst>
                                        </p:cTn>
                                        <p:tgtEl>
                                          <p:spTgt spid="52"/>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39"/>
                                        </p:tgtEl>
                                        <p:attrNameLst>
                                          <p:attrName>ppt_x</p:attrName>
                                        </p:attrNameLst>
                                      </p:cBhvr>
                                      <p:tavLst>
                                        <p:tav tm="0">
                                          <p:val>
                                            <p:strVal val="ppt_x"/>
                                          </p:val>
                                        </p:tav>
                                        <p:tav tm="100000">
                                          <p:val>
                                            <p:strVal val="ppt_x"/>
                                          </p:val>
                                        </p:tav>
                                      </p:tavLst>
                                    </p:anim>
                                    <p:anim calcmode="lin" valueType="num">
                                      <p:cBhvr additive="base">
                                        <p:cTn id="203" dur="3000"/>
                                        <p:tgtEl>
                                          <p:spTgt spid="39"/>
                                        </p:tgtEl>
                                        <p:attrNameLst>
                                          <p:attrName>ppt_y</p:attrName>
                                        </p:attrNameLst>
                                      </p:cBhvr>
                                      <p:tavLst>
                                        <p:tav tm="0">
                                          <p:val>
                                            <p:strVal val="ppt_y"/>
                                          </p:val>
                                        </p:tav>
                                        <p:tav tm="100000">
                                          <p:val>
                                            <p:strVal val="0-ppt_h/2"/>
                                          </p:val>
                                        </p:tav>
                                      </p:tavLst>
                                    </p:anim>
                                    <p:set>
                                      <p:cBhvr>
                                        <p:cTn id="204" dur="1" fill="hold">
                                          <p:stCondLst>
                                            <p:cond delay="2999"/>
                                          </p:stCondLst>
                                        </p:cTn>
                                        <p:tgtEl>
                                          <p:spTgt spid="39"/>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3000"/>
                                        <p:tgtEl>
                                          <p:spTgt spid="41"/>
                                        </p:tgtEl>
                                        <p:attrNameLst>
                                          <p:attrName>ppt_x</p:attrName>
                                        </p:attrNameLst>
                                      </p:cBhvr>
                                      <p:tavLst>
                                        <p:tav tm="0">
                                          <p:val>
                                            <p:strVal val="ppt_x"/>
                                          </p:val>
                                        </p:tav>
                                        <p:tav tm="100000">
                                          <p:val>
                                            <p:strVal val="ppt_x"/>
                                          </p:val>
                                        </p:tav>
                                      </p:tavLst>
                                    </p:anim>
                                    <p:anim calcmode="lin" valueType="num">
                                      <p:cBhvr additive="base">
                                        <p:cTn id="207" dur="3000"/>
                                        <p:tgtEl>
                                          <p:spTgt spid="41"/>
                                        </p:tgtEl>
                                        <p:attrNameLst>
                                          <p:attrName>ppt_y</p:attrName>
                                        </p:attrNameLst>
                                      </p:cBhvr>
                                      <p:tavLst>
                                        <p:tav tm="0">
                                          <p:val>
                                            <p:strVal val="ppt_y"/>
                                          </p:val>
                                        </p:tav>
                                        <p:tav tm="100000">
                                          <p:val>
                                            <p:strVal val="0-ppt_h/2"/>
                                          </p:val>
                                        </p:tav>
                                      </p:tavLst>
                                    </p:anim>
                                    <p:set>
                                      <p:cBhvr>
                                        <p:cTn id="208" dur="1" fill="hold">
                                          <p:stCondLst>
                                            <p:cond delay="2999"/>
                                          </p:stCondLst>
                                        </p:cTn>
                                        <p:tgtEl>
                                          <p:spTgt spid="41"/>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43"/>
                                        </p:tgtEl>
                                        <p:attrNameLst>
                                          <p:attrName>ppt_x</p:attrName>
                                        </p:attrNameLst>
                                      </p:cBhvr>
                                      <p:tavLst>
                                        <p:tav tm="0">
                                          <p:val>
                                            <p:strVal val="ppt_x"/>
                                          </p:val>
                                        </p:tav>
                                        <p:tav tm="100000">
                                          <p:val>
                                            <p:strVal val="ppt_x"/>
                                          </p:val>
                                        </p:tav>
                                      </p:tavLst>
                                    </p:anim>
                                    <p:anim calcmode="lin" valueType="num">
                                      <p:cBhvr additive="base">
                                        <p:cTn id="211" dur="3000"/>
                                        <p:tgtEl>
                                          <p:spTgt spid="43"/>
                                        </p:tgtEl>
                                        <p:attrNameLst>
                                          <p:attrName>ppt_y</p:attrName>
                                        </p:attrNameLst>
                                      </p:cBhvr>
                                      <p:tavLst>
                                        <p:tav tm="0">
                                          <p:val>
                                            <p:strVal val="ppt_y"/>
                                          </p:val>
                                        </p:tav>
                                        <p:tav tm="100000">
                                          <p:val>
                                            <p:strVal val="0-ppt_h/2"/>
                                          </p:val>
                                        </p:tav>
                                      </p:tavLst>
                                    </p:anim>
                                    <p:set>
                                      <p:cBhvr>
                                        <p:cTn id="212" dur="1" fill="hold">
                                          <p:stCondLst>
                                            <p:cond delay="2999"/>
                                          </p:stCondLst>
                                        </p:cTn>
                                        <p:tgtEl>
                                          <p:spTgt spid="43"/>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3000"/>
                                        <p:tgtEl>
                                          <p:spTgt spid="45"/>
                                        </p:tgtEl>
                                        <p:attrNameLst>
                                          <p:attrName>ppt_x</p:attrName>
                                        </p:attrNameLst>
                                      </p:cBhvr>
                                      <p:tavLst>
                                        <p:tav tm="0">
                                          <p:val>
                                            <p:strVal val="ppt_x"/>
                                          </p:val>
                                        </p:tav>
                                        <p:tav tm="100000">
                                          <p:val>
                                            <p:strVal val="ppt_x"/>
                                          </p:val>
                                        </p:tav>
                                      </p:tavLst>
                                    </p:anim>
                                    <p:anim calcmode="lin" valueType="num">
                                      <p:cBhvr additive="base">
                                        <p:cTn id="215" dur="3000"/>
                                        <p:tgtEl>
                                          <p:spTgt spid="45"/>
                                        </p:tgtEl>
                                        <p:attrNameLst>
                                          <p:attrName>ppt_y</p:attrName>
                                        </p:attrNameLst>
                                      </p:cBhvr>
                                      <p:tavLst>
                                        <p:tav tm="0">
                                          <p:val>
                                            <p:strVal val="ppt_y"/>
                                          </p:val>
                                        </p:tav>
                                        <p:tav tm="100000">
                                          <p:val>
                                            <p:strVal val="0-ppt_h/2"/>
                                          </p:val>
                                        </p:tav>
                                      </p:tavLst>
                                    </p:anim>
                                    <p:set>
                                      <p:cBhvr>
                                        <p:cTn id="216" dur="1" fill="hold">
                                          <p:stCondLst>
                                            <p:cond delay="2999"/>
                                          </p:stCondLst>
                                        </p:cTn>
                                        <p:tgtEl>
                                          <p:spTgt spid="45"/>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3000"/>
                                        <p:tgtEl>
                                          <p:spTgt spid="47"/>
                                        </p:tgtEl>
                                        <p:attrNameLst>
                                          <p:attrName>ppt_x</p:attrName>
                                        </p:attrNameLst>
                                      </p:cBhvr>
                                      <p:tavLst>
                                        <p:tav tm="0">
                                          <p:val>
                                            <p:strVal val="ppt_x"/>
                                          </p:val>
                                        </p:tav>
                                        <p:tav tm="100000">
                                          <p:val>
                                            <p:strVal val="ppt_x"/>
                                          </p:val>
                                        </p:tav>
                                      </p:tavLst>
                                    </p:anim>
                                    <p:anim calcmode="lin" valueType="num">
                                      <p:cBhvr additive="base">
                                        <p:cTn id="219" dur="3000"/>
                                        <p:tgtEl>
                                          <p:spTgt spid="47"/>
                                        </p:tgtEl>
                                        <p:attrNameLst>
                                          <p:attrName>ppt_y</p:attrName>
                                        </p:attrNameLst>
                                      </p:cBhvr>
                                      <p:tavLst>
                                        <p:tav tm="0">
                                          <p:val>
                                            <p:strVal val="ppt_y"/>
                                          </p:val>
                                        </p:tav>
                                        <p:tav tm="100000">
                                          <p:val>
                                            <p:strVal val="0-ppt_h/2"/>
                                          </p:val>
                                        </p:tav>
                                      </p:tavLst>
                                    </p:anim>
                                    <p:set>
                                      <p:cBhvr>
                                        <p:cTn id="220" dur="1" fill="hold">
                                          <p:stCondLst>
                                            <p:cond delay="2999"/>
                                          </p:stCondLst>
                                        </p:cTn>
                                        <p:tgtEl>
                                          <p:spTgt spid="47"/>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3000"/>
                                        <p:tgtEl>
                                          <p:spTgt spid="49"/>
                                        </p:tgtEl>
                                        <p:attrNameLst>
                                          <p:attrName>ppt_x</p:attrName>
                                        </p:attrNameLst>
                                      </p:cBhvr>
                                      <p:tavLst>
                                        <p:tav tm="0">
                                          <p:val>
                                            <p:strVal val="ppt_x"/>
                                          </p:val>
                                        </p:tav>
                                        <p:tav tm="100000">
                                          <p:val>
                                            <p:strVal val="ppt_x"/>
                                          </p:val>
                                        </p:tav>
                                      </p:tavLst>
                                    </p:anim>
                                    <p:anim calcmode="lin" valueType="num">
                                      <p:cBhvr additive="base">
                                        <p:cTn id="223" dur="3000"/>
                                        <p:tgtEl>
                                          <p:spTgt spid="49"/>
                                        </p:tgtEl>
                                        <p:attrNameLst>
                                          <p:attrName>ppt_y</p:attrName>
                                        </p:attrNameLst>
                                      </p:cBhvr>
                                      <p:tavLst>
                                        <p:tav tm="0">
                                          <p:val>
                                            <p:strVal val="ppt_y"/>
                                          </p:val>
                                        </p:tav>
                                        <p:tav tm="100000">
                                          <p:val>
                                            <p:strVal val="0-ppt_h/2"/>
                                          </p:val>
                                        </p:tav>
                                      </p:tavLst>
                                    </p:anim>
                                    <p:set>
                                      <p:cBhvr>
                                        <p:cTn id="224" dur="1" fill="hold">
                                          <p:stCondLst>
                                            <p:cond delay="2999"/>
                                          </p:stCondLst>
                                        </p:cTn>
                                        <p:tgtEl>
                                          <p:spTgt spid="49"/>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3000"/>
                                        <p:tgtEl>
                                          <p:spTgt spid="51"/>
                                        </p:tgtEl>
                                        <p:attrNameLst>
                                          <p:attrName>ppt_x</p:attrName>
                                        </p:attrNameLst>
                                      </p:cBhvr>
                                      <p:tavLst>
                                        <p:tav tm="0">
                                          <p:val>
                                            <p:strVal val="ppt_x"/>
                                          </p:val>
                                        </p:tav>
                                        <p:tav tm="100000">
                                          <p:val>
                                            <p:strVal val="ppt_x"/>
                                          </p:val>
                                        </p:tav>
                                      </p:tavLst>
                                    </p:anim>
                                    <p:anim calcmode="lin" valueType="num">
                                      <p:cBhvr additive="base">
                                        <p:cTn id="227" dur="3000"/>
                                        <p:tgtEl>
                                          <p:spTgt spid="51"/>
                                        </p:tgtEl>
                                        <p:attrNameLst>
                                          <p:attrName>ppt_y</p:attrName>
                                        </p:attrNameLst>
                                      </p:cBhvr>
                                      <p:tavLst>
                                        <p:tav tm="0">
                                          <p:val>
                                            <p:strVal val="ppt_y"/>
                                          </p:val>
                                        </p:tav>
                                        <p:tav tm="100000">
                                          <p:val>
                                            <p:strVal val="0-ppt_h/2"/>
                                          </p:val>
                                        </p:tav>
                                      </p:tavLst>
                                    </p:anim>
                                    <p:set>
                                      <p:cBhvr>
                                        <p:cTn id="228" dur="1" fill="hold">
                                          <p:stCondLst>
                                            <p:cond delay="2999"/>
                                          </p:stCondLst>
                                        </p:cTn>
                                        <p:tgtEl>
                                          <p:spTgt spid="51"/>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53"/>
                                        </p:tgtEl>
                                        <p:attrNameLst>
                                          <p:attrName>ppt_x</p:attrName>
                                        </p:attrNameLst>
                                      </p:cBhvr>
                                      <p:tavLst>
                                        <p:tav tm="0">
                                          <p:val>
                                            <p:strVal val="ppt_x"/>
                                          </p:val>
                                        </p:tav>
                                        <p:tav tm="100000">
                                          <p:val>
                                            <p:strVal val="ppt_x"/>
                                          </p:val>
                                        </p:tav>
                                      </p:tavLst>
                                    </p:anim>
                                    <p:anim calcmode="lin" valueType="num">
                                      <p:cBhvr additive="base">
                                        <p:cTn id="231" dur="3000"/>
                                        <p:tgtEl>
                                          <p:spTgt spid="53"/>
                                        </p:tgtEl>
                                        <p:attrNameLst>
                                          <p:attrName>ppt_y</p:attrName>
                                        </p:attrNameLst>
                                      </p:cBhvr>
                                      <p:tavLst>
                                        <p:tav tm="0">
                                          <p:val>
                                            <p:strVal val="ppt_y"/>
                                          </p:val>
                                        </p:tav>
                                        <p:tav tm="100000">
                                          <p:val>
                                            <p:strVal val="0-ppt_h/2"/>
                                          </p:val>
                                        </p:tav>
                                      </p:tavLst>
                                    </p:anim>
                                    <p:set>
                                      <p:cBhvr>
                                        <p:cTn id="232" dur="1" fill="hold">
                                          <p:stCondLst>
                                            <p:cond delay="2999"/>
                                          </p:stCondLst>
                                        </p:cTn>
                                        <p:tgtEl>
                                          <p:spTgt spid="53"/>
                                        </p:tgtEl>
                                        <p:attrNameLst>
                                          <p:attrName>style.visibility</p:attrName>
                                        </p:attrNameLst>
                                      </p:cBhvr>
                                      <p:to>
                                        <p:strVal val="hidden"/>
                                      </p:to>
                                    </p:set>
                                  </p:childTnLst>
                                </p:cTn>
                              </p:par>
                              <p:par>
                                <p:cTn id="233" presetID="19" presetClass="exit" presetSubtype="5" fill="hold" grpId="4" nodeType="withEffect">
                                  <p:stCondLst>
                                    <p:cond delay="0"/>
                                  </p:stCondLst>
                                  <p:childTnLst>
                                    <p:anim calcmode="lin" valueType="num">
                                      <p:cBhvr>
                                        <p:cTn id="234" dur="3000"/>
                                        <p:tgtEl>
                                          <p:spTgt spid="38"/>
                                        </p:tgtEl>
                                        <p:attrNameLst>
                                          <p:attrName>ppt_w</p:attrName>
                                        </p:attrNameLst>
                                      </p:cBhvr>
                                      <p:tavLst>
                                        <p:tav tm="0">
                                          <p:val>
                                            <p:strVal val="ppt_w"/>
                                          </p:val>
                                        </p:tav>
                                        <p:tav tm="100000">
                                          <p:val>
                                            <p:strVal val="ppt_w"/>
                                          </p:val>
                                        </p:tav>
                                      </p:tavLst>
                                    </p:anim>
                                    <p:anim calcmode="lin" valueType="num">
                                      <p:cBhvr>
                                        <p:cTn id="235"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38"/>
                                        </p:tgtEl>
                                        <p:attrNameLst>
                                          <p:attrName>style.visibility</p:attrName>
                                        </p:attrNameLst>
                                      </p:cBhvr>
                                      <p:to>
                                        <p:strVal val="hidden"/>
                                      </p:to>
                                    </p:set>
                                  </p:childTnLst>
                                </p:cTn>
                              </p:par>
                              <p:par>
                                <p:cTn id="237" presetID="19" presetClass="exit" presetSubtype="5" fill="hold" grpId="4" nodeType="withEffect">
                                  <p:stCondLst>
                                    <p:cond delay="0"/>
                                  </p:stCondLst>
                                  <p:childTnLst>
                                    <p:anim calcmode="lin" valueType="num">
                                      <p:cBhvr>
                                        <p:cTn id="238" dur="3000"/>
                                        <p:tgtEl>
                                          <p:spTgt spid="39"/>
                                        </p:tgtEl>
                                        <p:attrNameLst>
                                          <p:attrName>ppt_w</p:attrName>
                                        </p:attrNameLst>
                                      </p:cBhvr>
                                      <p:tavLst>
                                        <p:tav tm="0">
                                          <p:val>
                                            <p:strVal val="ppt_w"/>
                                          </p:val>
                                        </p:tav>
                                        <p:tav tm="100000">
                                          <p:val>
                                            <p:strVal val="ppt_w"/>
                                          </p:val>
                                        </p:tav>
                                      </p:tavLst>
                                    </p:anim>
                                    <p:anim calcmode="lin" valueType="num">
                                      <p:cBhvr>
                                        <p:cTn id="239"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2999"/>
                                          </p:stCondLst>
                                        </p:cTn>
                                        <p:tgtEl>
                                          <p:spTgt spid="39"/>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40"/>
                                        </p:tgtEl>
                                        <p:attrNameLst>
                                          <p:attrName>ppt_w</p:attrName>
                                        </p:attrNameLst>
                                      </p:cBhvr>
                                      <p:tavLst>
                                        <p:tav tm="0">
                                          <p:val>
                                            <p:strVal val="ppt_w"/>
                                          </p:val>
                                        </p:tav>
                                        <p:tav tm="100000">
                                          <p:val>
                                            <p:strVal val="ppt_w"/>
                                          </p:val>
                                        </p:tav>
                                      </p:tavLst>
                                    </p:anim>
                                    <p:anim calcmode="lin" valueType="num">
                                      <p:cBhvr>
                                        <p:cTn id="243"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40"/>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41"/>
                                        </p:tgtEl>
                                        <p:attrNameLst>
                                          <p:attrName>ppt_w</p:attrName>
                                        </p:attrNameLst>
                                      </p:cBhvr>
                                      <p:tavLst>
                                        <p:tav tm="0">
                                          <p:val>
                                            <p:strVal val="ppt_w"/>
                                          </p:val>
                                        </p:tav>
                                        <p:tav tm="100000">
                                          <p:val>
                                            <p:strVal val="ppt_w"/>
                                          </p:val>
                                        </p:tav>
                                      </p:tavLst>
                                    </p:anim>
                                    <p:anim calcmode="lin" valueType="num">
                                      <p:cBhvr>
                                        <p:cTn id="247"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41"/>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42"/>
                                        </p:tgtEl>
                                        <p:attrNameLst>
                                          <p:attrName>ppt_w</p:attrName>
                                        </p:attrNameLst>
                                      </p:cBhvr>
                                      <p:tavLst>
                                        <p:tav tm="0">
                                          <p:val>
                                            <p:strVal val="ppt_w"/>
                                          </p:val>
                                        </p:tav>
                                        <p:tav tm="100000">
                                          <p:val>
                                            <p:strVal val="ppt_w"/>
                                          </p:val>
                                        </p:tav>
                                      </p:tavLst>
                                    </p:anim>
                                    <p:anim calcmode="lin" valueType="num">
                                      <p:cBhvr>
                                        <p:cTn id="251"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42"/>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43"/>
                                        </p:tgtEl>
                                        <p:attrNameLst>
                                          <p:attrName>ppt_w</p:attrName>
                                        </p:attrNameLst>
                                      </p:cBhvr>
                                      <p:tavLst>
                                        <p:tav tm="0">
                                          <p:val>
                                            <p:strVal val="ppt_w"/>
                                          </p:val>
                                        </p:tav>
                                        <p:tav tm="100000">
                                          <p:val>
                                            <p:strVal val="ppt_w"/>
                                          </p:val>
                                        </p:tav>
                                      </p:tavLst>
                                    </p:anim>
                                    <p:anim calcmode="lin" valueType="num">
                                      <p:cBhvr>
                                        <p:cTn id="255"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43"/>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3000"/>
                                        <p:tgtEl>
                                          <p:spTgt spid="44"/>
                                        </p:tgtEl>
                                        <p:attrNameLst>
                                          <p:attrName>ppt_w</p:attrName>
                                        </p:attrNameLst>
                                      </p:cBhvr>
                                      <p:tavLst>
                                        <p:tav tm="0">
                                          <p:val>
                                            <p:strVal val="ppt_w"/>
                                          </p:val>
                                        </p:tav>
                                        <p:tav tm="100000">
                                          <p:val>
                                            <p:strVal val="ppt_w"/>
                                          </p:val>
                                        </p:tav>
                                      </p:tavLst>
                                    </p:anim>
                                    <p:anim calcmode="lin" valueType="num">
                                      <p:cBhvr>
                                        <p:cTn id="259"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44"/>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3000"/>
                                        <p:tgtEl>
                                          <p:spTgt spid="45"/>
                                        </p:tgtEl>
                                        <p:attrNameLst>
                                          <p:attrName>ppt_w</p:attrName>
                                        </p:attrNameLst>
                                      </p:cBhvr>
                                      <p:tavLst>
                                        <p:tav tm="0">
                                          <p:val>
                                            <p:strVal val="ppt_w"/>
                                          </p:val>
                                        </p:tav>
                                        <p:tav tm="100000">
                                          <p:val>
                                            <p:strVal val="ppt_w"/>
                                          </p:val>
                                        </p:tav>
                                      </p:tavLst>
                                    </p:anim>
                                    <p:anim calcmode="lin" valueType="num">
                                      <p:cBhvr>
                                        <p:cTn id="263"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45"/>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3000"/>
                                        <p:tgtEl>
                                          <p:spTgt spid="46"/>
                                        </p:tgtEl>
                                        <p:attrNameLst>
                                          <p:attrName>ppt_w</p:attrName>
                                        </p:attrNameLst>
                                      </p:cBhvr>
                                      <p:tavLst>
                                        <p:tav tm="0">
                                          <p:val>
                                            <p:strVal val="ppt_w"/>
                                          </p:val>
                                        </p:tav>
                                        <p:tav tm="100000">
                                          <p:val>
                                            <p:strVal val="ppt_w"/>
                                          </p:val>
                                        </p:tav>
                                      </p:tavLst>
                                    </p:anim>
                                    <p:anim calcmode="lin" valueType="num">
                                      <p:cBhvr>
                                        <p:cTn id="267"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46"/>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3000"/>
                                        <p:tgtEl>
                                          <p:spTgt spid="47"/>
                                        </p:tgtEl>
                                        <p:attrNameLst>
                                          <p:attrName>ppt_w</p:attrName>
                                        </p:attrNameLst>
                                      </p:cBhvr>
                                      <p:tavLst>
                                        <p:tav tm="0">
                                          <p:val>
                                            <p:strVal val="ppt_w"/>
                                          </p:val>
                                        </p:tav>
                                        <p:tav tm="100000">
                                          <p:val>
                                            <p:strVal val="ppt_w"/>
                                          </p:val>
                                        </p:tav>
                                      </p:tavLst>
                                    </p:anim>
                                    <p:anim calcmode="lin" valueType="num">
                                      <p:cBhvr>
                                        <p:cTn id="271"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47"/>
                                        </p:tgtEl>
                                        <p:attrNameLst>
                                          <p:attrName>style.visibility</p:attrName>
                                        </p:attrNameLst>
                                      </p:cBhvr>
                                      <p:to>
                                        <p:strVal val="hidden"/>
                                      </p:to>
                                    </p:set>
                                  </p:childTnLst>
                                </p:cTn>
                              </p:par>
                              <p:par>
                                <p:cTn id="273" presetID="19" presetClass="exit" presetSubtype="5" fill="hold" grpId="4" nodeType="withEffect">
                                  <p:stCondLst>
                                    <p:cond delay="0"/>
                                  </p:stCondLst>
                                  <p:childTnLst>
                                    <p:anim calcmode="lin" valueType="num">
                                      <p:cBhvr>
                                        <p:cTn id="274" dur="3000"/>
                                        <p:tgtEl>
                                          <p:spTgt spid="48"/>
                                        </p:tgtEl>
                                        <p:attrNameLst>
                                          <p:attrName>ppt_w</p:attrName>
                                        </p:attrNameLst>
                                      </p:cBhvr>
                                      <p:tavLst>
                                        <p:tav tm="0">
                                          <p:val>
                                            <p:strVal val="ppt_w"/>
                                          </p:val>
                                        </p:tav>
                                        <p:tav tm="100000">
                                          <p:val>
                                            <p:strVal val="ppt_w"/>
                                          </p:val>
                                        </p:tav>
                                      </p:tavLst>
                                    </p:anim>
                                    <p:anim calcmode="lin" valueType="num">
                                      <p:cBhvr>
                                        <p:cTn id="275"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48"/>
                                        </p:tgtEl>
                                        <p:attrNameLst>
                                          <p:attrName>style.visibility</p:attrName>
                                        </p:attrNameLst>
                                      </p:cBhvr>
                                      <p:to>
                                        <p:strVal val="hidden"/>
                                      </p:to>
                                    </p:set>
                                  </p:childTnLst>
                                </p:cTn>
                              </p:par>
                              <p:par>
                                <p:cTn id="277" presetID="19" presetClass="exit" presetSubtype="5" fill="hold" grpId="4" nodeType="withEffect">
                                  <p:stCondLst>
                                    <p:cond delay="0"/>
                                  </p:stCondLst>
                                  <p:childTnLst>
                                    <p:anim calcmode="lin" valueType="num">
                                      <p:cBhvr>
                                        <p:cTn id="278" dur="3000"/>
                                        <p:tgtEl>
                                          <p:spTgt spid="49"/>
                                        </p:tgtEl>
                                        <p:attrNameLst>
                                          <p:attrName>ppt_w</p:attrName>
                                        </p:attrNameLst>
                                      </p:cBhvr>
                                      <p:tavLst>
                                        <p:tav tm="0">
                                          <p:val>
                                            <p:strVal val="ppt_w"/>
                                          </p:val>
                                        </p:tav>
                                        <p:tav tm="100000">
                                          <p:val>
                                            <p:strVal val="ppt_w"/>
                                          </p:val>
                                        </p:tav>
                                      </p:tavLst>
                                    </p:anim>
                                    <p:anim calcmode="lin" valueType="num">
                                      <p:cBhvr>
                                        <p:cTn id="279"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49"/>
                                        </p:tgtEl>
                                        <p:attrNameLst>
                                          <p:attrName>style.visibility</p:attrName>
                                        </p:attrNameLst>
                                      </p:cBhvr>
                                      <p:to>
                                        <p:strVal val="hidden"/>
                                      </p:to>
                                    </p:set>
                                  </p:childTnLst>
                                </p:cTn>
                              </p:par>
                              <p:par>
                                <p:cTn id="281" presetID="19" presetClass="exit" presetSubtype="5" fill="hold" grpId="4" nodeType="withEffect">
                                  <p:stCondLst>
                                    <p:cond delay="0"/>
                                  </p:stCondLst>
                                  <p:childTnLst>
                                    <p:anim calcmode="lin" valueType="num">
                                      <p:cBhvr>
                                        <p:cTn id="282" dur="3000"/>
                                        <p:tgtEl>
                                          <p:spTgt spid="50"/>
                                        </p:tgtEl>
                                        <p:attrNameLst>
                                          <p:attrName>ppt_w</p:attrName>
                                        </p:attrNameLst>
                                      </p:cBhvr>
                                      <p:tavLst>
                                        <p:tav tm="0">
                                          <p:val>
                                            <p:strVal val="ppt_w"/>
                                          </p:val>
                                        </p:tav>
                                        <p:tav tm="100000">
                                          <p:val>
                                            <p:strVal val="ppt_w"/>
                                          </p:val>
                                        </p:tav>
                                      </p:tavLst>
                                    </p:anim>
                                    <p:anim calcmode="lin" valueType="num">
                                      <p:cBhvr>
                                        <p:cTn id="283"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50"/>
                                        </p:tgtEl>
                                        <p:attrNameLst>
                                          <p:attrName>style.visibility</p:attrName>
                                        </p:attrNameLst>
                                      </p:cBhvr>
                                      <p:to>
                                        <p:strVal val="hidden"/>
                                      </p:to>
                                    </p:set>
                                  </p:childTnLst>
                                </p:cTn>
                              </p:par>
                              <p:par>
                                <p:cTn id="285" presetID="19" presetClass="exit" presetSubtype="5" fill="hold" grpId="4" nodeType="withEffect">
                                  <p:stCondLst>
                                    <p:cond delay="0"/>
                                  </p:stCondLst>
                                  <p:childTnLst>
                                    <p:anim calcmode="lin" valueType="num">
                                      <p:cBhvr>
                                        <p:cTn id="286" dur="3000"/>
                                        <p:tgtEl>
                                          <p:spTgt spid="51"/>
                                        </p:tgtEl>
                                        <p:attrNameLst>
                                          <p:attrName>ppt_w</p:attrName>
                                        </p:attrNameLst>
                                      </p:cBhvr>
                                      <p:tavLst>
                                        <p:tav tm="0">
                                          <p:val>
                                            <p:strVal val="ppt_w"/>
                                          </p:val>
                                        </p:tav>
                                        <p:tav tm="100000">
                                          <p:val>
                                            <p:strVal val="ppt_w"/>
                                          </p:val>
                                        </p:tav>
                                      </p:tavLst>
                                    </p:anim>
                                    <p:anim calcmode="lin" valueType="num">
                                      <p:cBhvr>
                                        <p:cTn id="287" dur="3000"/>
                                        <p:tgtEl>
                                          <p:spTgt spid="5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51"/>
                                        </p:tgtEl>
                                        <p:attrNameLst>
                                          <p:attrName>style.visibility</p:attrName>
                                        </p:attrNameLst>
                                      </p:cBhvr>
                                      <p:to>
                                        <p:strVal val="hidden"/>
                                      </p:to>
                                    </p:set>
                                  </p:childTnLst>
                                </p:cTn>
                              </p:par>
                              <p:par>
                                <p:cTn id="289" presetID="19" presetClass="exit" presetSubtype="5" fill="hold" grpId="4" nodeType="withEffect">
                                  <p:stCondLst>
                                    <p:cond delay="0"/>
                                  </p:stCondLst>
                                  <p:childTnLst>
                                    <p:anim calcmode="lin" valueType="num">
                                      <p:cBhvr>
                                        <p:cTn id="290" dur="3000"/>
                                        <p:tgtEl>
                                          <p:spTgt spid="52"/>
                                        </p:tgtEl>
                                        <p:attrNameLst>
                                          <p:attrName>ppt_w</p:attrName>
                                        </p:attrNameLst>
                                      </p:cBhvr>
                                      <p:tavLst>
                                        <p:tav tm="0">
                                          <p:val>
                                            <p:strVal val="ppt_w"/>
                                          </p:val>
                                        </p:tav>
                                        <p:tav tm="100000">
                                          <p:val>
                                            <p:strVal val="ppt_w"/>
                                          </p:val>
                                        </p:tav>
                                      </p:tavLst>
                                    </p:anim>
                                    <p:anim calcmode="lin" valueType="num">
                                      <p:cBhvr>
                                        <p:cTn id="291"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52"/>
                                        </p:tgtEl>
                                        <p:attrNameLst>
                                          <p:attrName>style.visibility</p:attrName>
                                        </p:attrNameLst>
                                      </p:cBhvr>
                                      <p:to>
                                        <p:strVal val="hidden"/>
                                      </p:to>
                                    </p:set>
                                  </p:childTnLst>
                                </p:cTn>
                              </p:par>
                              <p:par>
                                <p:cTn id="293" presetID="19" presetClass="exit" presetSubtype="5" fill="hold" grpId="4" nodeType="withEffect">
                                  <p:stCondLst>
                                    <p:cond delay="0"/>
                                  </p:stCondLst>
                                  <p:childTnLst>
                                    <p:anim calcmode="lin" valueType="num">
                                      <p:cBhvr>
                                        <p:cTn id="294" dur="3000"/>
                                        <p:tgtEl>
                                          <p:spTgt spid="53"/>
                                        </p:tgtEl>
                                        <p:attrNameLst>
                                          <p:attrName>ppt_w</p:attrName>
                                        </p:attrNameLst>
                                      </p:cBhvr>
                                      <p:tavLst>
                                        <p:tav tm="0">
                                          <p:val>
                                            <p:strVal val="ppt_w"/>
                                          </p:val>
                                        </p:tav>
                                        <p:tav tm="100000">
                                          <p:val>
                                            <p:strVal val="ppt_w"/>
                                          </p:val>
                                        </p:tav>
                                      </p:tavLst>
                                    </p:anim>
                                    <p:anim calcmode="lin" valueType="num">
                                      <p:cBhvr>
                                        <p:cTn id="295"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53"/>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3000" fill="hold"/>
                                        <p:tgtEl>
                                          <p:spTgt spid="4"/>
                                        </p:tgtEl>
                                        <p:attrNameLst>
                                          <p:attrName>ppt_w</p:attrName>
                                        </p:attrNameLst>
                                      </p:cBhvr>
                                      <p:tavLst>
                                        <p:tav tm="0">
                                          <p:val>
                                            <p:strVal val="4/3*#ppt_w"/>
                                          </p:val>
                                        </p:tav>
                                        <p:tav tm="100000">
                                          <p:val>
                                            <p:strVal val="#ppt_w"/>
                                          </p:val>
                                        </p:tav>
                                      </p:tavLst>
                                    </p:anim>
                                    <p:anim calcmode="lin" valueType="num">
                                      <p:cBhvr>
                                        <p:cTn id="300" dur="3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42"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Horizontal)">
                                      <p:cBhvr>
                                        <p:cTn id="3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2">
                  <a:lumMod val="50000"/>
                </a:schemeClr>
              </a:gs>
              <a:gs pos="50000">
                <a:srgbClr val="0066FF">
                  <a:shade val="67500"/>
                  <a:satMod val="115000"/>
                </a:srgbClr>
              </a:gs>
              <a:gs pos="100000">
                <a:srgbClr val="0066FF">
                  <a:shade val="100000"/>
                  <a:satMod val="115000"/>
                </a:srgbClr>
              </a:gs>
            </a:gsLst>
            <a:path path="circle">
              <a:fillToRect l="50000" t="50000" r="50000" b="50000"/>
            </a:path>
            <a:tileRect/>
          </a:gradFill>
        </p:spPr>
        <p:txBody>
          <a:bodyPr/>
          <a:lstStyle/>
          <a:p>
            <a:endParaRPr lang="es-ES" dirty="0"/>
          </a:p>
        </p:txBody>
      </p:sp>
      <p:pic>
        <p:nvPicPr>
          <p:cNvPr id="5" name="4 Imagen" descr="0(14).jpg"/>
          <p:cNvPicPr>
            <a:picLocks noChangeAspect="1"/>
          </p:cNvPicPr>
          <p:nvPr/>
        </p:nvPicPr>
        <p:blipFill>
          <a:blip r:embed="rId2"/>
          <a:stretch>
            <a:fillRect/>
          </a:stretch>
        </p:blipFill>
        <p:spPr>
          <a:xfrm>
            <a:off x="0" y="3345"/>
            <a:ext cx="9144000" cy="6854655"/>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a:off x="1714480" y="2214554"/>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4779428">
            <a:off x="2970054" y="770974"/>
            <a:ext cx="3071834" cy="2500330"/>
          </a:xfrm>
          <a:prstGeom prst="rect">
            <a:avLst/>
          </a:prstGeom>
        </p:spPr>
      </p:pic>
      <p:pic>
        <p:nvPicPr>
          <p:cNvPr id="11" name="10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8379450">
            <a:off x="4373099" y="1982840"/>
            <a:ext cx="3071834" cy="2500330"/>
          </a:xfrm>
          <a:prstGeom prst="rect">
            <a:avLst/>
          </a:prstGeom>
        </p:spPr>
      </p:pic>
      <p:pic>
        <p:nvPicPr>
          <p:cNvPr id="12" name="11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5121960">
            <a:off x="3127436" y="3596865"/>
            <a:ext cx="3071834" cy="2500330"/>
          </a:xfrm>
          <a:prstGeom prst="rect">
            <a:avLst/>
          </a:prstGeom>
        </p:spPr>
      </p:pic>
      <p:pic>
        <p:nvPicPr>
          <p:cNvPr id="13" name="12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1875158" y="1300057"/>
            <a:ext cx="3071834" cy="2500330"/>
          </a:xfrm>
          <a:prstGeom prst="rect">
            <a:avLst/>
          </a:prstGeom>
        </p:spPr>
      </p:pic>
      <p:pic>
        <p:nvPicPr>
          <p:cNvPr id="14" name="13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3927742" y="1106105"/>
            <a:ext cx="3071834" cy="2500330"/>
          </a:xfrm>
          <a:prstGeom prst="rect">
            <a:avLst/>
          </a:prstGeom>
        </p:spPr>
      </p:pic>
      <p:pic>
        <p:nvPicPr>
          <p:cNvPr id="15" name="14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015530" y="3128591"/>
            <a:ext cx="3071834" cy="2500330"/>
          </a:xfrm>
          <a:prstGeom prst="rect">
            <a:avLst/>
          </a:prstGeom>
        </p:spPr>
      </p:pic>
      <p:pic>
        <p:nvPicPr>
          <p:cNvPr id="16" name="15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046715" y="3136868"/>
            <a:ext cx="3071834" cy="2500330"/>
          </a:xfrm>
          <a:prstGeom prst="rect">
            <a:avLst/>
          </a:prstGeom>
        </p:spPr>
      </p:pic>
      <p:pic>
        <p:nvPicPr>
          <p:cNvPr id="19" name="18 Imagen" descr="c7sOFgeJ0EI_nt0DuhcoasA-FEs.png"/>
          <p:cNvPicPr>
            <a:picLocks noChangeAspect="1"/>
          </p:cNvPicPr>
          <p:nvPr/>
        </p:nvPicPr>
        <p:blipFill>
          <a:blip r:embed="rId4"/>
          <a:stretch>
            <a:fillRect/>
          </a:stretch>
        </p:blipFill>
        <p:spPr>
          <a:xfrm>
            <a:off x="6651365" y="1714488"/>
            <a:ext cx="2492635" cy="4429132"/>
          </a:xfrm>
          <a:prstGeom prst="rect">
            <a:avLst/>
          </a:prstGeom>
        </p:spPr>
      </p:pic>
      <p:sp>
        <p:nvSpPr>
          <p:cNvPr id="17" name="1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3000" fill="hold"/>
                                        <p:tgtEl>
                                          <p:spTgt spid="9"/>
                                        </p:tgtEl>
                                        <p:attrNameLst>
                                          <p:attrName>ppt_w</p:attrName>
                                        </p:attrNameLst>
                                      </p:cBhvr>
                                      <p:tavLst>
                                        <p:tav tm="0">
                                          <p:val>
                                            <p:fltVal val="0"/>
                                          </p:val>
                                        </p:tav>
                                        <p:tav tm="100000">
                                          <p:val>
                                            <p:strVal val="#ppt_w"/>
                                          </p:val>
                                        </p:tav>
                                      </p:tavLst>
                                    </p:anim>
                                    <p:anim calcmode="lin" valueType="num">
                                      <p:cBhvr>
                                        <p:cTn id="11" dur="3000" fill="hold"/>
                                        <p:tgtEl>
                                          <p:spTgt spid="9"/>
                                        </p:tgtEl>
                                        <p:attrNameLst>
                                          <p:attrName>ppt_h</p:attrName>
                                        </p:attrNameLst>
                                      </p:cBhvr>
                                      <p:tavLst>
                                        <p:tav tm="0">
                                          <p:val>
                                            <p:fltVal val="0"/>
                                          </p:val>
                                        </p:tav>
                                        <p:tav tm="100000">
                                          <p:val>
                                            <p:strVal val="#ppt_h"/>
                                          </p:val>
                                        </p:tav>
                                      </p:tavLst>
                                    </p:anim>
                                    <p:anim calcmode="lin" valueType="num">
                                      <p:cBhvr>
                                        <p:cTn id="12" dur="3000" fill="hold"/>
                                        <p:tgtEl>
                                          <p:spTgt spid="9"/>
                                        </p:tgtEl>
                                        <p:attrNameLst>
                                          <p:attrName>ppt_x</p:attrName>
                                        </p:attrNameLst>
                                      </p:cBhvr>
                                      <p:tavLst>
                                        <p:tav tm="0">
                                          <p:val>
                                            <p:fltVal val="0.5"/>
                                          </p:val>
                                        </p:tav>
                                        <p:tav tm="100000">
                                          <p:val>
                                            <p:strVal val="#ppt_x"/>
                                          </p:val>
                                        </p:tav>
                                      </p:tavLst>
                                    </p:anim>
                                    <p:anim calcmode="lin" valueType="num">
                                      <p:cBhvr>
                                        <p:cTn id="13" dur="3000" fill="hold"/>
                                        <p:tgtEl>
                                          <p:spTgt spid="9"/>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0" fill="hold"/>
                                        <p:tgtEl>
                                          <p:spTgt spid="10"/>
                                        </p:tgtEl>
                                        <p:attrNameLst>
                                          <p:attrName>ppt_w</p:attrName>
                                        </p:attrNameLst>
                                      </p:cBhvr>
                                      <p:tavLst>
                                        <p:tav tm="0">
                                          <p:val>
                                            <p:fltVal val="0"/>
                                          </p:val>
                                        </p:tav>
                                        <p:tav tm="100000">
                                          <p:val>
                                            <p:strVal val="#ppt_w"/>
                                          </p:val>
                                        </p:tav>
                                      </p:tavLst>
                                    </p:anim>
                                    <p:anim calcmode="lin" valueType="num">
                                      <p:cBhvr>
                                        <p:cTn id="17" dur="3000" fill="hold"/>
                                        <p:tgtEl>
                                          <p:spTgt spid="10"/>
                                        </p:tgtEl>
                                        <p:attrNameLst>
                                          <p:attrName>ppt_h</p:attrName>
                                        </p:attrNameLst>
                                      </p:cBhvr>
                                      <p:tavLst>
                                        <p:tav tm="0">
                                          <p:val>
                                            <p:fltVal val="0"/>
                                          </p:val>
                                        </p:tav>
                                        <p:tav tm="100000">
                                          <p:val>
                                            <p:strVal val="#ppt_h"/>
                                          </p:val>
                                        </p:tav>
                                      </p:tavLst>
                                    </p:anim>
                                    <p:anim calcmode="lin" valueType="num">
                                      <p:cBhvr>
                                        <p:cTn id="18" dur="3000" fill="hold"/>
                                        <p:tgtEl>
                                          <p:spTgt spid="10"/>
                                        </p:tgtEl>
                                        <p:attrNameLst>
                                          <p:attrName>ppt_x</p:attrName>
                                        </p:attrNameLst>
                                      </p:cBhvr>
                                      <p:tavLst>
                                        <p:tav tm="0">
                                          <p:val>
                                            <p:fltVal val="0.5"/>
                                          </p:val>
                                        </p:tav>
                                        <p:tav tm="100000">
                                          <p:val>
                                            <p:strVal val="#ppt_x"/>
                                          </p:val>
                                        </p:tav>
                                      </p:tavLst>
                                    </p:anim>
                                    <p:anim calcmode="lin" valueType="num">
                                      <p:cBhvr>
                                        <p:cTn id="19" dur="3000" fill="hold"/>
                                        <p:tgtEl>
                                          <p:spTgt spid="10"/>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p:val>
                                            <p:fltVal val="0"/>
                                          </p:val>
                                        </p:tav>
                                        <p:tav tm="100000">
                                          <p:val>
                                            <p:strVal val="#ppt_w"/>
                                          </p:val>
                                        </p:tav>
                                      </p:tavLst>
                                    </p:anim>
                                    <p:anim calcmode="lin" valueType="num">
                                      <p:cBhvr>
                                        <p:cTn id="23" dur="3000" fill="hold"/>
                                        <p:tgtEl>
                                          <p:spTgt spid="11"/>
                                        </p:tgtEl>
                                        <p:attrNameLst>
                                          <p:attrName>ppt_h</p:attrName>
                                        </p:attrNameLst>
                                      </p:cBhvr>
                                      <p:tavLst>
                                        <p:tav tm="0">
                                          <p:val>
                                            <p:fltVal val="0"/>
                                          </p:val>
                                        </p:tav>
                                        <p:tav tm="100000">
                                          <p:val>
                                            <p:strVal val="#ppt_h"/>
                                          </p:val>
                                        </p:tav>
                                      </p:tavLst>
                                    </p:anim>
                                    <p:anim calcmode="lin" valueType="num">
                                      <p:cBhvr>
                                        <p:cTn id="24" dur="3000" fill="hold"/>
                                        <p:tgtEl>
                                          <p:spTgt spid="11"/>
                                        </p:tgtEl>
                                        <p:attrNameLst>
                                          <p:attrName>ppt_x</p:attrName>
                                        </p:attrNameLst>
                                      </p:cBhvr>
                                      <p:tavLst>
                                        <p:tav tm="0">
                                          <p:val>
                                            <p:fltVal val="0.5"/>
                                          </p:val>
                                        </p:tav>
                                        <p:tav tm="100000">
                                          <p:val>
                                            <p:strVal val="#ppt_x"/>
                                          </p:val>
                                        </p:tav>
                                      </p:tavLst>
                                    </p:anim>
                                    <p:anim calcmode="lin" valueType="num">
                                      <p:cBhvr>
                                        <p:cTn id="25" dur="3000" fill="hold"/>
                                        <p:tgtEl>
                                          <p:spTgt spid="1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0" fill="hold"/>
                                        <p:tgtEl>
                                          <p:spTgt spid="12"/>
                                        </p:tgtEl>
                                        <p:attrNameLst>
                                          <p:attrName>ppt_w</p:attrName>
                                        </p:attrNameLst>
                                      </p:cBhvr>
                                      <p:tavLst>
                                        <p:tav tm="0">
                                          <p:val>
                                            <p:fltVal val="0"/>
                                          </p:val>
                                        </p:tav>
                                        <p:tav tm="100000">
                                          <p:val>
                                            <p:strVal val="#ppt_w"/>
                                          </p:val>
                                        </p:tav>
                                      </p:tavLst>
                                    </p:anim>
                                    <p:anim calcmode="lin" valueType="num">
                                      <p:cBhvr>
                                        <p:cTn id="29" dur="3000" fill="hold"/>
                                        <p:tgtEl>
                                          <p:spTgt spid="12"/>
                                        </p:tgtEl>
                                        <p:attrNameLst>
                                          <p:attrName>ppt_h</p:attrName>
                                        </p:attrNameLst>
                                      </p:cBhvr>
                                      <p:tavLst>
                                        <p:tav tm="0">
                                          <p:val>
                                            <p:fltVal val="0"/>
                                          </p:val>
                                        </p:tav>
                                        <p:tav tm="100000">
                                          <p:val>
                                            <p:strVal val="#ppt_h"/>
                                          </p:val>
                                        </p:tav>
                                      </p:tavLst>
                                    </p:anim>
                                    <p:anim calcmode="lin" valueType="num">
                                      <p:cBhvr>
                                        <p:cTn id="30" dur="3000" fill="hold"/>
                                        <p:tgtEl>
                                          <p:spTgt spid="12"/>
                                        </p:tgtEl>
                                        <p:attrNameLst>
                                          <p:attrName>ppt_x</p:attrName>
                                        </p:attrNameLst>
                                      </p:cBhvr>
                                      <p:tavLst>
                                        <p:tav tm="0">
                                          <p:val>
                                            <p:fltVal val="0.5"/>
                                          </p:val>
                                        </p:tav>
                                        <p:tav tm="100000">
                                          <p:val>
                                            <p:strVal val="#ppt_x"/>
                                          </p:val>
                                        </p:tav>
                                      </p:tavLst>
                                    </p:anim>
                                    <p:anim calcmode="lin" valueType="num">
                                      <p:cBhvr>
                                        <p:cTn id="31" dur="3000" fill="hold"/>
                                        <p:tgtEl>
                                          <p:spTgt spid="1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p:val>
                                            <p:fltVal val="0"/>
                                          </p:val>
                                        </p:tav>
                                        <p:tav tm="100000">
                                          <p:val>
                                            <p:strVal val="#ppt_w"/>
                                          </p:val>
                                        </p:tav>
                                      </p:tavLst>
                                    </p:anim>
                                    <p:anim calcmode="lin" valueType="num">
                                      <p:cBhvr>
                                        <p:cTn id="35" dur="3000" fill="hold"/>
                                        <p:tgtEl>
                                          <p:spTgt spid="13"/>
                                        </p:tgtEl>
                                        <p:attrNameLst>
                                          <p:attrName>ppt_h</p:attrName>
                                        </p:attrNameLst>
                                      </p:cBhvr>
                                      <p:tavLst>
                                        <p:tav tm="0">
                                          <p:val>
                                            <p:fltVal val="0"/>
                                          </p:val>
                                        </p:tav>
                                        <p:tav tm="100000">
                                          <p:val>
                                            <p:strVal val="#ppt_h"/>
                                          </p:val>
                                        </p:tav>
                                      </p:tavLst>
                                    </p:anim>
                                    <p:anim calcmode="lin" valueType="num">
                                      <p:cBhvr>
                                        <p:cTn id="36" dur="3000" fill="hold"/>
                                        <p:tgtEl>
                                          <p:spTgt spid="13"/>
                                        </p:tgtEl>
                                        <p:attrNameLst>
                                          <p:attrName>ppt_x</p:attrName>
                                        </p:attrNameLst>
                                      </p:cBhvr>
                                      <p:tavLst>
                                        <p:tav tm="0">
                                          <p:val>
                                            <p:fltVal val="0.5"/>
                                          </p:val>
                                        </p:tav>
                                        <p:tav tm="100000">
                                          <p:val>
                                            <p:strVal val="#ppt_x"/>
                                          </p:val>
                                        </p:tav>
                                      </p:tavLst>
                                    </p:anim>
                                    <p:anim calcmode="lin" valueType="num">
                                      <p:cBhvr>
                                        <p:cTn id="37" dur="3000" fill="hold"/>
                                        <p:tgtEl>
                                          <p:spTgt spid="13"/>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3000" fill="hold"/>
                                        <p:tgtEl>
                                          <p:spTgt spid="14"/>
                                        </p:tgtEl>
                                        <p:attrNameLst>
                                          <p:attrName>ppt_w</p:attrName>
                                        </p:attrNameLst>
                                      </p:cBhvr>
                                      <p:tavLst>
                                        <p:tav tm="0">
                                          <p:val>
                                            <p:fltVal val="0"/>
                                          </p:val>
                                        </p:tav>
                                        <p:tav tm="100000">
                                          <p:val>
                                            <p:strVal val="#ppt_w"/>
                                          </p:val>
                                        </p:tav>
                                      </p:tavLst>
                                    </p:anim>
                                    <p:anim calcmode="lin" valueType="num">
                                      <p:cBhvr>
                                        <p:cTn id="41" dur="3000" fill="hold"/>
                                        <p:tgtEl>
                                          <p:spTgt spid="14"/>
                                        </p:tgtEl>
                                        <p:attrNameLst>
                                          <p:attrName>ppt_h</p:attrName>
                                        </p:attrNameLst>
                                      </p:cBhvr>
                                      <p:tavLst>
                                        <p:tav tm="0">
                                          <p:val>
                                            <p:fltVal val="0"/>
                                          </p:val>
                                        </p:tav>
                                        <p:tav tm="100000">
                                          <p:val>
                                            <p:strVal val="#ppt_h"/>
                                          </p:val>
                                        </p:tav>
                                      </p:tavLst>
                                    </p:anim>
                                    <p:anim calcmode="lin" valueType="num">
                                      <p:cBhvr>
                                        <p:cTn id="42" dur="3000" fill="hold"/>
                                        <p:tgtEl>
                                          <p:spTgt spid="14"/>
                                        </p:tgtEl>
                                        <p:attrNameLst>
                                          <p:attrName>ppt_x</p:attrName>
                                        </p:attrNameLst>
                                      </p:cBhvr>
                                      <p:tavLst>
                                        <p:tav tm="0">
                                          <p:val>
                                            <p:fltVal val="0.5"/>
                                          </p:val>
                                        </p:tav>
                                        <p:tav tm="100000">
                                          <p:val>
                                            <p:strVal val="#ppt_x"/>
                                          </p:val>
                                        </p:tav>
                                      </p:tavLst>
                                    </p:anim>
                                    <p:anim calcmode="lin" valueType="num">
                                      <p:cBhvr>
                                        <p:cTn id="43" dur="3000" fill="hold"/>
                                        <p:tgtEl>
                                          <p:spTgt spid="1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3000" fill="hold"/>
                                        <p:tgtEl>
                                          <p:spTgt spid="15"/>
                                        </p:tgtEl>
                                        <p:attrNameLst>
                                          <p:attrName>ppt_w</p:attrName>
                                        </p:attrNameLst>
                                      </p:cBhvr>
                                      <p:tavLst>
                                        <p:tav tm="0">
                                          <p:val>
                                            <p:fltVal val="0"/>
                                          </p:val>
                                        </p:tav>
                                        <p:tav tm="100000">
                                          <p:val>
                                            <p:strVal val="#ppt_w"/>
                                          </p:val>
                                        </p:tav>
                                      </p:tavLst>
                                    </p:anim>
                                    <p:anim calcmode="lin" valueType="num">
                                      <p:cBhvr>
                                        <p:cTn id="47" dur="3000" fill="hold"/>
                                        <p:tgtEl>
                                          <p:spTgt spid="15"/>
                                        </p:tgtEl>
                                        <p:attrNameLst>
                                          <p:attrName>ppt_h</p:attrName>
                                        </p:attrNameLst>
                                      </p:cBhvr>
                                      <p:tavLst>
                                        <p:tav tm="0">
                                          <p:val>
                                            <p:fltVal val="0"/>
                                          </p:val>
                                        </p:tav>
                                        <p:tav tm="100000">
                                          <p:val>
                                            <p:strVal val="#ppt_h"/>
                                          </p:val>
                                        </p:tav>
                                      </p:tavLst>
                                    </p:anim>
                                    <p:anim calcmode="lin" valueType="num">
                                      <p:cBhvr>
                                        <p:cTn id="48" dur="3000" fill="hold"/>
                                        <p:tgtEl>
                                          <p:spTgt spid="15"/>
                                        </p:tgtEl>
                                        <p:attrNameLst>
                                          <p:attrName>ppt_x</p:attrName>
                                        </p:attrNameLst>
                                      </p:cBhvr>
                                      <p:tavLst>
                                        <p:tav tm="0">
                                          <p:val>
                                            <p:fltVal val="0.5"/>
                                          </p:val>
                                        </p:tav>
                                        <p:tav tm="100000">
                                          <p:val>
                                            <p:strVal val="#ppt_x"/>
                                          </p:val>
                                        </p:tav>
                                      </p:tavLst>
                                    </p:anim>
                                    <p:anim calcmode="lin" valueType="num">
                                      <p:cBhvr>
                                        <p:cTn id="49" dur="3000" fill="hold"/>
                                        <p:tgtEl>
                                          <p:spTgt spid="15"/>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p:cTn id="52" dur="3000" fill="hold"/>
                                        <p:tgtEl>
                                          <p:spTgt spid="16"/>
                                        </p:tgtEl>
                                        <p:attrNameLst>
                                          <p:attrName>ppt_w</p:attrName>
                                        </p:attrNameLst>
                                      </p:cBhvr>
                                      <p:tavLst>
                                        <p:tav tm="0">
                                          <p:val>
                                            <p:fltVal val="0"/>
                                          </p:val>
                                        </p:tav>
                                        <p:tav tm="100000">
                                          <p:val>
                                            <p:strVal val="#ppt_w"/>
                                          </p:val>
                                        </p:tav>
                                      </p:tavLst>
                                    </p:anim>
                                    <p:anim calcmode="lin" valueType="num">
                                      <p:cBhvr>
                                        <p:cTn id="53" dur="3000" fill="hold"/>
                                        <p:tgtEl>
                                          <p:spTgt spid="16"/>
                                        </p:tgtEl>
                                        <p:attrNameLst>
                                          <p:attrName>ppt_h</p:attrName>
                                        </p:attrNameLst>
                                      </p:cBhvr>
                                      <p:tavLst>
                                        <p:tav tm="0">
                                          <p:val>
                                            <p:fltVal val="0"/>
                                          </p:val>
                                        </p:tav>
                                        <p:tav tm="100000">
                                          <p:val>
                                            <p:strVal val="#ppt_h"/>
                                          </p:val>
                                        </p:tav>
                                      </p:tavLst>
                                    </p:anim>
                                    <p:anim calcmode="lin" valueType="num">
                                      <p:cBhvr>
                                        <p:cTn id="54" dur="3000" fill="hold"/>
                                        <p:tgtEl>
                                          <p:spTgt spid="16"/>
                                        </p:tgtEl>
                                        <p:attrNameLst>
                                          <p:attrName>ppt_x</p:attrName>
                                        </p:attrNameLst>
                                      </p:cBhvr>
                                      <p:tavLst>
                                        <p:tav tm="0">
                                          <p:val>
                                            <p:fltVal val="0.5"/>
                                          </p:val>
                                        </p:tav>
                                        <p:tav tm="100000">
                                          <p:val>
                                            <p:strVal val="#ppt_x"/>
                                          </p:val>
                                        </p:tav>
                                      </p:tavLst>
                                    </p:anim>
                                    <p:anim calcmode="lin" valueType="num">
                                      <p:cBhvr>
                                        <p:cTn id="55" dur="3000" fill="hold"/>
                                        <p:tgtEl>
                                          <p:spTgt spid="16"/>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6"/>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fltVal val="0"/>
                                          </p:val>
                                        </p:tav>
                                      </p:tavLst>
                                    </p:anim>
                                    <p:anim calcmode="lin" valueType="num">
                                      <p:cBhvr>
                                        <p:cTn id="76" dur="3000"/>
                                        <p:tgtEl>
                                          <p:spTgt spid="9"/>
                                        </p:tgtEl>
                                        <p:attrNameLst>
                                          <p:attrName>ppt_x</p:attrName>
                                        </p:attrNameLst>
                                      </p:cBhvr>
                                      <p:tavLst>
                                        <p:tav tm="0">
                                          <p:val>
                                            <p:strVal val="ppt_x"/>
                                          </p:val>
                                        </p:tav>
                                        <p:tav tm="100000">
                                          <p:val>
                                            <p:fltVal val="0.5"/>
                                          </p:val>
                                        </p:tav>
                                      </p:tavLst>
                                    </p:anim>
                                    <p:anim calcmode="lin" valueType="num">
                                      <p:cBhvr>
                                        <p:cTn id="77" dur="3000"/>
                                        <p:tgtEl>
                                          <p:spTgt spid="9"/>
                                        </p:tgtEl>
                                        <p:attrNameLst>
                                          <p:attrName>ppt_y</p:attrName>
                                        </p:attrNameLst>
                                      </p:cBhvr>
                                      <p:tavLst>
                                        <p:tav tm="0">
                                          <p:val>
                                            <p:strVal val="ppt_y"/>
                                          </p:val>
                                        </p:tav>
                                        <p:tav tm="100000">
                                          <p:val>
                                            <p:fltVal val="0.5"/>
                                          </p:val>
                                        </p:tav>
                                      </p:tavLst>
                                    </p:anim>
                                    <p:set>
                                      <p:cBhvr>
                                        <p:cTn id="78" dur="1" fill="hold">
                                          <p:stCondLst>
                                            <p:cond delay="2999"/>
                                          </p:stCondLst>
                                        </p:cTn>
                                        <p:tgtEl>
                                          <p:spTgt spid="9"/>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fltVal val="0"/>
                                          </p:val>
                                        </p:tav>
                                      </p:tavLst>
                                    </p:anim>
                                    <p:anim calcmode="lin" valueType="num">
                                      <p:cBhvr>
                                        <p:cTn id="82" dur="3000"/>
                                        <p:tgtEl>
                                          <p:spTgt spid="10"/>
                                        </p:tgtEl>
                                        <p:attrNameLst>
                                          <p:attrName>ppt_x</p:attrName>
                                        </p:attrNameLst>
                                      </p:cBhvr>
                                      <p:tavLst>
                                        <p:tav tm="0">
                                          <p:val>
                                            <p:strVal val="ppt_x"/>
                                          </p:val>
                                        </p:tav>
                                        <p:tav tm="100000">
                                          <p:val>
                                            <p:fltVal val="0.5"/>
                                          </p:val>
                                        </p:tav>
                                      </p:tavLst>
                                    </p:anim>
                                    <p:anim calcmode="lin" valueType="num">
                                      <p:cBhvr>
                                        <p:cTn id="83" dur="3000"/>
                                        <p:tgtEl>
                                          <p:spTgt spid="10"/>
                                        </p:tgtEl>
                                        <p:attrNameLst>
                                          <p:attrName>ppt_y</p:attrName>
                                        </p:attrNameLst>
                                      </p:cBhvr>
                                      <p:tavLst>
                                        <p:tav tm="0">
                                          <p:val>
                                            <p:strVal val="ppt_y"/>
                                          </p:val>
                                        </p:tav>
                                        <p:tav tm="100000">
                                          <p:val>
                                            <p:fltVal val="0.5"/>
                                          </p:val>
                                        </p:tav>
                                      </p:tavLst>
                                    </p:anim>
                                    <p:set>
                                      <p:cBhvr>
                                        <p:cTn id="84" dur="1" fill="hold">
                                          <p:stCondLst>
                                            <p:cond delay="2999"/>
                                          </p:stCondLst>
                                        </p:cTn>
                                        <p:tgtEl>
                                          <p:spTgt spid="10"/>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11"/>
                                        </p:tgtEl>
                                        <p:attrNameLst>
                                          <p:attrName>ppt_w</p:attrName>
                                        </p:attrNameLst>
                                      </p:cBhvr>
                                      <p:tavLst>
                                        <p:tav tm="0">
                                          <p:val>
                                            <p:strVal val="ppt_w"/>
                                          </p:val>
                                        </p:tav>
                                        <p:tav tm="100000">
                                          <p:val>
                                            <p:fltVal val="0"/>
                                          </p:val>
                                        </p:tav>
                                      </p:tavLst>
                                    </p:anim>
                                    <p:anim calcmode="lin" valueType="num">
                                      <p:cBhvr>
                                        <p:cTn id="87" dur="3000"/>
                                        <p:tgtEl>
                                          <p:spTgt spid="11"/>
                                        </p:tgtEl>
                                        <p:attrNameLst>
                                          <p:attrName>ppt_h</p:attrName>
                                        </p:attrNameLst>
                                      </p:cBhvr>
                                      <p:tavLst>
                                        <p:tav tm="0">
                                          <p:val>
                                            <p:strVal val="ppt_h"/>
                                          </p:val>
                                        </p:tav>
                                        <p:tav tm="100000">
                                          <p:val>
                                            <p:fltVal val="0"/>
                                          </p:val>
                                        </p:tav>
                                      </p:tavLst>
                                    </p:anim>
                                    <p:anim calcmode="lin" valueType="num">
                                      <p:cBhvr>
                                        <p:cTn id="88" dur="3000"/>
                                        <p:tgtEl>
                                          <p:spTgt spid="11"/>
                                        </p:tgtEl>
                                        <p:attrNameLst>
                                          <p:attrName>ppt_x</p:attrName>
                                        </p:attrNameLst>
                                      </p:cBhvr>
                                      <p:tavLst>
                                        <p:tav tm="0">
                                          <p:val>
                                            <p:strVal val="ppt_x"/>
                                          </p:val>
                                        </p:tav>
                                        <p:tav tm="100000">
                                          <p:val>
                                            <p:fltVal val="0.5"/>
                                          </p:val>
                                        </p:tav>
                                      </p:tavLst>
                                    </p:anim>
                                    <p:anim calcmode="lin" valueType="num">
                                      <p:cBhvr>
                                        <p:cTn id="89" dur="3000"/>
                                        <p:tgtEl>
                                          <p:spTgt spid="11"/>
                                        </p:tgtEl>
                                        <p:attrNameLst>
                                          <p:attrName>ppt_y</p:attrName>
                                        </p:attrNameLst>
                                      </p:cBhvr>
                                      <p:tavLst>
                                        <p:tav tm="0">
                                          <p:val>
                                            <p:strVal val="ppt_y"/>
                                          </p:val>
                                        </p:tav>
                                        <p:tav tm="100000">
                                          <p:val>
                                            <p:fltVal val="0.5"/>
                                          </p:val>
                                        </p:tav>
                                      </p:tavLst>
                                    </p:anim>
                                    <p:set>
                                      <p:cBhvr>
                                        <p:cTn id="90" dur="1" fill="hold">
                                          <p:stCondLst>
                                            <p:cond delay="2999"/>
                                          </p:stCondLst>
                                        </p:cTn>
                                        <p:tgtEl>
                                          <p:spTgt spid="11"/>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12"/>
                                        </p:tgtEl>
                                        <p:attrNameLst>
                                          <p:attrName>ppt_w</p:attrName>
                                        </p:attrNameLst>
                                      </p:cBhvr>
                                      <p:tavLst>
                                        <p:tav tm="0">
                                          <p:val>
                                            <p:strVal val="ppt_w"/>
                                          </p:val>
                                        </p:tav>
                                        <p:tav tm="100000">
                                          <p:val>
                                            <p:fltVal val="0"/>
                                          </p:val>
                                        </p:tav>
                                      </p:tavLst>
                                    </p:anim>
                                    <p:anim calcmode="lin" valueType="num">
                                      <p:cBhvr>
                                        <p:cTn id="93" dur="3000"/>
                                        <p:tgtEl>
                                          <p:spTgt spid="12"/>
                                        </p:tgtEl>
                                        <p:attrNameLst>
                                          <p:attrName>ppt_h</p:attrName>
                                        </p:attrNameLst>
                                      </p:cBhvr>
                                      <p:tavLst>
                                        <p:tav tm="0">
                                          <p:val>
                                            <p:strVal val="ppt_h"/>
                                          </p:val>
                                        </p:tav>
                                        <p:tav tm="100000">
                                          <p:val>
                                            <p:fltVal val="0"/>
                                          </p:val>
                                        </p:tav>
                                      </p:tavLst>
                                    </p:anim>
                                    <p:anim calcmode="lin" valueType="num">
                                      <p:cBhvr>
                                        <p:cTn id="94" dur="3000"/>
                                        <p:tgtEl>
                                          <p:spTgt spid="12"/>
                                        </p:tgtEl>
                                        <p:attrNameLst>
                                          <p:attrName>ppt_x</p:attrName>
                                        </p:attrNameLst>
                                      </p:cBhvr>
                                      <p:tavLst>
                                        <p:tav tm="0">
                                          <p:val>
                                            <p:strVal val="ppt_x"/>
                                          </p:val>
                                        </p:tav>
                                        <p:tav tm="100000">
                                          <p:val>
                                            <p:fltVal val="0.5"/>
                                          </p:val>
                                        </p:tav>
                                      </p:tavLst>
                                    </p:anim>
                                    <p:anim calcmode="lin" valueType="num">
                                      <p:cBhvr>
                                        <p:cTn id="95" dur="3000"/>
                                        <p:tgtEl>
                                          <p:spTgt spid="12"/>
                                        </p:tgtEl>
                                        <p:attrNameLst>
                                          <p:attrName>ppt_y</p:attrName>
                                        </p:attrNameLst>
                                      </p:cBhvr>
                                      <p:tavLst>
                                        <p:tav tm="0">
                                          <p:val>
                                            <p:strVal val="ppt_y"/>
                                          </p:val>
                                        </p:tav>
                                        <p:tav tm="100000">
                                          <p:val>
                                            <p:fltVal val="0.5"/>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fltVal val="0"/>
                                          </p:val>
                                        </p:tav>
                                      </p:tavLst>
                                    </p:anim>
                                    <p:anim calcmode="lin" valueType="num">
                                      <p:cBhvr>
                                        <p:cTn id="99" dur="3000"/>
                                        <p:tgtEl>
                                          <p:spTgt spid="13"/>
                                        </p:tgtEl>
                                        <p:attrNameLst>
                                          <p:attrName>ppt_h</p:attrName>
                                        </p:attrNameLst>
                                      </p:cBhvr>
                                      <p:tavLst>
                                        <p:tav tm="0">
                                          <p:val>
                                            <p:strVal val="ppt_h"/>
                                          </p:val>
                                        </p:tav>
                                        <p:tav tm="100000">
                                          <p:val>
                                            <p:fltVal val="0"/>
                                          </p:val>
                                        </p:tav>
                                      </p:tavLst>
                                    </p:anim>
                                    <p:anim calcmode="lin" valueType="num">
                                      <p:cBhvr>
                                        <p:cTn id="100" dur="3000"/>
                                        <p:tgtEl>
                                          <p:spTgt spid="13"/>
                                        </p:tgtEl>
                                        <p:attrNameLst>
                                          <p:attrName>ppt_x</p:attrName>
                                        </p:attrNameLst>
                                      </p:cBhvr>
                                      <p:tavLst>
                                        <p:tav tm="0">
                                          <p:val>
                                            <p:strVal val="ppt_x"/>
                                          </p:val>
                                        </p:tav>
                                        <p:tav tm="100000">
                                          <p:val>
                                            <p:fltVal val="0.5"/>
                                          </p:val>
                                        </p:tav>
                                      </p:tavLst>
                                    </p:anim>
                                    <p:anim calcmode="lin" valueType="num">
                                      <p:cBhvr>
                                        <p:cTn id="101" dur="3000"/>
                                        <p:tgtEl>
                                          <p:spTgt spid="13"/>
                                        </p:tgtEl>
                                        <p:attrNameLst>
                                          <p:attrName>ppt_y</p:attrName>
                                        </p:attrNameLst>
                                      </p:cBhvr>
                                      <p:tavLst>
                                        <p:tav tm="0">
                                          <p:val>
                                            <p:strVal val="ppt_y"/>
                                          </p:val>
                                        </p:tav>
                                        <p:tav tm="100000">
                                          <p:val>
                                            <p:fltVal val="0.5"/>
                                          </p:val>
                                        </p:tav>
                                      </p:tavLst>
                                    </p:anim>
                                    <p:set>
                                      <p:cBhvr>
                                        <p:cTn id="102" dur="1" fill="hold">
                                          <p:stCondLst>
                                            <p:cond delay="2999"/>
                                          </p:stCondLst>
                                        </p:cTn>
                                        <p:tgtEl>
                                          <p:spTgt spid="13"/>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4"/>
                                        </p:tgtEl>
                                        <p:attrNameLst>
                                          <p:attrName>ppt_w</p:attrName>
                                        </p:attrNameLst>
                                      </p:cBhvr>
                                      <p:tavLst>
                                        <p:tav tm="0">
                                          <p:val>
                                            <p:strVal val="ppt_w"/>
                                          </p:val>
                                        </p:tav>
                                        <p:tav tm="100000">
                                          <p:val>
                                            <p:fltVal val="0"/>
                                          </p:val>
                                        </p:tav>
                                      </p:tavLst>
                                    </p:anim>
                                    <p:anim calcmode="lin" valueType="num">
                                      <p:cBhvr>
                                        <p:cTn id="105" dur="3000"/>
                                        <p:tgtEl>
                                          <p:spTgt spid="14"/>
                                        </p:tgtEl>
                                        <p:attrNameLst>
                                          <p:attrName>ppt_h</p:attrName>
                                        </p:attrNameLst>
                                      </p:cBhvr>
                                      <p:tavLst>
                                        <p:tav tm="0">
                                          <p:val>
                                            <p:strVal val="ppt_h"/>
                                          </p:val>
                                        </p:tav>
                                        <p:tav tm="100000">
                                          <p:val>
                                            <p:fltVal val="0"/>
                                          </p:val>
                                        </p:tav>
                                      </p:tavLst>
                                    </p:anim>
                                    <p:anim calcmode="lin" valueType="num">
                                      <p:cBhvr>
                                        <p:cTn id="106" dur="3000"/>
                                        <p:tgtEl>
                                          <p:spTgt spid="14"/>
                                        </p:tgtEl>
                                        <p:attrNameLst>
                                          <p:attrName>ppt_x</p:attrName>
                                        </p:attrNameLst>
                                      </p:cBhvr>
                                      <p:tavLst>
                                        <p:tav tm="0">
                                          <p:val>
                                            <p:strVal val="ppt_x"/>
                                          </p:val>
                                        </p:tav>
                                        <p:tav tm="100000">
                                          <p:val>
                                            <p:fltVal val="0.5"/>
                                          </p:val>
                                        </p:tav>
                                      </p:tavLst>
                                    </p:anim>
                                    <p:anim calcmode="lin" valueType="num">
                                      <p:cBhvr>
                                        <p:cTn id="107" dur="3000"/>
                                        <p:tgtEl>
                                          <p:spTgt spid="14"/>
                                        </p:tgtEl>
                                        <p:attrNameLst>
                                          <p:attrName>ppt_y</p:attrName>
                                        </p:attrNameLst>
                                      </p:cBhvr>
                                      <p:tavLst>
                                        <p:tav tm="0">
                                          <p:val>
                                            <p:strVal val="ppt_y"/>
                                          </p:val>
                                        </p:tav>
                                        <p:tav tm="100000">
                                          <p:val>
                                            <p:fltVal val="0.5"/>
                                          </p:val>
                                        </p:tav>
                                      </p:tavLst>
                                    </p:anim>
                                    <p:set>
                                      <p:cBhvr>
                                        <p:cTn id="108" dur="1" fill="hold">
                                          <p:stCondLst>
                                            <p:cond delay="2999"/>
                                          </p:stCondLst>
                                        </p:cTn>
                                        <p:tgtEl>
                                          <p:spTgt spid="14"/>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5"/>
                                        </p:tgtEl>
                                        <p:attrNameLst>
                                          <p:attrName>ppt_w</p:attrName>
                                        </p:attrNameLst>
                                      </p:cBhvr>
                                      <p:tavLst>
                                        <p:tav tm="0">
                                          <p:val>
                                            <p:strVal val="ppt_w"/>
                                          </p:val>
                                        </p:tav>
                                        <p:tav tm="100000">
                                          <p:val>
                                            <p:fltVal val="0"/>
                                          </p:val>
                                        </p:tav>
                                      </p:tavLst>
                                    </p:anim>
                                    <p:anim calcmode="lin" valueType="num">
                                      <p:cBhvr>
                                        <p:cTn id="111" dur="3000"/>
                                        <p:tgtEl>
                                          <p:spTgt spid="15"/>
                                        </p:tgtEl>
                                        <p:attrNameLst>
                                          <p:attrName>ppt_h</p:attrName>
                                        </p:attrNameLst>
                                      </p:cBhvr>
                                      <p:tavLst>
                                        <p:tav tm="0">
                                          <p:val>
                                            <p:strVal val="ppt_h"/>
                                          </p:val>
                                        </p:tav>
                                        <p:tav tm="100000">
                                          <p:val>
                                            <p:fltVal val="0"/>
                                          </p:val>
                                        </p:tav>
                                      </p:tavLst>
                                    </p:anim>
                                    <p:anim calcmode="lin" valueType="num">
                                      <p:cBhvr>
                                        <p:cTn id="112" dur="3000"/>
                                        <p:tgtEl>
                                          <p:spTgt spid="15"/>
                                        </p:tgtEl>
                                        <p:attrNameLst>
                                          <p:attrName>ppt_x</p:attrName>
                                        </p:attrNameLst>
                                      </p:cBhvr>
                                      <p:tavLst>
                                        <p:tav tm="0">
                                          <p:val>
                                            <p:strVal val="ppt_x"/>
                                          </p:val>
                                        </p:tav>
                                        <p:tav tm="100000">
                                          <p:val>
                                            <p:fltVal val="0.5"/>
                                          </p:val>
                                        </p:tav>
                                      </p:tavLst>
                                    </p:anim>
                                    <p:anim calcmode="lin" valueType="num">
                                      <p:cBhvr>
                                        <p:cTn id="113" dur="3000"/>
                                        <p:tgtEl>
                                          <p:spTgt spid="15"/>
                                        </p:tgtEl>
                                        <p:attrNameLst>
                                          <p:attrName>ppt_y</p:attrName>
                                        </p:attrNameLst>
                                      </p:cBhvr>
                                      <p:tavLst>
                                        <p:tav tm="0">
                                          <p:val>
                                            <p:strVal val="ppt_y"/>
                                          </p:val>
                                        </p:tav>
                                        <p:tav tm="100000">
                                          <p:val>
                                            <p:fltVal val="0.5"/>
                                          </p:val>
                                        </p:tav>
                                      </p:tavLst>
                                    </p:anim>
                                    <p:set>
                                      <p:cBhvr>
                                        <p:cTn id="114" dur="1" fill="hold">
                                          <p:stCondLst>
                                            <p:cond delay="2999"/>
                                          </p:stCondLst>
                                        </p:cTn>
                                        <p:tgtEl>
                                          <p:spTgt spid="15"/>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6"/>
                                        </p:tgtEl>
                                        <p:attrNameLst>
                                          <p:attrName>ppt_w</p:attrName>
                                        </p:attrNameLst>
                                      </p:cBhvr>
                                      <p:tavLst>
                                        <p:tav tm="0">
                                          <p:val>
                                            <p:strVal val="ppt_w"/>
                                          </p:val>
                                        </p:tav>
                                        <p:tav tm="100000">
                                          <p:val>
                                            <p:fltVal val="0"/>
                                          </p:val>
                                        </p:tav>
                                      </p:tavLst>
                                    </p:anim>
                                    <p:anim calcmode="lin" valueType="num">
                                      <p:cBhvr>
                                        <p:cTn id="117" dur="3000"/>
                                        <p:tgtEl>
                                          <p:spTgt spid="16"/>
                                        </p:tgtEl>
                                        <p:attrNameLst>
                                          <p:attrName>ppt_h</p:attrName>
                                        </p:attrNameLst>
                                      </p:cBhvr>
                                      <p:tavLst>
                                        <p:tav tm="0">
                                          <p:val>
                                            <p:strVal val="ppt_h"/>
                                          </p:val>
                                        </p:tav>
                                        <p:tav tm="100000">
                                          <p:val>
                                            <p:fltVal val="0"/>
                                          </p:val>
                                        </p:tav>
                                      </p:tavLst>
                                    </p:anim>
                                    <p:anim calcmode="lin" valueType="num">
                                      <p:cBhvr>
                                        <p:cTn id="118" dur="3000"/>
                                        <p:tgtEl>
                                          <p:spTgt spid="16"/>
                                        </p:tgtEl>
                                        <p:attrNameLst>
                                          <p:attrName>ppt_x</p:attrName>
                                        </p:attrNameLst>
                                      </p:cBhvr>
                                      <p:tavLst>
                                        <p:tav tm="0">
                                          <p:val>
                                            <p:strVal val="ppt_x"/>
                                          </p:val>
                                        </p:tav>
                                        <p:tav tm="100000">
                                          <p:val>
                                            <p:fltVal val="0.5"/>
                                          </p:val>
                                        </p:tav>
                                      </p:tavLst>
                                    </p:anim>
                                    <p:anim calcmode="lin" valueType="num">
                                      <p:cBhvr>
                                        <p:cTn id="119" dur="3000"/>
                                        <p:tgtEl>
                                          <p:spTgt spid="16"/>
                                        </p:tgtEl>
                                        <p:attrNameLst>
                                          <p:attrName>ppt_y</p:attrName>
                                        </p:attrNameLst>
                                      </p:cBhvr>
                                      <p:tavLst>
                                        <p:tav tm="0">
                                          <p:val>
                                            <p:strVal val="ppt_y"/>
                                          </p:val>
                                        </p:tav>
                                        <p:tav tm="100000">
                                          <p:val>
                                            <p:fltVal val="0.5"/>
                                          </p:val>
                                        </p:tav>
                                      </p:tavLst>
                                    </p:anim>
                                    <p:set>
                                      <p:cBhvr>
                                        <p:cTn id="120" dur="1" fill="hold">
                                          <p:stCondLst>
                                            <p:cond delay="2999"/>
                                          </p:stCondLst>
                                        </p:cTn>
                                        <p:tgtEl>
                                          <p:spTgt spid="16"/>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2"/>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6"/>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3000" fill="hold"/>
                                        <p:tgtEl>
                                          <p:spTgt spid="5"/>
                                        </p:tgtEl>
                                        <p:attrNameLst>
                                          <p:attrName>ppt_w</p:attrName>
                                        </p:attrNameLst>
                                      </p:cBhvr>
                                      <p:tavLst>
                                        <p:tav tm="0">
                                          <p:val>
                                            <p:strVal val="4/3*#ppt_w"/>
                                          </p:val>
                                        </p:tav>
                                        <p:tav tm="100000">
                                          <p:val>
                                            <p:strVal val="#ppt_w"/>
                                          </p:val>
                                        </p:tav>
                                      </p:tavLst>
                                    </p:anim>
                                    <p:anim calcmode="lin" valueType="num">
                                      <p:cBhvr>
                                        <p:cTn id="140" dur="3000" fill="hold"/>
                                        <p:tgtEl>
                                          <p:spTgt spid="5"/>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wheel(8)">
                                      <p:cBhvr>
                                        <p:cTn id="143" dur="3000"/>
                                        <p:tgtEl>
                                          <p:spTgt spid="5"/>
                                        </p:tgtEl>
                                      </p:cBhvr>
                                    </p:animEffect>
                                  </p:childTnLst>
                                </p:cTn>
                              </p:par>
                            </p:childTnLst>
                          </p:cTn>
                        </p:par>
                        <p:par>
                          <p:cTn id="144" fill="hold">
                            <p:stCondLst>
                              <p:cond delay="6000"/>
                            </p:stCondLst>
                            <p:childTnLst>
                              <p:par>
                                <p:cTn id="145" presetID="2" presetClass="entr" presetSubtype="2" fill="hold" nodeType="after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additive="base">
                                        <p:cTn id="147" dur="3000" fill="hold"/>
                                        <p:tgtEl>
                                          <p:spTgt spid="19"/>
                                        </p:tgtEl>
                                        <p:attrNameLst>
                                          <p:attrName>ppt_x</p:attrName>
                                        </p:attrNameLst>
                                      </p:cBhvr>
                                      <p:tavLst>
                                        <p:tav tm="0">
                                          <p:val>
                                            <p:strVal val="1+#ppt_w/2"/>
                                          </p:val>
                                        </p:tav>
                                        <p:tav tm="100000">
                                          <p:val>
                                            <p:strVal val="#ppt_x"/>
                                          </p:val>
                                        </p:tav>
                                      </p:tavLst>
                                    </p:anim>
                                    <p:anim calcmode="lin" valueType="num">
                                      <p:cBhvr additive="base">
                                        <p:cTn id="148" dur="3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79A4"/>
              </a:gs>
              <a:gs pos="50000">
                <a:srgbClr val="002776">
                  <a:shade val="67500"/>
                  <a:satMod val="115000"/>
                </a:srgbClr>
              </a:gs>
              <a:gs pos="100000">
                <a:srgbClr val="002776">
                  <a:shade val="100000"/>
                  <a:satMod val="115000"/>
                </a:srgbClr>
              </a:gs>
            </a:gsLst>
            <a:lin ang="16200000" scaled="1"/>
            <a:tileRect/>
          </a:gradFill>
        </p:spPr>
        <p:txBody>
          <a:bodyPr/>
          <a:lstStyle/>
          <a:p>
            <a:endParaRPr lang="es-ES" dirty="0"/>
          </a:p>
        </p:txBody>
      </p:sp>
      <p:pic>
        <p:nvPicPr>
          <p:cNvPr id="4" name="3 Imagen" descr="0(29).jpg"/>
          <p:cNvPicPr>
            <a:picLocks noChangeAspect="1"/>
          </p:cNvPicPr>
          <p:nvPr/>
        </p:nvPicPr>
        <p:blipFill>
          <a:blip r:embed="rId2"/>
          <a:stretch>
            <a:fillRect/>
          </a:stretch>
        </p:blipFill>
        <p:spPr>
          <a:xfrm>
            <a:off x="0" y="0"/>
            <a:ext cx="9144000" cy="6858000"/>
          </a:xfrm>
          <a:prstGeom prst="rect">
            <a:avLst/>
          </a:prstGeom>
        </p:spPr>
      </p:pic>
      <p:pic>
        <p:nvPicPr>
          <p:cNvPr id="8" name="7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92756" y="-57796"/>
            <a:ext cx="1428750" cy="1005193"/>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2" y="-153034"/>
            <a:ext cx="1384475" cy="1021097"/>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44679" y="358664"/>
            <a:ext cx="1428750" cy="1062141"/>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3" y="347055"/>
            <a:ext cx="1384475" cy="1021097"/>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19" y="1013776"/>
            <a:ext cx="1428750" cy="1005193"/>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3" y="989974"/>
            <a:ext cx="1384475" cy="1021097"/>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19" y="1585279"/>
            <a:ext cx="1428750" cy="1005193"/>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3" y="1561477"/>
            <a:ext cx="1384475" cy="1021097"/>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18" y="2156783"/>
            <a:ext cx="1428750" cy="1005193"/>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2" y="2132981"/>
            <a:ext cx="1384475" cy="1021097"/>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19" y="2728287"/>
            <a:ext cx="1428750" cy="1005193"/>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3" y="2704485"/>
            <a:ext cx="1384475" cy="1021097"/>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20" y="3228376"/>
            <a:ext cx="1428750" cy="1005193"/>
          </a:xfrm>
          <a:prstGeom prst="rect">
            <a:avLst/>
          </a:prstGeom>
          <a:effectLst>
            <a:reflection blurRad="6350" stA="50000" endA="300" endPos="90000" dir="5400000" sy="-100000" algn="bl" rotWithShape="0"/>
          </a:effectLst>
        </p:spPr>
      </p:pic>
      <p:pic>
        <p:nvPicPr>
          <p:cNvPr id="21" name="20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4" y="3204574"/>
            <a:ext cx="1384475" cy="1021097"/>
          </a:xfrm>
          <a:prstGeom prst="rect">
            <a:avLst/>
          </a:prstGeom>
          <a:effectLst>
            <a:reflection blurRad="6350" stA="50000" endA="300" endPos="90000" dir="5400000" sy="-100000" algn="bl" rotWithShape="0"/>
          </a:effectLst>
        </p:spPr>
      </p:pic>
      <p:pic>
        <p:nvPicPr>
          <p:cNvPr id="22" name="21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20" y="3871295"/>
            <a:ext cx="1428750" cy="1005193"/>
          </a:xfrm>
          <a:prstGeom prst="rect">
            <a:avLst/>
          </a:prstGeom>
          <a:effectLst>
            <a:reflection blurRad="6350" stA="50000" endA="300" endPos="90000" dir="5400000" sy="-100000" algn="bl" rotWithShape="0"/>
          </a:effectLst>
        </p:spPr>
      </p:pic>
      <p:pic>
        <p:nvPicPr>
          <p:cNvPr id="23" name="22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4" y="3847493"/>
            <a:ext cx="1384475" cy="1021097"/>
          </a:xfrm>
          <a:prstGeom prst="rect">
            <a:avLst/>
          </a:prstGeom>
          <a:effectLst>
            <a:reflection blurRad="6350" stA="50000" endA="300" endPos="90000" dir="5400000" sy="-100000" algn="bl" rotWithShape="0"/>
          </a:effectLst>
        </p:spPr>
      </p:pic>
      <p:pic>
        <p:nvPicPr>
          <p:cNvPr id="24" name="23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20" y="4442798"/>
            <a:ext cx="1428750" cy="1005193"/>
          </a:xfrm>
          <a:prstGeom prst="rect">
            <a:avLst/>
          </a:prstGeom>
          <a:effectLst>
            <a:reflection blurRad="6350" stA="50000" endA="300" endPos="90000" dir="5400000" sy="-100000" algn="bl" rotWithShape="0"/>
          </a:effectLst>
        </p:spPr>
      </p:pic>
      <p:pic>
        <p:nvPicPr>
          <p:cNvPr id="25" name="24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4" y="4418996"/>
            <a:ext cx="1384475" cy="1021097"/>
          </a:xfrm>
          <a:prstGeom prst="rect">
            <a:avLst/>
          </a:prstGeom>
          <a:effectLst>
            <a:reflection blurRad="6350" stA="50000" endA="300" endPos="90000" dir="5400000" sy="-100000" algn="bl" rotWithShape="0"/>
          </a:effectLst>
        </p:spPr>
      </p:pic>
      <p:pic>
        <p:nvPicPr>
          <p:cNvPr id="26" name="25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19" y="5014302"/>
            <a:ext cx="1428750" cy="1005193"/>
          </a:xfrm>
          <a:prstGeom prst="rect">
            <a:avLst/>
          </a:prstGeom>
          <a:effectLst>
            <a:reflection blurRad="6350" stA="50000" endA="300" endPos="90000" dir="5400000" sy="-100000" algn="bl" rotWithShape="0"/>
          </a:effectLst>
        </p:spPr>
      </p:pic>
      <p:pic>
        <p:nvPicPr>
          <p:cNvPr id="27" name="26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57513" y="4990500"/>
            <a:ext cx="1384475" cy="1021097"/>
          </a:xfrm>
          <a:prstGeom prst="rect">
            <a:avLst/>
          </a:prstGeom>
          <a:effectLst>
            <a:reflection blurRad="6350" stA="50000" endA="300" endPos="90000" dir="5400000" sy="-100000" algn="bl" rotWithShape="0"/>
          </a:effectLst>
        </p:spPr>
      </p:pic>
      <p:pic>
        <p:nvPicPr>
          <p:cNvPr id="28" name="27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7320248" flipV="1">
            <a:off x="2536444" y="5489847"/>
            <a:ext cx="1384475" cy="1021097"/>
          </a:xfrm>
          <a:prstGeom prst="rect">
            <a:avLst/>
          </a:prstGeom>
          <a:effectLst>
            <a:reflection blurRad="6350" stA="50000" endA="300" endPos="90000" dir="5400000" sy="-100000" algn="bl" rotWithShape="0"/>
          </a:effectLst>
        </p:spPr>
      </p:pic>
      <p:pic>
        <p:nvPicPr>
          <p:cNvPr id="29" name="28 Imagen" descr="9v8r9-logo_arc_en_ciel.png"/>
          <p:cNvPicPr>
            <a:picLocks noChangeAspect="1"/>
          </p:cNvPicPr>
          <p:nvPr/>
        </p:nvPicPr>
        <p:blipFill>
          <a:blip r:embed="rId3">
            <a:duotone>
              <a:prstClr val="black"/>
              <a:srgbClr val="FF0000">
                <a:tint val="45000"/>
                <a:satMod val="400000"/>
              </a:srgbClr>
            </a:duotone>
            <a:lum contrast="40000"/>
          </a:blip>
          <a:stretch>
            <a:fillRect/>
          </a:stretch>
        </p:blipFill>
        <p:spPr>
          <a:xfrm rot="3307308">
            <a:off x="4821319" y="5481950"/>
            <a:ext cx="1428750" cy="1005193"/>
          </a:xfrm>
          <a:prstGeom prst="rect">
            <a:avLst/>
          </a:prstGeom>
          <a:effectLst>
            <a:reflection blurRad="6350" stA="50000" endA="300" endPos="90000" dir="5400000" sy="-100000" algn="bl" rotWithShape="0"/>
          </a:effectLst>
        </p:spPr>
      </p:pic>
      <p:sp>
        <p:nvSpPr>
          <p:cNvPr id="30" name="29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12"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0-#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0-#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0-#ppt_w/2"/>
                                          </p:val>
                                        </p:tav>
                                        <p:tav tm="100000">
                                          <p:val>
                                            <p:strVal val="#ppt_x"/>
                                          </p:val>
                                        </p:tav>
                                      </p:tavLst>
                                    </p:anim>
                                    <p:anim calcmode="lin" valueType="num">
                                      <p:cBhvr additive="base">
                                        <p:cTn id="19" dur="30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0-#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0-#ppt_w/2"/>
                                          </p:val>
                                        </p:tav>
                                        <p:tav tm="100000">
                                          <p:val>
                                            <p:strVal val="#ppt_x"/>
                                          </p:val>
                                        </p:tav>
                                      </p:tavLst>
                                    </p:anim>
                                    <p:anim calcmode="lin" valueType="num">
                                      <p:cBhvr additive="base">
                                        <p:cTn id="31" dur="3000" fill="hold"/>
                                        <p:tgtEl>
                                          <p:spTgt spid="19"/>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3000" fill="hold"/>
                                        <p:tgtEl>
                                          <p:spTgt spid="21"/>
                                        </p:tgtEl>
                                        <p:attrNameLst>
                                          <p:attrName>ppt_x</p:attrName>
                                        </p:attrNameLst>
                                      </p:cBhvr>
                                      <p:tavLst>
                                        <p:tav tm="0">
                                          <p:val>
                                            <p:strVal val="0-#ppt_w/2"/>
                                          </p:val>
                                        </p:tav>
                                        <p:tav tm="100000">
                                          <p:val>
                                            <p:strVal val="#ppt_x"/>
                                          </p:val>
                                        </p:tav>
                                      </p:tavLst>
                                    </p:anim>
                                    <p:anim calcmode="lin" valueType="num">
                                      <p:cBhvr additive="base">
                                        <p:cTn id="35" dur="3000" fill="hold"/>
                                        <p:tgtEl>
                                          <p:spTgt spid="21"/>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0-#ppt_w/2"/>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0-#ppt_w/2"/>
                                          </p:val>
                                        </p:tav>
                                        <p:tav tm="100000">
                                          <p:val>
                                            <p:strVal val="#ppt_x"/>
                                          </p:val>
                                        </p:tav>
                                      </p:tavLst>
                                    </p:anim>
                                    <p:anim calcmode="lin" valueType="num">
                                      <p:cBhvr additive="base">
                                        <p:cTn id="43" dur="3000" fill="hold"/>
                                        <p:tgtEl>
                                          <p:spTgt spid="25"/>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3000" fill="hold"/>
                                        <p:tgtEl>
                                          <p:spTgt spid="27"/>
                                        </p:tgtEl>
                                        <p:attrNameLst>
                                          <p:attrName>ppt_x</p:attrName>
                                        </p:attrNameLst>
                                      </p:cBhvr>
                                      <p:tavLst>
                                        <p:tav tm="0">
                                          <p:val>
                                            <p:strVal val="0-#ppt_w/2"/>
                                          </p:val>
                                        </p:tav>
                                        <p:tav tm="100000">
                                          <p:val>
                                            <p:strVal val="#ppt_x"/>
                                          </p:val>
                                        </p:tav>
                                      </p:tavLst>
                                    </p:anim>
                                    <p:anim calcmode="lin" valueType="num">
                                      <p:cBhvr additive="base">
                                        <p:cTn id="47" dur="3000" fill="hold"/>
                                        <p:tgtEl>
                                          <p:spTgt spid="27"/>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3000" fill="hold"/>
                                        <p:tgtEl>
                                          <p:spTgt spid="28"/>
                                        </p:tgtEl>
                                        <p:attrNameLst>
                                          <p:attrName>ppt_x</p:attrName>
                                        </p:attrNameLst>
                                      </p:cBhvr>
                                      <p:tavLst>
                                        <p:tav tm="0">
                                          <p:val>
                                            <p:strVal val="0-#ppt_w/2"/>
                                          </p:val>
                                        </p:tav>
                                        <p:tav tm="100000">
                                          <p:val>
                                            <p:strVal val="#ppt_x"/>
                                          </p:val>
                                        </p:tav>
                                      </p:tavLst>
                                    </p:anim>
                                    <p:anim calcmode="lin" valueType="num">
                                      <p:cBhvr additive="base">
                                        <p:cTn id="51" dur="3000" fill="hold"/>
                                        <p:tgtEl>
                                          <p:spTgt spid="28"/>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1+#ppt_w/2"/>
                                          </p:val>
                                        </p:tav>
                                        <p:tav tm="100000">
                                          <p:val>
                                            <p:strVal val="#ppt_x"/>
                                          </p:val>
                                        </p:tav>
                                      </p:tavLst>
                                    </p:anim>
                                    <p:anim calcmode="lin" valueType="num">
                                      <p:cBhvr additive="base">
                                        <p:cTn id="55" dur="3000" fill="hold"/>
                                        <p:tgtEl>
                                          <p:spTgt spid="8"/>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1+#ppt_w/2"/>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3000" fill="hold"/>
                                        <p:tgtEl>
                                          <p:spTgt spid="16"/>
                                        </p:tgtEl>
                                        <p:attrNameLst>
                                          <p:attrName>ppt_x</p:attrName>
                                        </p:attrNameLst>
                                      </p:cBhvr>
                                      <p:tavLst>
                                        <p:tav tm="0">
                                          <p:val>
                                            <p:strVal val="1+#ppt_w/2"/>
                                          </p:val>
                                        </p:tav>
                                        <p:tav tm="100000">
                                          <p:val>
                                            <p:strVal val="#ppt_x"/>
                                          </p:val>
                                        </p:tav>
                                      </p:tavLst>
                                    </p:anim>
                                    <p:anim calcmode="lin" valueType="num">
                                      <p:cBhvr additive="base">
                                        <p:cTn id="71" dur="3000" fill="hold"/>
                                        <p:tgtEl>
                                          <p:spTgt spid="16"/>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1+#ppt_w/2"/>
                                          </p:val>
                                        </p:tav>
                                        <p:tav tm="100000">
                                          <p:val>
                                            <p:strVal val="#ppt_x"/>
                                          </p:val>
                                        </p:tav>
                                      </p:tavLst>
                                    </p:anim>
                                    <p:anim calcmode="lin" valueType="num">
                                      <p:cBhvr additive="base">
                                        <p:cTn id="75" dur="3000" fill="hold"/>
                                        <p:tgtEl>
                                          <p:spTgt spid="18"/>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6" fill="hold"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1+#ppt_w/2"/>
                                          </p:val>
                                        </p:tav>
                                        <p:tav tm="100000">
                                          <p:val>
                                            <p:strVal val="#ppt_x"/>
                                          </p:val>
                                        </p:tav>
                                      </p:tavLst>
                                    </p:anim>
                                    <p:anim calcmode="lin" valueType="num">
                                      <p:cBhvr additive="base">
                                        <p:cTn id="83" dur="3000" fill="hold"/>
                                        <p:tgtEl>
                                          <p:spTgt spid="22"/>
                                        </p:tgtEl>
                                        <p:attrNameLst>
                                          <p:attrName>ppt_y</p:attrName>
                                        </p:attrNameLst>
                                      </p:cBhvr>
                                      <p:tavLst>
                                        <p:tav tm="0">
                                          <p:val>
                                            <p:strVal val="1+#ppt_h/2"/>
                                          </p:val>
                                        </p:tav>
                                        <p:tav tm="100000">
                                          <p:val>
                                            <p:strVal val="#ppt_y"/>
                                          </p:val>
                                        </p:tav>
                                      </p:tavLst>
                                    </p:anim>
                                  </p:childTnLst>
                                </p:cTn>
                              </p:par>
                              <p:par>
                                <p:cTn id="84" presetID="2" presetClass="entr" presetSubtype="6" fill="hold"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1+#ppt_w/2"/>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3000" fill="hold"/>
                                        <p:tgtEl>
                                          <p:spTgt spid="29"/>
                                        </p:tgtEl>
                                        <p:attrNameLst>
                                          <p:attrName>ppt_x</p:attrName>
                                        </p:attrNameLst>
                                      </p:cBhvr>
                                      <p:tavLst>
                                        <p:tav tm="0">
                                          <p:val>
                                            <p:strVal val="1+#ppt_w/2"/>
                                          </p:val>
                                        </p:tav>
                                        <p:tav tm="100000">
                                          <p:val>
                                            <p:strVal val="#ppt_x"/>
                                          </p:val>
                                        </p:tav>
                                      </p:tavLst>
                                    </p:anim>
                                    <p:anim calcmode="lin" valueType="num">
                                      <p:cBhvr additive="base">
                                        <p:cTn id="95" dur="3000" fill="hold"/>
                                        <p:tgtEl>
                                          <p:spTgt spid="29"/>
                                        </p:tgtEl>
                                        <p:attrNameLst>
                                          <p:attrName>ppt_y</p:attrName>
                                        </p:attrNameLst>
                                      </p:cBhvr>
                                      <p:tavLst>
                                        <p:tav tm="0">
                                          <p:val>
                                            <p:strVal val="1+#ppt_h/2"/>
                                          </p:val>
                                        </p:tav>
                                        <p:tav tm="100000">
                                          <p:val>
                                            <p:strVal val="#ppt_y"/>
                                          </p:val>
                                        </p:tav>
                                      </p:tavLst>
                                    </p:anim>
                                  </p:childTnLst>
                                </p:cTn>
                              </p:par>
                              <p:par>
                                <p:cTn id="96" presetID="8" presetClass="emph" presetSubtype="0" fill="hold" nodeType="withEffect">
                                  <p:stCondLst>
                                    <p:cond delay="0"/>
                                  </p:stCondLst>
                                  <p:childTnLst>
                                    <p:animRot by="21600000">
                                      <p:cBhvr>
                                        <p:cTn id="97" dur="3000" fill="hold"/>
                                        <p:tgtEl>
                                          <p:spTgt spid="8"/>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0"/>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4"/>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6"/>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20"/>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2"/>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24"/>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26"/>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29"/>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9"/>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1"/>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3"/>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17"/>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19"/>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21"/>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23"/>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25"/>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2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28"/>
                                        </p:tgtEl>
                                        <p:attrNameLst>
                                          <p:attrName>r</p:attrName>
                                        </p:attrNameLst>
                                      </p:cBhvr>
                                    </p:animRot>
                                  </p:childTnLst>
                                </p:cTn>
                              </p:par>
                            </p:childTnLst>
                          </p:cTn>
                        </p:par>
                        <p:par>
                          <p:cTn id="140" fill="hold">
                            <p:stCondLst>
                              <p:cond delay="3000"/>
                            </p:stCondLst>
                            <p:childTnLst>
                              <p:par>
                                <p:cTn id="141" presetID="2" presetClass="exit" presetSubtype="2" fill="hold" nodeType="after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1+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1+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1+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ppt_y"/>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1+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3000"/>
                                        <p:tgtEl>
                                          <p:spTgt spid="23"/>
                                        </p:tgtEl>
                                        <p:attrNameLst>
                                          <p:attrName>ppt_x</p:attrName>
                                        </p:attrNameLst>
                                      </p:cBhvr>
                                      <p:tavLst>
                                        <p:tav tm="0">
                                          <p:val>
                                            <p:strVal val="ppt_x"/>
                                          </p:val>
                                        </p:tav>
                                        <p:tav tm="100000">
                                          <p:val>
                                            <p:strVal val="1+ppt_w/2"/>
                                          </p:val>
                                        </p:tav>
                                      </p:tavLst>
                                    </p:anim>
                                    <p:anim calcmode="lin" valueType="num">
                                      <p:cBhvr additive="base">
                                        <p:cTn id="171" dur="3000"/>
                                        <p:tgtEl>
                                          <p:spTgt spid="23"/>
                                        </p:tgtEl>
                                        <p:attrNameLst>
                                          <p:attrName>ppt_y</p:attrName>
                                        </p:attrNameLst>
                                      </p:cBhvr>
                                      <p:tavLst>
                                        <p:tav tm="0">
                                          <p:val>
                                            <p:strVal val="ppt_y"/>
                                          </p:val>
                                        </p:tav>
                                        <p:tav tm="100000">
                                          <p:val>
                                            <p:strVal val="ppt_y"/>
                                          </p:val>
                                        </p:tav>
                                      </p:tavLst>
                                    </p:anim>
                                    <p:set>
                                      <p:cBhvr>
                                        <p:cTn id="172" dur="1" fill="hold">
                                          <p:stCondLst>
                                            <p:cond delay="2999"/>
                                          </p:stCondLst>
                                        </p:cTn>
                                        <p:tgtEl>
                                          <p:spTgt spid="23"/>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3000"/>
                                        <p:tgtEl>
                                          <p:spTgt spid="25"/>
                                        </p:tgtEl>
                                        <p:attrNameLst>
                                          <p:attrName>ppt_x</p:attrName>
                                        </p:attrNameLst>
                                      </p:cBhvr>
                                      <p:tavLst>
                                        <p:tav tm="0">
                                          <p:val>
                                            <p:strVal val="ppt_x"/>
                                          </p:val>
                                        </p:tav>
                                        <p:tav tm="100000">
                                          <p:val>
                                            <p:strVal val="1+ppt_w/2"/>
                                          </p:val>
                                        </p:tav>
                                      </p:tavLst>
                                    </p:anim>
                                    <p:anim calcmode="lin" valueType="num">
                                      <p:cBhvr additive="base">
                                        <p:cTn id="175" dur="3000"/>
                                        <p:tgtEl>
                                          <p:spTgt spid="25"/>
                                        </p:tgtEl>
                                        <p:attrNameLst>
                                          <p:attrName>ppt_y</p:attrName>
                                        </p:attrNameLst>
                                      </p:cBhvr>
                                      <p:tavLst>
                                        <p:tav tm="0">
                                          <p:val>
                                            <p:strVal val="ppt_y"/>
                                          </p:val>
                                        </p:tav>
                                        <p:tav tm="100000">
                                          <p:val>
                                            <p:strVal val="ppt_y"/>
                                          </p:val>
                                        </p:tav>
                                      </p:tavLst>
                                    </p:anim>
                                    <p:set>
                                      <p:cBhvr>
                                        <p:cTn id="176" dur="1" fill="hold">
                                          <p:stCondLst>
                                            <p:cond delay="2999"/>
                                          </p:stCondLst>
                                        </p:cTn>
                                        <p:tgtEl>
                                          <p:spTgt spid="25"/>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3000"/>
                                        <p:tgtEl>
                                          <p:spTgt spid="27"/>
                                        </p:tgtEl>
                                        <p:attrNameLst>
                                          <p:attrName>ppt_x</p:attrName>
                                        </p:attrNameLst>
                                      </p:cBhvr>
                                      <p:tavLst>
                                        <p:tav tm="0">
                                          <p:val>
                                            <p:strVal val="ppt_x"/>
                                          </p:val>
                                        </p:tav>
                                        <p:tav tm="100000">
                                          <p:val>
                                            <p:strVal val="1+ppt_w/2"/>
                                          </p:val>
                                        </p:tav>
                                      </p:tavLst>
                                    </p:anim>
                                    <p:anim calcmode="lin" valueType="num">
                                      <p:cBhvr additive="base">
                                        <p:cTn id="179" dur="3000"/>
                                        <p:tgtEl>
                                          <p:spTgt spid="27"/>
                                        </p:tgtEl>
                                        <p:attrNameLst>
                                          <p:attrName>ppt_y</p:attrName>
                                        </p:attrNameLst>
                                      </p:cBhvr>
                                      <p:tavLst>
                                        <p:tav tm="0">
                                          <p:val>
                                            <p:strVal val="ppt_y"/>
                                          </p:val>
                                        </p:tav>
                                        <p:tav tm="100000">
                                          <p:val>
                                            <p:strVal val="ppt_y"/>
                                          </p:val>
                                        </p:tav>
                                      </p:tavLst>
                                    </p:anim>
                                    <p:set>
                                      <p:cBhvr>
                                        <p:cTn id="180" dur="1" fill="hold">
                                          <p:stCondLst>
                                            <p:cond delay="2999"/>
                                          </p:stCondLst>
                                        </p:cTn>
                                        <p:tgtEl>
                                          <p:spTgt spid="27"/>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ppt_y"/>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8"/>
                                        </p:tgtEl>
                                        <p:attrNameLst>
                                          <p:attrName>ppt_x</p:attrName>
                                        </p:attrNameLst>
                                      </p:cBhvr>
                                      <p:tavLst>
                                        <p:tav tm="0">
                                          <p:val>
                                            <p:strVal val="ppt_x"/>
                                          </p:val>
                                        </p:tav>
                                        <p:tav tm="100000">
                                          <p:val>
                                            <p:strVal val="0-ppt_w/2"/>
                                          </p:val>
                                        </p:tav>
                                      </p:tavLst>
                                    </p:anim>
                                    <p:anim calcmode="lin" valueType="num">
                                      <p:cBhvr additive="base">
                                        <p:cTn id="187" dur="3000"/>
                                        <p:tgtEl>
                                          <p:spTgt spid="8"/>
                                        </p:tgtEl>
                                        <p:attrNameLst>
                                          <p:attrName>ppt_y</p:attrName>
                                        </p:attrNameLst>
                                      </p:cBhvr>
                                      <p:tavLst>
                                        <p:tav tm="0">
                                          <p:val>
                                            <p:strVal val="ppt_y"/>
                                          </p:val>
                                        </p:tav>
                                        <p:tav tm="100000">
                                          <p:val>
                                            <p:strVal val="ppt_y"/>
                                          </p:val>
                                        </p:tav>
                                      </p:tavLst>
                                    </p:anim>
                                    <p:set>
                                      <p:cBhvr>
                                        <p:cTn id="188" dur="1" fill="hold">
                                          <p:stCondLst>
                                            <p:cond delay="2999"/>
                                          </p:stCondLst>
                                        </p:cTn>
                                        <p:tgtEl>
                                          <p:spTgt spid="8"/>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0"/>
                                        </p:tgtEl>
                                        <p:attrNameLst>
                                          <p:attrName>ppt_x</p:attrName>
                                        </p:attrNameLst>
                                      </p:cBhvr>
                                      <p:tavLst>
                                        <p:tav tm="0">
                                          <p:val>
                                            <p:strVal val="ppt_x"/>
                                          </p:val>
                                        </p:tav>
                                        <p:tav tm="100000">
                                          <p:val>
                                            <p:strVal val="0-ppt_w/2"/>
                                          </p:val>
                                        </p:tav>
                                      </p:tavLst>
                                    </p:anim>
                                    <p:anim calcmode="lin" valueType="num">
                                      <p:cBhvr additive="base">
                                        <p:cTn id="191" dur="3000"/>
                                        <p:tgtEl>
                                          <p:spTgt spid="10"/>
                                        </p:tgtEl>
                                        <p:attrNameLst>
                                          <p:attrName>ppt_y</p:attrName>
                                        </p:attrNameLst>
                                      </p:cBhvr>
                                      <p:tavLst>
                                        <p:tav tm="0">
                                          <p:val>
                                            <p:strVal val="ppt_y"/>
                                          </p:val>
                                        </p:tav>
                                        <p:tav tm="100000">
                                          <p:val>
                                            <p:strVal val="ppt_y"/>
                                          </p:val>
                                        </p:tav>
                                      </p:tavLst>
                                    </p:anim>
                                    <p:set>
                                      <p:cBhvr>
                                        <p:cTn id="192" dur="1" fill="hold">
                                          <p:stCondLst>
                                            <p:cond delay="2999"/>
                                          </p:stCondLst>
                                        </p:cTn>
                                        <p:tgtEl>
                                          <p:spTgt spid="10"/>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4"/>
                                        </p:tgtEl>
                                        <p:attrNameLst>
                                          <p:attrName>ppt_x</p:attrName>
                                        </p:attrNameLst>
                                      </p:cBhvr>
                                      <p:tavLst>
                                        <p:tav tm="0">
                                          <p:val>
                                            <p:strVal val="ppt_x"/>
                                          </p:val>
                                        </p:tav>
                                        <p:tav tm="100000">
                                          <p:val>
                                            <p:strVal val="0-ppt_w/2"/>
                                          </p:val>
                                        </p:tav>
                                      </p:tavLst>
                                    </p:anim>
                                    <p:anim calcmode="lin" valueType="num">
                                      <p:cBhvr additive="base">
                                        <p:cTn id="199" dur="3000"/>
                                        <p:tgtEl>
                                          <p:spTgt spid="14"/>
                                        </p:tgtEl>
                                        <p:attrNameLst>
                                          <p:attrName>ppt_y</p:attrName>
                                        </p:attrNameLst>
                                      </p:cBhvr>
                                      <p:tavLst>
                                        <p:tav tm="0">
                                          <p:val>
                                            <p:strVal val="ppt_y"/>
                                          </p:val>
                                        </p:tav>
                                        <p:tav tm="100000">
                                          <p:val>
                                            <p:strVal val="ppt_y"/>
                                          </p:val>
                                        </p:tav>
                                      </p:tavLst>
                                    </p:anim>
                                    <p:set>
                                      <p:cBhvr>
                                        <p:cTn id="200" dur="1" fill="hold">
                                          <p:stCondLst>
                                            <p:cond delay="2999"/>
                                          </p:stCondLst>
                                        </p:cTn>
                                        <p:tgtEl>
                                          <p:spTgt spid="14"/>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6"/>
                                        </p:tgtEl>
                                        <p:attrNameLst>
                                          <p:attrName>ppt_x</p:attrName>
                                        </p:attrNameLst>
                                      </p:cBhvr>
                                      <p:tavLst>
                                        <p:tav tm="0">
                                          <p:val>
                                            <p:strVal val="ppt_x"/>
                                          </p:val>
                                        </p:tav>
                                        <p:tav tm="100000">
                                          <p:val>
                                            <p:strVal val="0-ppt_w/2"/>
                                          </p:val>
                                        </p:tav>
                                      </p:tavLst>
                                    </p:anim>
                                    <p:anim calcmode="lin" valueType="num">
                                      <p:cBhvr additive="base">
                                        <p:cTn id="203" dur="3000"/>
                                        <p:tgtEl>
                                          <p:spTgt spid="16"/>
                                        </p:tgtEl>
                                        <p:attrNameLst>
                                          <p:attrName>ppt_y</p:attrName>
                                        </p:attrNameLst>
                                      </p:cBhvr>
                                      <p:tavLst>
                                        <p:tav tm="0">
                                          <p:val>
                                            <p:strVal val="ppt_y"/>
                                          </p:val>
                                        </p:tav>
                                        <p:tav tm="100000">
                                          <p:val>
                                            <p:strVal val="ppt_y"/>
                                          </p:val>
                                        </p:tav>
                                      </p:tavLst>
                                    </p:anim>
                                    <p:set>
                                      <p:cBhvr>
                                        <p:cTn id="204" dur="1" fill="hold">
                                          <p:stCondLst>
                                            <p:cond delay="2999"/>
                                          </p:stCondLst>
                                        </p:cTn>
                                        <p:tgtEl>
                                          <p:spTgt spid="16"/>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20"/>
                                        </p:tgtEl>
                                        <p:attrNameLst>
                                          <p:attrName>ppt_x</p:attrName>
                                        </p:attrNameLst>
                                      </p:cBhvr>
                                      <p:tavLst>
                                        <p:tav tm="0">
                                          <p:val>
                                            <p:strVal val="ppt_x"/>
                                          </p:val>
                                        </p:tav>
                                        <p:tav tm="100000">
                                          <p:val>
                                            <p:strVal val="0-ppt_w/2"/>
                                          </p:val>
                                        </p:tav>
                                      </p:tavLst>
                                    </p:anim>
                                    <p:anim calcmode="lin" valueType="num">
                                      <p:cBhvr additive="base">
                                        <p:cTn id="211" dur="3000"/>
                                        <p:tgtEl>
                                          <p:spTgt spid="20"/>
                                        </p:tgtEl>
                                        <p:attrNameLst>
                                          <p:attrName>ppt_y</p:attrName>
                                        </p:attrNameLst>
                                      </p:cBhvr>
                                      <p:tavLst>
                                        <p:tav tm="0">
                                          <p:val>
                                            <p:strVal val="ppt_y"/>
                                          </p:val>
                                        </p:tav>
                                        <p:tav tm="100000">
                                          <p:val>
                                            <p:strVal val="ppt_y"/>
                                          </p:val>
                                        </p:tav>
                                      </p:tavLst>
                                    </p:anim>
                                    <p:set>
                                      <p:cBhvr>
                                        <p:cTn id="212" dur="1" fill="hold">
                                          <p:stCondLst>
                                            <p:cond delay="2999"/>
                                          </p:stCondLst>
                                        </p:cTn>
                                        <p:tgtEl>
                                          <p:spTgt spid="20"/>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22"/>
                                        </p:tgtEl>
                                        <p:attrNameLst>
                                          <p:attrName>ppt_x</p:attrName>
                                        </p:attrNameLst>
                                      </p:cBhvr>
                                      <p:tavLst>
                                        <p:tav tm="0">
                                          <p:val>
                                            <p:strVal val="ppt_x"/>
                                          </p:val>
                                        </p:tav>
                                        <p:tav tm="100000">
                                          <p:val>
                                            <p:strVal val="0-ppt_w/2"/>
                                          </p:val>
                                        </p:tav>
                                      </p:tavLst>
                                    </p:anim>
                                    <p:anim calcmode="lin" valueType="num">
                                      <p:cBhvr additive="base">
                                        <p:cTn id="215" dur="3000"/>
                                        <p:tgtEl>
                                          <p:spTgt spid="22"/>
                                        </p:tgtEl>
                                        <p:attrNameLst>
                                          <p:attrName>ppt_y</p:attrName>
                                        </p:attrNameLst>
                                      </p:cBhvr>
                                      <p:tavLst>
                                        <p:tav tm="0">
                                          <p:val>
                                            <p:strVal val="ppt_y"/>
                                          </p:val>
                                        </p:tav>
                                        <p:tav tm="100000">
                                          <p:val>
                                            <p:strVal val="ppt_y"/>
                                          </p:val>
                                        </p:tav>
                                      </p:tavLst>
                                    </p:anim>
                                    <p:set>
                                      <p:cBhvr>
                                        <p:cTn id="216" dur="1" fill="hold">
                                          <p:stCondLst>
                                            <p:cond delay="2999"/>
                                          </p:stCondLst>
                                        </p:cTn>
                                        <p:tgtEl>
                                          <p:spTgt spid="22"/>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24"/>
                                        </p:tgtEl>
                                        <p:attrNameLst>
                                          <p:attrName>ppt_x</p:attrName>
                                        </p:attrNameLst>
                                      </p:cBhvr>
                                      <p:tavLst>
                                        <p:tav tm="0">
                                          <p:val>
                                            <p:strVal val="ppt_x"/>
                                          </p:val>
                                        </p:tav>
                                        <p:tav tm="100000">
                                          <p:val>
                                            <p:strVal val="0-ppt_w/2"/>
                                          </p:val>
                                        </p:tav>
                                      </p:tavLst>
                                    </p:anim>
                                    <p:anim calcmode="lin" valueType="num">
                                      <p:cBhvr additive="base">
                                        <p:cTn id="219" dur="3000"/>
                                        <p:tgtEl>
                                          <p:spTgt spid="24"/>
                                        </p:tgtEl>
                                        <p:attrNameLst>
                                          <p:attrName>ppt_y</p:attrName>
                                        </p:attrNameLst>
                                      </p:cBhvr>
                                      <p:tavLst>
                                        <p:tav tm="0">
                                          <p:val>
                                            <p:strVal val="ppt_y"/>
                                          </p:val>
                                        </p:tav>
                                        <p:tav tm="100000">
                                          <p:val>
                                            <p:strVal val="ppt_y"/>
                                          </p:val>
                                        </p:tav>
                                      </p:tavLst>
                                    </p:anim>
                                    <p:set>
                                      <p:cBhvr>
                                        <p:cTn id="220" dur="1" fill="hold">
                                          <p:stCondLst>
                                            <p:cond delay="2999"/>
                                          </p:stCondLst>
                                        </p:cTn>
                                        <p:tgtEl>
                                          <p:spTgt spid="24"/>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26"/>
                                        </p:tgtEl>
                                        <p:attrNameLst>
                                          <p:attrName>ppt_x</p:attrName>
                                        </p:attrNameLst>
                                      </p:cBhvr>
                                      <p:tavLst>
                                        <p:tav tm="0">
                                          <p:val>
                                            <p:strVal val="ppt_x"/>
                                          </p:val>
                                        </p:tav>
                                        <p:tav tm="100000">
                                          <p:val>
                                            <p:strVal val="0-ppt_w/2"/>
                                          </p:val>
                                        </p:tav>
                                      </p:tavLst>
                                    </p:anim>
                                    <p:anim calcmode="lin" valueType="num">
                                      <p:cBhvr additive="base">
                                        <p:cTn id="223" dur="3000"/>
                                        <p:tgtEl>
                                          <p:spTgt spid="26"/>
                                        </p:tgtEl>
                                        <p:attrNameLst>
                                          <p:attrName>ppt_y</p:attrName>
                                        </p:attrNameLst>
                                      </p:cBhvr>
                                      <p:tavLst>
                                        <p:tav tm="0">
                                          <p:val>
                                            <p:strVal val="ppt_y"/>
                                          </p:val>
                                        </p:tav>
                                        <p:tav tm="100000">
                                          <p:val>
                                            <p:strVal val="ppt_y"/>
                                          </p:val>
                                        </p:tav>
                                      </p:tavLst>
                                    </p:anim>
                                    <p:set>
                                      <p:cBhvr>
                                        <p:cTn id="224" dur="1" fill="hold">
                                          <p:stCondLst>
                                            <p:cond delay="2999"/>
                                          </p:stCondLst>
                                        </p:cTn>
                                        <p:tgtEl>
                                          <p:spTgt spid="26"/>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9"/>
                                        </p:tgtEl>
                                        <p:attrNameLst>
                                          <p:attrName>ppt_x</p:attrName>
                                        </p:attrNameLst>
                                      </p:cBhvr>
                                      <p:tavLst>
                                        <p:tav tm="0">
                                          <p:val>
                                            <p:strVal val="ppt_x"/>
                                          </p:val>
                                        </p:tav>
                                        <p:tav tm="100000">
                                          <p:val>
                                            <p:strVal val="0-ppt_w/2"/>
                                          </p:val>
                                        </p:tav>
                                      </p:tavLst>
                                    </p:anim>
                                    <p:anim calcmode="lin" valueType="num">
                                      <p:cBhvr additive="base">
                                        <p:cTn id="227" dur="3000"/>
                                        <p:tgtEl>
                                          <p:spTgt spid="29"/>
                                        </p:tgtEl>
                                        <p:attrNameLst>
                                          <p:attrName>ppt_y</p:attrName>
                                        </p:attrNameLst>
                                      </p:cBhvr>
                                      <p:tavLst>
                                        <p:tav tm="0">
                                          <p:val>
                                            <p:strVal val="ppt_y"/>
                                          </p:val>
                                        </p:tav>
                                        <p:tav tm="100000">
                                          <p:val>
                                            <p:strVal val="ppt_y"/>
                                          </p:val>
                                        </p:tav>
                                      </p:tavLst>
                                    </p:anim>
                                    <p:set>
                                      <p:cBhvr>
                                        <p:cTn id="228" dur="1" fill="hold">
                                          <p:stCondLst>
                                            <p:cond delay="2999"/>
                                          </p:stCondLst>
                                        </p:cTn>
                                        <p:tgtEl>
                                          <p:spTgt spid="29"/>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8"/>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10"/>
                                        </p:tgtEl>
                                        <p:attrNameLst>
                                          <p:attrName>r</p:attrName>
                                        </p:attrNameLst>
                                      </p:cBhvr>
                                    </p:animRot>
                                  </p:childTnLst>
                                </p:cTn>
                              </p:par>
                              <p:par>
                                <p:cTn id="233" presetID="8" presetClass="emph" presetSubtype="0" fill="hold" nodeType="withEffect">
                                  <p:stCondLst>
                                    <p:cond delay="0"/>
                                  </p:stCondLst>
                                  <p:childTnLst>
                                    <p:animRot by="-21600000">
                                      <p:cBhvr>
                                        <p:cTn id="234" dur="3000" fill="hold"/>
                                        <p:tgtEl>
                                          <p:spTgt spid="12"/>
                                        </p:tgtEl>
                                        <p:attrNameLst>
                                          <p:attrName>r</p:attrName>
                                        </p:attrNameLst>
                                      </p:cBhvr>
                                    </p:animRot>
                                  </p:childTnLst>
                                </p:cTn>
                              </p:par>
                              <p:par>
                                <p:cTn id="235" presetID="8" presetClass="emph" presetSubtype="0" fill="hold" nodeType="withEffect">
                                  <p:stCondLst>
                                    <p:cond delay="0"/>
                                  </p:stCondLst>
                                  <p:childTnLst>
                                    <p:animRot by="-21600000">
                                      <p:cBhvr>
                                        <p:cTn id="236" dur="3000" fill="hold"/>
                                        <p:tgtEl>
                                          <p:spTgt spid="14"/>
                                        </p:tgtEl>
                                        <p:attrNameLst>
                                          <p:attrName>r</p:attrName>
                                        </p:attrNameLst>
                                      </p:cBhvr>
                                    </p:animRot>
                                  </p:childTnLst>
                                </p:cTn>
                              </p:par>
                              <p:par>
                                <p:cTn id="237" presetID="8" presetClass="emph" presetSubtype="0" fill="hold" nodeType="withEffect">
                                  <p:stCondLst>
                                    <p:cond delay="0"/>
                                  </p:stCondLst>
                                  <p:childTnLst>
                                    <p:animRot by="-21600000">
                                      <p:cBhvr>
                                        <p:cTn id="238" dur="3000" fill="hold"/>
                                        <p:tgtEl>
                                          <p:spTgt spid="16"/>
                                        </p:tgtEl>
                                        <p:attrNameLst>
                                          <p:attrName>r</p:attrName>
                                        </p:attrNameLst>
                                      </p:cBhvr>
                                    </p:animRot>
                                  </p:childTnLst>
                                </p:cTn>
                              </p:par>
                              <p:par>
                                <p:cTn id="239" presetID="8" presetClass="emph" presetSubtype="0" fill="hold" nodeType="withEffect">
                                  <p:stCondLst>
                                    <p:cond delay="0"/>
                                  </p:stCondLst>
                                  <p:childTnLst>
                                    <p:animRot by="-21600000">
                                      <p:cBhvr>
                                        <p:cTn id="240" dur="3000" fill="hold"/>
                                        <p:tgtEl>
                                          <p:spTgt spid="18"/>
                                        </p:tgtEl>
                                        <p:attrNameLst>
                                          <p:attrName>r</p:attrName>
                                        </p:attrNameLst>
                                      </p:cBhvr>
                                    </p:animRot>
                                  </p:childTnLst>
                                </p:cTn>
                              </p:par>
                              <p:par>
                                <p:cTn id="241" presetID="8" presetClass="emph" presetSubtype="0" fill="hold" nodeType="withEffect">
                                  <p:stCondLst>
                                    <p:cond delay="0"/>
                                  </p:stCondLst>
                                  <p:childTnLst>
                                    <p:animRot by="-21600000">
                                      <p:cBhvr>
                                        <p:cTn id="242" dur="3000" fill="hold"/>
                                        <p:tgtEl>
                                          <p:spTgt spid="20"/>
                                        </p:tgtEl>
                                        <p:attrNameLst>
                                          <p:attrName>r</p:attrName>
                                        </p:attrNameLst>
                                      </p:cBhvr>
                                    </p:animRot>
                                  </p:childTnLst>
                                </p:cTn>
                              </p:par>
                              <p:par>
                                <p:cTn id="243" presetID="8" presetClass="emph" presetSubtype="0" fill="hold" nodeType="withEffect">
                                  <p:stCondLst>
                                    <p:cond delay="0"/>
                                  </p:stCondLst>
                                  <p:childTnLst>
                                    <p:animRot by="-21600000">
                                      <p:cBhvr>
                                        <p:cTn id="244" dur="3000" fill="hold"/>
                                        <p:tgtEl>
                                          <p:spTgt spid="22"/>
                                        </p:tgtEl>
                                        <p:attrNameLst>
                                          <p:attrName>r</p:attrName>
                                        </p:attrNameLst>
                                      </p:cBhvr>
                                    </p:animRot>
                                  </p:childTnLst>
                                </p:cTn>
                              </p:par>
                              <p:par>
                                <p:cTn id="245" presetID="8" presetClass="emph" presetSubtype="0" fill="hold" nodeType="withEffect">
                                  <p:stCondLst>
                                    <p:cond delay="0"/>
                                  </p:stCondLst>
                                  <p:childTnLst>
                                    <p:animRot by="-21600000">
                                      <p:cBhvr>
                                        <p:cTn id="246" dur="3000" fill="hold"/>
                                        <p:tgtEl>
                                          <p:spTgt spid="24"/>
                                        </p:tgtEl>
                                        <p:attrNameLst>
                                          <p:attrName>r</p:attrName>
                                        </p:attrNameLst>
                                      </p:cBhvr>
                                    </p:animRot>
                                  </p:childTnLst>
                                </p:cTn>
                              </p:par>
                              <p:par>
                                <p:cTn id="247" presetID="8" presetClass="emph" presetSubtype="0" fill="hold" nodeType="withEffect">
                                  <p:stCondLst>
                                    <p:cond delay="0"/>
                                  </p:stCondLst>
                                  <p:childTnLst>
                                    <p:animRot by="-21600000">
                                      <p:cBhvr>
                                        <p:cTn id="248" dur="3000" fill="hold"/>
                                        <p:tgtEl>
                                          <p:spTgt spid="26"/>
                                        </p:tgtEl>
                                        <p:attrNameLst>
                                          <p:attrName>r</p:attrName>
                                        </p:attrNameLst>
                                      </p:cBhvr>
                                    </p:animRot>
                                  </p:childTnLst>
                                </p:cTn>
                              </p:par>
                              <p:par>
                                <p:cTn id="249" presetID="8" presetClass="emph" presetSubtype="0" fill="hold" nodeType="withEffect">
                                  <p:stCondLst>
                                    <p:cond delay="0"/>
                                  </p:stCondLst>
                                  <p:childTnLst>
                                    <p:animRot by="-21600000">
                                      <p:cBhvr>
                                        <p:cTn id="250" dur="3000" fill="hold"/>
                                        <p:tgtEl>
                                          <p:spTgt spid="29"/>
                                        </p:tgtEl>
                                        <p:attrNameLst>
                                          <p:attrName>r</p:attrName>
                                        </p:attrNameLst>
                                      </p:cBhvr>
                                    </p:animRot>
                                  </p:childTnLst>
                                </p:cTn>
                              </p:par>
                              <p:par>
                                <p:cTn id="251" presetID="8" presetClass="emph" presetSubtype="0" fill="hold" nodeType="withEffect">
                                  <p:stCondLst>
                                    <p:cond delay="0"/>
                                  </p:stCondLst>
                                  <p:childTnLst>
                                    <p:animRot by="21600000">
                                      <p:cBhvr>
                                        <p:cTn id="252" dur="3000" fill="hold"/>
                                        <p:tgtEl>
                                          <p:spTgt spid="9"/>
                                        </p:tgtEl>
                                        <p:attrNameLst>
                                          <p:attrName>r</p:attrName>
                                        </p:attrNameLst>
                                      </p:cBhvr>
                                    </p:animRot>
                                  </p:childTnLst>
                                </p:cTn>
                              </p:par>
                              <p:par>
                                <p:cTn id="253" presetID="8" presetClass="emph" presetSubtype="0" fill="hold" nodeType="withEffect">
                                  <p:stCondLst>
                                    <p:cond delay="0"/>
                                  </p:stCondLst>
                                  <p:childTnLst>
                                    <p:animRot by="21600000">
                                      <p:cBhvr>
                                        <p:cTn id="254" dur="3000" fill="hold"/>
                                        <p:tgtEl>
                                          <p:spTgt spid="11"/>
                                        </p:tgtEl>
                                        <p:attrNameLst>
                                          <p:attrName>r</p:attrName>
                                        </p:attrNameLst>
                                      </p:cBhvr>
                                    </p:animRot>
                                  </p:childTnLst>
                                </p:cTn>
                              </p:par>
                              <p:par>
                                <p:cTn id="255" presetID="8" presetClass="emph" presetSubtype="0" fill="hold" nodeType="withEffect">
                                  <p:stCondLst>
                                    <p:cond delay="0"/>
                                  </p:stCondLst>
                                  <p:childTnLst>
                                    <p:animRot by="21600000">
                                      <p:cBhvr>
                                        <p:cTn id="256" dur="3000" fill="hold"/>
                                        <p:tgtEl>
                                          <p:spTgt spid="13"/>
                                        </p:tgtEl>
                                        <p:attrNameLst>
                                          <p:attrName>r</p:attrName>
                                        </p:attrNameLst>
                                      </p:cBhvr>
                                    </p:animRot>
                                  </p:childTnLst>
                                </p:cTn>
                              </p:par>
                              <p:par>
                                <p:cTn id="257" presetID="8" presetClass="emph" presetSubtype="0" fill="hold" nodeType="withEffect">
                                  <p:stCondLst>
                                    <p:cond delay="0"/>
                                  </p:stCondLst>
                                  <p:childTnLst>
                                    <p:animRot by="21600000">
                                      <p:cBhvr>
                                        <p:cTn id="258" dur="3000" fill="hold"/>
                                        <p:tgtEl>
                                          <p:spTgt spid="15"/>
                                        </p:tgtEl>
                                        <p:attrNameLst>
                                          <p:attrName>r</p:attrName>
                                        </p:attrNameLst>
                                      </p:cBhvr>
                                    </p:animRot>
                                  </p:childTnLst>
                                </p:cTn>
                              </p:par>
                              <p:par>
                                <p:cTn id="259" presetID="8" presetClass="emph" presetSubtype="0" fill="hold" nodeType="withEffect">
                                  <p:stCondLst>
                                    <p:cond delay="0"/>
                                  </p:stCondLst>
                                  <p:childTnLst>
                                    <p:animRot by="21600000">
                                      <p:cBhvr>
                                        <p:cTn id="260" dur="3000" fill="hold"/>
                                        <p:tgtEl>
                                          <p:spTgt spid="17"/>
                                        </p:tgtEl>
                                        <p:attrNameLst>
                                          <p:attrName>r</p:attrName>
                                        </p:attrNameLst>
                                      </p:cBhvr>
                                    </p:animRot>
                                  </p:childTnLst>
                                </p:cTn>
                              </p:par>
                              <p:par>
                                <p:cTn id="261" presetID="8" presetClass="emph" presetSubtype="0" fill="hold" nodeType="withEffect">
                                  <p:stCondLst>
                                    <p:cond delay="0"/>
                                  </p:stCondLst>
                                  <p:childTnLst>
                                    <p:animRot by="21600000">
                                      <p:cBhvr>
                                        <p:cTn id="262" dur="3000" fill="hold"/>
                                        <p:tgtEl>
                                          <p:spTgt spid="19"/>
                                        </p:tgtEl>
                                        <p:attrNameLst>
                                          <p:attrName>r</p:attrName>
                                        </p:attrNameLst>
                                      </p:cBhvr>
                                    </p:animRot>
                                  </p:childTnLst>
                                </p:cTn>
                              </p:par>
                              <p:par>
                                <p:cTn id="263" presetID="8" presetClass="emph" presetSubtype="0" fill="hold" nodeType="withEffect">
                                  <p:stCondLst>
                                    <p:cond delay="0"/>
                                  </p:stCondLst>
                                  <p:childTnLst>
                                    <p:animRot by="21600000">
                                      <p:cBhvr>
                                        <p:cTn id="264" dur="3000" fill="hold"/>
                                        <p:tgtEl>
                                          <p:spTgt spid="21"/>
                                        </p:tgtEl>
                                        <p:attrNameLst>
                                          <p:attrName>r</p:attrName>
                                        </p:attrNameLst>
                                      </p:cBhvr>
                                    </p:animRot>
                                  </p:childTnLst>
                                </p:cTn>
                              </p:par>
                              <p:par>
                                <p:cTn id="265" presetID="8" presetClass="emph" presetSubtype="0" fill="hold" nodeType="withEffect">
                                  <p:stCondLst>
                                    <p:cond delay="0"/>
                                  </p:stCondLst>
                                  <p:childTnLst>
                                    <p:animRot by="21600000">
                                      <p:cBhvr>
                                        <p:cTn id="266" dur="3000" fill="hold"/>
                                        <p:tgtEl>
                                          <p:spTgt spid="23"/>
                                        </p:tgtEl>
                                        <p:attrNameLst>
                                          <p:attrName>r</p:attrName>
                                        </p:attrNameLst>
                                      </p:cBhvr>
                                    </p:animRot>
                                  </p:childTnLst>
                                </p:cTn>
                              </p:par>
                              <p:par>
                                <p:cTn id="267" presetID="8" presetClass="emph" presetSubtype="0" fill="hold" nodeType="withEffect">
                                  <p:stCondLst>
                                    <p:cond delay="0"/>
                                  </p:stCondLst>
                                  <p:childTnLst>
                                    <p:animRot by="21600000">
                                      <p:cBhvr>
                                        <p:cTn id="268" dur="3000" fill="hold"/>
                                        <p:tgtEl>
                                          <p:spTgt spid="25"/>
                                        </p:tgtEl>
                                        <p:attrNameLst>
                                          <p:attrName>r</p:attrName>
                                        </p:attrNameLst>
                                      </p:cBhvr>
                                    </p:animRot>
                                  </p:childTnLst>
                                </p:cTn>
                              </p:par>
                              <p:par>
                                <p:cTn id="269" presetID="8" presetClass="emph" presetSubtype="0" fill="hold" nodeType="withEffect">
                                  <p:stCondLst>
                                    <p:cond delay="0"/>
                                  </p:stCondLst>
                                  <p:childTnLst>
                                    <p:animRot by="21600000">
                                      <p:cBhvr>
                                        <p:cTn id="270" dur="3000" fill="hold"/>
                                        <p:tgtEl>
                                          <p:spTgt spid="27"/>
                                        </p:tgtEl>
                                        <p:attrNameLst>
                                          <p:attrName>r</p:attrName>
                                        </p:attrNameLst>
                                      </p:cBhvr>
                                    </p:animRot>
                                  </p:childTnLst>
                                </p:cTn>
                              </p:par>
                              <p:par>
                                <p:cTn id="271" presetID="8" presetClass="emph" presetSubtype="0" fill="hold" nodeType="withEffect">
                                  <p:stCondLst>
                                    <p:cond delay="0"/>
                                  </p:stCondLst>
                                  <p:childTnLst>
                                    <p:animRot by="21600000">
                                      <p:cBhvr>
                                        <p:cTn id="272" dur="3000" fill="hold"/>
                                        <p:tgtEl>
                                          <p:spTgt spid="28"/>
                                        </p:tgtEl>
                                        <p:attrNameLst>
                                          <p:attrName>r</p:attrName>
                                        </p:attrNameLst>
                                      </p:cBhvr>
                                    </p:animRo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14ACA5"/>
              </a:gs>
              <a:gs pos="50000">
                <a:srgbClr val="0023A4">
                  <a:shade val="67500"/>
                  <a:satMod val="115000"/>
                </a:srgbClr>
              </a:gs>
              <a:gs pos="100000">
                <a:srgbClr val="0023A4">
                  <a:shade val="100000"/>
                  <a:satMod val="115000"/>
                </a:srgbClr>
              </a:gs>
            </a:gsLst>
            <a:lin ang="5400000" scaled="1"/>
            <a:tileRect/>
          </a:gradFill>
        </p:spPr>
        <p:txBody>
          <a:bodyPr/>
          <a:lstStyle/>
          <a:p>
            <a:endParaRPr lang="es-ES" dirty="0"/>
          </a:p>
        </p:txBody>
      </p:sp>
      <p:pic>
        <p:nvPicPr>
          <p:cNvPr id="5" name="4 Imagen" descr="0(1).jpg"/>
          <p:cNvPicPr>
            <a:picLocks noChangeAspect="1"/>
          </p:cNvPicPr>
          <p:nvPr/>
        </p:nvPicPr>
        <p:blipFill>
          <a:blip r:embed="rId2"/>
          <a:stretch>
            <a:fillRect/>
          </a:stretch>
        </p:blipFill>
        <p:spPr>
          <a:xfrm>
            <a:off x="0" y="0"/>
            <a:ext cx="9144000" cy="6858000"/>
          </a:xfrm>
          <a:prstGeom prst="rect">
            <a:avLst/>
          </a:prstGeom>
        </p:spPr>
      </p:pic>
      <p:pic>
        <p:nvPicPr>
          <p:cNvPr id="9" name="8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207873">
            <a:off x="7660639" y="-129247"/>
            <a:ext cx="1599228" cy="1624913"/>
          </a:xfrm>
          <a:prstGeom prst="donut">
            <a:avLst>
              <a:gd name="adj" fmla="val 37608"/>
            </a:avLst>
          </a:prstGeom>
          <a:effectLst/>
        </p:spPr>
      </p:pic>
      <p:pic>
        <p:nvPicPr>
          <p:cNvPr id="10" name="9 Imagen" descr="abstract-457345_640.png"/>
          <p:cNvPicPr>
            <a:picLocks noChangeAspect="1"/>
          </p:cNvPicPr>
          <p:nvPr/>
        </p:nvPicPr>
        <p:blipFill>
          <a:blip r:embed="rId4" cstate="print">
            <a:duotone>
              <a:prstClr val="black"/>
              <a:srgbClr val="76F4F4">
                <a:tint val="45000"/>
                <a:satMod val="400000"/>
              </a:srgbClr>
            </a:duotone>
            <a:lum bright="20000" contrast="40000"/>
          </a:blip>
          <a:stretch>
            <a:fillRect/>
          </a:stretch>
        </p:blipFill>
        <p:spPr>
          <a:xfrm rot="17201197">
            <a:off x="2434117" y="1862621"/>
            <a:ext cx="1714480" cy="1714480"/>
          </a:xfrm>
          <a:prstGeom prst="donut">
            <a:avLst>
              <a:gd name="adj" fmla="val 0"/>
            </a:avLst>
          </a:prstGeom>
          <a:effectLst/>
        </p:spPr>
      </p:pic>
      <p:pic>
        <p:nvPicPr>
          <p:cNvPr id="11" name="10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585070">
            <a:off x="6635922" y="770959"/>
            <a:ext cx="1599228" cy="1624913"/>
          </a:xfrm>
          <a:prstGeom prst="donut">
            <a:avLst>
              <a:gd name="adj" fmla="val 37608"/>
            </a:avLst>
          </a:prstGeom>
          <a:effectLst/>
        </p:spPr>
      </p:pic>
      <p:pic>
        <p:nvPicPr>
          <p:cNvPr id="12" name="11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788422">
            <a:off x="5584450" y="1575848"/>
            <a:ext cx="1599228" cy="1624913"/>
          </a:xfrm>
          <a:prstGeom prst="donut">
            <a:avLst>
              <a:gd name="adj" fmla="val 37608"/>
            </a:avLst>
          </a:prstGeom>
          <a:effectLst/>
        </p:spPr>
      </p:pic>
      <p:pic>
        <p:nvPicPr>
          <p:cNvPr id="13" name="12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7385717">
            <a:off x="-121869" y="-142447"/>
            <a:ext cx="1599228" cy="1624913"/>
          </a:xfrm>
          <a:prstGeom prst="donut">
            <a:avLst>
              <a:gd name="adj" fmla="val 37608"/>
            </a:avLst>
          </a:prstGeom>
          <a:effectLst/>
        </p:spPr>
      </p:pic>
      <p:pic>
        <p:nvPicPr>
          <p:cNvPr id="14" name="13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7385717">
            <a:off x="1021140" y="714809"/>
            <a:ext cx="1599228" cy="1624913"/>
          </a:xfrm>
          <a:prstGeom prst="donut">
            <a:avLst>
              <a:gd name="adj" fmla="val 37608"/>
            </a:avLst>
          </a:prstGeom>
          <a:effectLst/>
        </p:spPr>
      </p:pic>
      <p:pic>
        <p:nvPicPr>
          <p:cNvPr id="15" name="14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7099392">
            <a:off x="2120808" y="1598824"/>
            <a:ext cx="1599228" cy="1624913"/>
          </a:xfrm>
          <a:prstGeom prst="donut">
            <a:avLst>
              <a:gd name="adj" fmla="val 37608"/>
            </a:avLst>
          </a:prstGeom>
          <a:effectLst/>
        </p:spPr>
      </p:pic>
      <p:pic>
        <p:nvPicPr>
          <p:cNvPr id="16" name="15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2122842">
            <a:off x="-110721" y="5384254"/>
            <a:ext cx="1599228" cy="1624913"/>
          </a:xfrm>
          <a:prstGeom prst="donut">
            <a:avLst>
              <a:gd name="adj" fmla="val 37608"/>
            </a:avLst>
          </a:prstGeom>
          <a:effectLst/>
        </p:spPr>
      </p:pic>
      <p:pic>
        <p:nvPicPr>
          <p:cNvPr id="17" name="16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2122842">
            <a:off x="960849" y="4598435"/>
            <a:ext cx="1599228" cy="1624913"/>
          </a:xfrm>
          <a:prstGeom prst="donut">
            <a:avLst>
              <a:gd name="adj" fmla="val 37608"/>
            </a:avLst>
          </a:prstGeom>
          <a:effectLst/>
        </p:spPr>
      </p:pic>
      <p:pic>
        <p:nvPicPr>
          <p:cNvPr id="18" name="17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12122842">
            <a:off x="1960981" y="3669742"/>
            <a:ext cx="1599228" cy="1624913"/>
          </a:xfrm>
          <a:prstGeom prst="donut">
            <a:avLst>
              <a:gd name="adj" fmla="val 37608"/>
            </a:avLst>
          </a:prstGeom>
          <a:effectLst/>
        </p:spPr>
      </p:pic>
      <p:pic>
        <p:nvPicPr>
          <p:cNvPr id="19" name="18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5938985">
            <a:off x="7695172" y="5389722"/>
            <a:ext cx="1599228" cy="1624913"/>
          </a:xfrm>
          <a:prstGeom prst="donut">
            <a:avLst>
              <a:gd name="adj" fmla="val 37608"/>
            </a:avLst>
          </a:prstGeom>
          <a:effectLst/>
        </p:spPr>
      </p:pic>
      <p:pic>
        <p:nvPicPr>
          <p:cNvPr id="20" name="19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5987166">
            <a:off x="6566320" y="4614186"/>
            <a:ext cx="1599228" cy="1624913"/>
          </a:xfrm>
          <a:prstGeom prst="donut">
            <a:avLst>
              <a:gd name="adj" fmla="val 37608"/>
            </a:avLst>
          </a:prstGeom>
          <a:effectLst/>
        </p:spPr>
      </p:pic>
      <p:pic>
        <p:nvPicPr>
          <p:cNvPr id="21" name="20 Imagen" descr="abstract-457345_640.png"/>
          <p:cNvPicPr>
            <a:picLocks noChangeAspect="1"/>
          </p:cNvPicPr>
          <p:nvPr/>
        </p:nvPicPr>
        <p:blipFill>
          <a:blip r:embed="rId3" cstate="print">
            <a:duotone>
              <a:prstClr val="black"/>
              <a:srgbClr val="76F4F4">
                <a:tint val="45000"/>
                <a:satMod val="400000"/>
              </a:srgbClr>
            </a:duotone>
            <a:lum bright="20000" contrast="40000"/>
          </a:blip>
          <a:stretch>
            <a:fillRect/>
          </a:stretch>
        </p:blipFill>
        <p:spPr>
          <a:xfrm rot="6254572">
            <a:off x="5407119" y="3813569"/>
            <a:ext cx="1599228" cy="1624913"/>
          </a:xfrm>
          <a:prstGeom prst="donut">
            <a:avLst>
              <a:gd name="adj" fmla="val 37608"/>
            </a:avLst>
          </a:prstGeom>
          <a:effectLst/>
        </p:spPr>
      </p:pic>
      <p:sp>
        <p:nvSpPr>
          <p:cNvPr id="22" name="21 Rectángulo"/>
          <p:cNvSpPr/>
          <p:nvPr/>
        </p:nvSpPr>
        <p:spPr>
          <a:xfrm>
            <a:off x="0" y="-214338"/>
            <a:ext cx="9644130" cy="742955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1+#ppt_w/2"/>
                                          </p:val>
                                        </p:tav>
                                        <p:tav tm="100000">
                                          <p:val>
                                            <p:strVal val="#ppt_x"/>
                                          </p:val>
                                        </p:tav>
                                      </p:tavLst>
                                    </p:anim>
                                    <p:anim calcmode="lin" valueType="num">
                                      <p:cBhvr additive="base">
                                        <p:cTn id="11" dur="2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1+#ppt_w/2"/>
                                          </p:val>
                                        </p:tav>
                                        <p:tav tm="100000">
                                          <p:val>
                                            <p:strVal val="#ppt_x"/>
                                          </p:val>
                                        </p:tav>
                                      </p:tavLst>
                                    </p:anim>
                                    <p:anim calcmode="lin" valueType="num">
                                      <p:cBhvr additive="base">
                                        <p:cTn id="15" dur="2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1+#ppt_w/2"/>
                                          </p:val>
                                        </p:tav>
                                        <p:tav tm="100000">
                                          <p:val>
                                            <p:strVal val="#ppt_x"/>
                                          </p:val>
                                        </p:tav>
                                      </p:tavLst>
                                    </p:anim>
                                    <p:anim calcmode="lin" valueType="num">
                                      <p:cBhvr additive="base">
                                        <p:cTn id="19" dur="2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1+#ppt_w/2"/>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9" fill="hold"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0-#ppt_w/2"/>
                                          </p:val>
                                        </p:tav>
                                        <p:tav tm="100000">
                                          <p:val>
                                            <p:strVal val="#ppt_x"/>
                                          </p:val>
                                        </p:tav>
                                      </p:tavLst>
                                    </p:anim>
                                    <p:anim calcmode="lin" valueType="num">
                                      <p:cBhvr additive="base">
                                        <p:cTn id="27" dur="2000" fill="hold"/>
                                        <p:tgtEl>
                                          <p:spTgt spid="19"/>
                                        </p:tgtEl>
                                        <p:attrNameLst>
                                          <p:attrName>ppt_y</p:attrName>
                                        </p:attrNameLst>
                                      </p:cBhvr>
                                      <p:tavLst>
                                        <p:tav tm="0">
                                          <p:val>
                                            <p:strVal val="0-#ppt_h/2"/>
                                          </p:val>
                                        </p:tav>
                                        <p:tav tm="100000">
                                          <p:val>
                                            <p:strVal val="#ppt_y"/>
                                          </p:val>
                                        </p:tav>
                                      </p:tavLst>
                                    </p:anim>
                                  </p:childTnLst>
                                </p:cTn>
                              </p:par>
                              <p:par>
                                <p:cTn id="28" presetID="2" presetClass="entr" presetSubtype="9"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2000" fill="hold"/>
                                        <p:tgtEl>
                                          <p:spTgt spid="20"/>
                                        </p:tgtEl>
                                        <p:attrNameLst>
                                          <p:attrName>ppt_x</p:attrName>
                                        </p:attrNameLst>
                                      </p:cBhvr>
                                      <p:tavLst>
                                        <p:tav tm="0">
                                          <p:val>
                                            <p:strVal val="0-#ppt_w/2"/>
                                          </p:val>
                                        </p:tav>
                                        <p:tav tm="100000">
                                          <p:val>
                                            <p:strVal val="#ppt_x"/>
                                          </p:val>
                                        </p:tav>
                                      </p:tavLst>
                                    </p:anim>
                                    <p:anim calcmode="lin" valueType="num">
                                      <p:cBhvr additive="base">
                                        <p:cTn id="31" dur="2000" fill="hold"/>
                                        <p:tgtEl>
                                          <p:spTgt spid="20"/>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2000" fill="hold"/>
                                        <p:tgtEl>
                                          <p:spTgt spid="21"/>
                                        </p:tgtEl>
                                        <p:attrNameLst>
                                          <p:attrName>ppt_x</p:attrName>
                                        </p:attrNameLst>
                                      </p:cBhvr>
                                      <p:tavLst>
                                        <p:tav tm="0">
                                          <p:val>
                                            <p:strVal val="0-#ppt_w/2"/>
                                          </p:val>
                                        </p:tav>
                                        <p:tav tm="100000">
                                          <p:val>
                                            <p:strVal val="#ppt_x"/>
                                          </p:val>
                                        </p:tav>
                                      </p:tavLst>
                                    </p:anim>
                                    <p:anim calcmode="lin" valueType="num">
                                      <p:cBhvr additive="base">
                                        <p:cTn id="35" dur="2000" fill="hold"/>
                                        <p:tgtEl>
                                          <p:spTgt spid="21"/>
                                        </p:tgtEl>
                                        <p:attrNameLst>
                                          <p:attrName>ppt_y</p:attrName>
                                        </p:attrNameLst>
                                      </p:cBhvr>
                                      <p:tavLst>
                                        <p:tav tm="0">
                                          <p:val>
                                            <p:strVal val="0-#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3" fill="hold"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1+#ppt_w/2"/>
                                          </p:val>
                                        </p:tav>
                                        <p:tav tm="100000">
                                          <p:val>
                                            <p:strVal val="#ppt_x"/>
                                          </p:val>
                                        </p:tav>
                                      </p:tavLst>
                                    </p:anim>
                                    <p:anim calcmode="lin" valueType="num">
                                      <p:cBhvr additive="base">
                                        <p:cTn id="51" dur="2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3"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0-#ppt_h/2"/>
                                          </p:val>
                                        </p:tav>
                                        <p:tav tm="100000">
                                          <p:val>
                                            <p:strVal val="#ppt_y"/>
                                          </p:val>
                                        </p:tav>
                                      </p:tavLst>
                                    </p:anim>
                                  </p:childTnLst>
                                </p:cTn>
                              </p:par>
                              <p:par>
                                <p:cTn id="56" presetID="2" presetClass="entr" presetSubtype="3" fill="hold"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2000" fill="hold"/>
                                        <p:tgtEl>
                                          <p:spTgt spid="18"/>
                                        </p:tgtEl>
                                        <p:attrNameLst>
                                          <p:attrName>ppt_x</p:attrName>
                                        </p:attrNameLst>
                                      </p:cBhvr>
                                      <p:tavLst>
                                        <p:tav tm="0">
                                          <p:val>
                                            <p:strVal val="1+#ppt_w/2"/>
                                          </p:val>
                                        </p:tav>
                                        <p:tav tm="100000">
                                          <p:val>
                                            <p:strVal val="#ppt_x"/>
                                          </p:val>
                                        </p:tav>
                                      </p:tavLst>
                                    </p:anim>
                                    <p:anim calcmode="lin" valueType="num">
                                      <p:cBhvr additive="base">
                                        <p:cTn id="59" dur="2000" fill="hold"/>
                                        <p:tgtEl>
                                          <p:spTgt spid="18"/>
                                        </p:tgtEl>
                                        <p:attrNameLst>
                                          <p:attrName>ppt_y</p:attrName>
                                        </p:attrNameLst>
                                      </p:cBhvr>
                                      <p:tavLst>
                                        <p:tav tm="0">
                                          <p:val>
                                            <p:strVal val="0-#ppt_h/2"/>
                                          </p:val>
                                        </p:tav>
                                        <p:tav tm="100000">
                                          <p:val>
                                            <p:strVal val="#ppt_y"/>
                                          </p:val>
                                        </p:tav>
                                      </p:tavLst>
                                    </p:anim>
                                  </p:childTnLst>
                                </p:cTn>
                              </p:par>
                              <p:par>
                                <p:cTn id="60" presetID="8" presetClass="emph" presetSubtype="0" fill="hold"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7"/>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9"/>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20"/>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21"/>
                                        </p:tgtEl>
                                        <p:attrNameLst>
                                          <p:attrName>r</p:attrName>
                                        </p:attrNameLst>
                                      </p:cBhvr>
                                    </p:animRot>
                                  </p:childTnLst>
                                </p:cTn>
                              </p:par>
                            </p:childTnLst>
                          </p:cTn>
                        </p:par>
                        <p:par>
                          <p:cTn id="84" fill="hold">
                            <p:stCondLst>
                              <p:cond delay="2000"/>
                            </p:stCondLst>
                            <p:childTnLst>
                              <p:par>
                                <p:cTn id="85" presetID="2" presetClass="exit" presetSubtype="6" fill="hold" nodeType="after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1+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2" presetClass="exit" presetSubtype="6" fill="hold" nodeType="withEffect">
                                  <p:stCondLst>
                                    <p:cond delay="0"/>
                                  </p:stCondLst>
                                  <p:childTnLst>
                                    <p:anim calcmode="lin" valueType="num">
                                      <p:cBhvr additive="base">
                                        <p:cTn id="90" dur="2000"/>
                                        <p:tgtEl>
                                          <p:spTgt spid="13"/>
                                        </p:tgtEl>
                                        <p:attrNameLst>
                                          <p:attrName>ppt_x</p:attrName>
                                        </p:attrNameLst>
                                      </p:cBhvr>
                                      <p:tavLst>
                                        <p:tav tm="0">
                                          <p:val>
                                            <p:strVal val="ppt_x"/>
                                          </p:val>
                                        </p:tav>
                                        <p:tav tm="100000">
                                          <p:val>
                                            <p:strVal val="1+ppt_w/2"/>
                                          </p:val>
                                        </p:tav>
                                      </p:tavLst>
                                    </p:anim>
                                    <p:anim calcmode="lin" valueType="num">
                                      <p:cBhvr additive="base">
                                        <p:cTn id="91" dur="2000"/>
                                        <p:tgtEl>
                                          <p:spTgt spid="13"/>
                                        </p:tgtEl>
                                        <p:attrNameLst>
                                          <p:attrName>ppt_y</p:attrName>
                                        </p:attrNameLst>
                                      </p:cBhvr>
                                      <p:tavLst>
                                        <p:tav tm="0">
                                          <p:val>
                                            <p:strVal val="ppt_y"/>
                                          </p:val>
                                        </p:tav>
                                        <p:tav tm="100000">
                                          <p:val>
                                            <p:strVal val="1+ppt_h/2"/>
                                          </p:val>
                                        </p:tav>
                                      </p:tavLst>
                                    </p:anim>
                                    <p:set>
                                      <p:cBhvr>
                                        <p:cTn id="92" dur="1" fill="hold">
                                          <p:stCondLst>
                                            <p:cond delay="1999"/>
                                          </p:stCondLst>
                                        </p:cTn>
                                        <p:tgtEl>
                                          <p:spTgt spid="13"/>
                                        </p:tgtEl>
                                        <p:attrNameLst>
                                          <p:attrName>style.visibility</p:attrName>
                                        </p:attrNameLst>
                                      </p:cBhvr>
                                      <p:to>
                                        <p:strVal val="hidden"/>
                                      </p:to>
                                    </p:set>
                                  </p:childTnLst>
                                </p:cTn>
                              </p:par>
                              <p:par>
                                <p:cTn id="93" presetID="2" presetClass="exit" presetSubtype="6" fill="hold" nodeType="withEffect">
                                  <p:stCondLst>
                                    <p:cond delay="0"/>
                                  </p:stCondLst>
                                  <p:childTnLst>
                                    <p:anim calcmode="lin" valueType="num">
                                      <p:cBhvr additive="base">
                                        <p:cTn id="94" dur="2000"/>
                                        <p:tgtEl>
                                          <p:spTgt spid="14"/>
                                        </p:tgtEl>
                                        <p:attrNameLst>
                                          <p:attrName>ppt_x</p:attrName>
                                        </p:attrNameLst>
                                      </p:cBhvr>
                                      <p:tavLst>
                                        <p:tav tm="0">
                                          <p:val>
                                            <p:strVal val="ppt_x"/>
                                          </p:val>
                                        </p:tav>
                                        <p:tav tm="100000">
                                          <p:val>
                                            <p:strVal val="1+ppt_w/2"/>
                                          </p:val>
                                        </p:tav>
                                      </p:tavLst>
                                    </p:anim>
                                    <p:anim calcmode="lin" valueType="num">
                                      <p:cBhvr additive="base">
                                        <p:cTn id="95" dur="2000"/>
                                        <p:tgtEl>
                                          <p:spTgt spid="14"/>
                                        </p:tgtEl>
                                        <p:attrNameLst>
                                          <p:attrName>ppt_y</p:attrName>
                                        </p:attrNameLst>
                                      </p:cBhvr>
                                      <p:tavLst>
                                        <p:tav tm="0">
                                          <p:val>
                                            <p:strVal val="ppt_y"/>
                                          </p:val>
                                        </p:tav>
                                        <p:tav tm="100000">
                                          <p:val>
                                            <p:strVal val="1+ppt_h/2"/>
                                          </p:val>
                                        </p:tav>
                                      </p:tavLst>
                                    </p:anim>
                                    <p:set>
                                      <p:cBhvr>
                                        <p:cTn id="96" dur="1" fill="hold">
                                          <p:stCondLst>
                                            <p:cond delay="1999"/>
                                          </p:stCondLst>
                                        </p:cTn>
                                        <p:tgtEl>
                                          <p:spTgt spid="14"/>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2000"/>
                                        <p:tgtEl>
                                          <p:spTgt spid="15"/>
                                        </p:tgtEl>
                                        <p:attrNameLst>
                                          <p:attrName>ppt_x</p:attrName>
                                        </p:attrNameLst>
                                      </p:cBhvr>
                                      <p:tavLst>
                                        <p:tav tm="0">
                                          <p:val>
                                            <p:strVal val="ppt_x"/>
                                          </p:val>
                                        </p:tav>
                                        <p:tav tm="100000">
                                          <p:val>
                                            <p:strVal val="1+ppt_w/2"/>
                                          </p:val>
                                        </p:tav>
                                      </p:tavLst>
                                    </p:anim>
                                    <p:anim calcmode="lin" valueType="num">
                                      <p:cBhvr additive="base">
                                        <p:cTn id="99" dur="2000"/>
                                        <p:tgtEl>
                                          <p:spTgt spid="15"/>
                                        </p:tgtEl>
                                        <p:attrNameLst>
                                          <p:attrName>ppt_y</p:attrName>
                                        </p:attrNameLst>
                                      </p:cBhvr>
                                      <p:tavLst>
                                        <p:tav tm="0">
                                          <p:val>
                                            <p:strVal val="ppt_y"/>
                                          </p:val>
                                        </p:tav>
                                        <p:tav tm="100000">
                                          <p:val>
                                            <p:strVal val="1+ppt_h/2"/>
                                          </p:val>
                                        </p:tav>
                                      </p:tavLst>
                                    </p:anim>
                                    <p:set>
                                      <p:cBhvr>
                                        <p:cTn id="100" dur="1" fill="hold">
                                          <p:stCondLst>
                                            <p:cond delay="1999"/>
                                          </p:stCondLst>
                                        </p:cTn>
                                        <p:tgtEl>
                                          <p:spTgt spid="15"/>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0-ppt_w/2"/>
                                          </p:val>
                                        </p:tav>
                                      </p:tavLst>
                                    </p:anim>
                                    <p:anim calcmode="lin" valueType="num">
                                      <p:cBhvr additive="base">
                                        <p:cTn id="103" dur="2000"/>
                                        <p:tgtEl>
                                          <p:spTgt spid="9"/>
                                        </p:tgtEl>
                                        <p:attrNameLst>
                                          <p:attrName>ppt_y</p:attrName>
                                        </p:attrNameLst>
                                      </p:cBhvr>
                                      <p:tavLst>
                                        <p:tav tm="0">
                                          <p:val>
                                            <p:strVal val="ppt_y"/>
                                          </p:val>
                                        </p:tav>
                                        <p:tav tm="100000">
                                          <p:val>
                                            <p:strVal val="1+ppt_h/2"/>
                                          </p:val>
                                        </p:tav>
                                      </p:tavLst>
                                    </p:anim>
                                    <p:set>
                                      <p:cBhvr>
                                        <p:cTn id="104" dur="1" fill="hold">
                                          <p:stCondLst>
                                            <p:cond delay="1999"/>
                                          </p:stCondLst>
                                        </p:cTn>
                                        <p:tgtEl>
                                          <p:spTgt spid="9"/>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2000"/>
                                        <p:tgtEl>
                                          <p:spTgt spid="11"/>
                                        </p:tgtEl>
                                        <p:attrNameLst>
                                          <p:attrName>ppt_x</p:attrName>
                                        </p:attrNameLst>
                                      </p:cBhvr>
                                      <p:tavLst>
                                        <p:tav tm="0">
                                          <p:val>
                                            <p:strVal val="ppt_x"/>
                                          </p:val>
                                        </p:tav>
                                        <p:tav tm="100000">
                                          <p:val>
                                            <p:strVal val="0-ppt_w/2"/>
                                          </p:val>
                                        </p:tav>
                                      </p:tavLst>
                                    </p:anim>
                                    <p:anim calcmode="lin" valueType="num">
                                      <p:cBhvr additive="base">
                                        <p:cTn id="107" dur="2000"/>
                                        <p:tgtEl>
                                          <p:spTgt spid="11"/>
                                        </p:tgtEl>
                                        <p:attrNameLst>
                                          <p:attrName>ppt_y</p:attrName>
                                        </p:attrNameLst>
                                      </p:cBhvr>
                                      <p:tavLst>
                                        <p:tav tm="0">
                                          <p:val>
                                            <p:strVal val="ppt_y"/>
                                          </p:val>
                                        </p:tav>
                                        <p:tav tm="100000">
                                          <p:val>
                                            <p:strVal val="1+ppt_h/2"/>
                                          </p:val>
                                        </p:tav>
                                      </p:tavLst>
                                    </p:anim>
                                    <p:set>
                                      <p:cBhvr>
                                        <p:cTn id="108" dur="1" fill="hold">
                                          <p:stCondLst>
                                            <p:cond delay="1999"/>
                                          </p:stCondLst>
                                        </p:cTn>
                                        <p:tgtEl>
                                          <p:spTgt spid="11"/>
                                        </p:tgtEl>
                                        <p:attrNameLst>
                                          <p:attrName>style.visibility</p:attrName>
                                        </p:attrNameLst>
                                      </p:cBhvr>
                                      <p:to>
                                        <p:strVal val="hidden"/>
                                      </p:to>
                                    </p:set>
                                  </p:childTnLst>
                                </p:cTn>
                              </p:par>
                              <p:par>
                                <p:cTn id="109" presetID="2" presetClass="exit" presetSubtype="12" fill="hold" nodeType="withEffect">
                                  <p:stCondLst>
                                    <p:cond delay="0"/>
                                  </p:stCondLst>
                                  <p:childTnLst>
                                    <p:anim calcmode="lin" valueType="num">
                                      <p:cBhvr additive="base">
                                        <p:cTn id="110" dur="2000"/>
                                        <p:tgtEl>
                                          <p:spTgt spid="12"/>
                                        </p:tgtEl>
                                        <p:attrNameLst>
                                          <p:attrName>ppt_x</p:attrName>
                                        </p:attrNameLst>
                                      </p:cBhvr>
                                      <p:tavLst>
                                        <p:tav tm="0">
                                          <p:val>
                                            <p:strVal val="ppt_x"/>
                                          </p:val>
                                        </p:tav>
                                        <p:tav tm="100000">
                                          <p:val>
                                            <p:strVal val="0-ppt_w/2"/>
                                          </p:val>
                                        </p:tav>
                                      </p:tavLst>
                                    </p:anim>
                                    <p:anim calcmode="lin" valueType="num">
                                      <p:cBhvr additive="base">
                                        <p:cTn id="111" dur="2000"/>
                                        <p:tgtEl>
                                          <p:spTgt spid="12"/>
                                        </p:tgtEl>
                                        <p:attrNameLst>
                                          <p:attrName>ppt_y</p:attrName>
                                        </p:attrNameLst>
                                      </p:cBhvr>
                                      <p:tavLst>
                                        <p:tav tm="0">
                                          <p:val>
                                            <p:strVal val="ppt_y"/>
                                          </p:val>
                                        </p:tav>
                                        <p:tav tm="100000">
                                          <p:val>
                                            <p:strVal val="1+ppt_h/2"/>
                                          </p:val>
                                        </p:tav>
                                      </p:tavLst>
                                    </p:anim>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2000"/>
                                        <p:tgtEl>
                                          <p:spTgt spid="19"/>
                                        </p:tgtEl>
                                        <p:attrNameLst>
                                          <p:attrName>ppt_x</p:attrName>
                                        </p:attrNameLst>
                                      </p:cBhvr>
                                      <p:tavLst>
                                        <p:tav tm="0">
                                          <p:val>
                                            <p:strVal val="ppt_x"/>
                                          </p:val>
                                        </p:tav>
                                        <p:tav tm="100000">
                                          <p:val>
                                            <p:strVal val="0-ppt_w/2"/>
                                          </p:val>
                                        </p:tav>
                                      </p:tavLst>
                                    </p:anim>
                                    <p:anim calcmode="lin" valueType="num">
                                      <p:cBhvr additive="base">
                                        <p:cTn id="115" dur="2000"/>
                                        <p:tgtEl>
                                          <p:spTgt spid="19"/>
                                        </p:tgtEl>
                                        <p:attrNameLst>
                                          <p:attrName>ppt_y</p:attrName>
                                        </p:attrNameLst>
                                      </p:cBhvr>
                                      <p:tavLst>
                                        <p:tav tm="0">
                                          <p:val>
                                            <p:strVal val="ppt_y"/>
                                          </p:val>
                                        </p:tav>
                                        <p:tav tm="100000">
                                          <p:val>
                                            <p:strVal val="0-ppt_h/2"/>
                                          </p:val>
                                        </p:tav>
                                      </p:tavLst>
                                    </p:anim>
                                    <p:set>
                                      <p:cBhvr>
                                        <p:cTn id="116" dur="1" fill="hold">
                                          <p:stCondLst>
                                            <p:cond delay="1999"/>
                                          </p:stCondLst>
                                        </p:cTn>
                                        <p:tgtEl>
                                          <p:spTgt spid="19"/>
                                        </p:tgtEl>
                                        <p:attrNameLst>
                                          <p:attrName>style.visibility</p:attrName>
                                        </p:attrNameLst>
                                      </p:cBhvr>
                                      <p:to>
                                        <p:strVal val="hidden"/>
                                      </p:to>
                                    </p:set>
                                  </p:childTnLst>
                                </p:cTn>
                              </p:par>
                              <p:par>
                                <p:cTn id="117" presetID="2" presetClass="exit" presetSubtype="9" fill="hold" nodeType="withEffect">
                                  <p:stCondLst>
                                    <p:cond delay="0"/>
                                  </p:stCondLst>
                                  <p:childTnLst>
                                    <p:anim calcmode="lin" valueType="num">
                                      <p:cBhvr additive="base">
                                        <p:cTn id="118" dur="2000"/>
                                        <p:tgtEl>
                                          <p:spTgt spid="20"/>
                                        </p:tgtEl>
                                        <p:attrNameLst>
                                          <p:attrName>ppt_x</p:attrName>
                                        </p:attrNameLst>
                                      </p:cBhvr>
                                      <p:tavLst>
                                        <p:tav tm="0">
                                          <p:val>
                                            <p:strVal val="ppt_x"/>
                                          </p:val>
                                        </p:tav>
                                        <p:tav tm="100000">
                                          <p:val>
                                            <p:strVal val="0-ppt_w/2"/>
                                          </p:val>
                                        </p:tav>
                                      </p:tavLst>
                                    </p:anim>
                                    <p:anim calcmode="lin" valueType="num">
                                      <p:cBhvr additive="base">
                                        <p:cTn id="119" dur="2000"/>
                                        <p:tgtEl>
                                          <p:spTgt spid="20"/>
                                        </p:tgtEl>
                                        <p:attrNameLst>
                                          <p:attrName>ppt_y</p:attrName>
                                        </p:attrNameLst>
                                      </p:cBhvr>
                                      <p:tavLst>
                                        <p:tav tm="0">
                                          <p:val>
                                            <p:strVal val="ppt_y"/>
                                          </p:val>
                                        </p:tav>
                                        <p:tav tm="100000">
                                          <p:val>
                                            <p:strVal val="0-ppt_h/2"/>
                                          </p:val>
                                        </p:tav>
                                      </p:tavLst>
                                    </p:anim>
                                    <p:set>
                                      <p:cBhvr>
                                        <p:cTn id="120" dur="1" fill="hold">
                                          <p:stCondLst>
                                            <p:cond delay="1999"/>
                                          </p:stCondLst>
                                        </p:cTn>
                                        <p:tgtEl>
                                          <p:spTgt spid="20"/>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2000"/>
                                        <p:tgtEl>
                                          <p:spTgt spid="21"/>
                                        </p:tgtEl>
                                        <p:attrNameLst>
                                          <p:attrName>ppt_x</p:attrName>
                                        </p:attrNameLst>
                                      </p:cBhvr>
                                      <p:tavLst>
                                        <p:tav tm="0">
                                          <p:val>
                                            <p:strVal val="ppt_x"/>
                                          </p:val>
                                        </p:tav>
                                        <p:tav tm="100000">
                                          <p:val>
                                            <p:strVal val="0-ppt_w/2"/>
                                          </p:val>
                                        </p:tav>
                                      </p:tavLst>
                                    </p:anim>
                                    <p:anim calcmode="lin" valueType="num">
                                      <p:cBhvr additive="base">
                                        <p:cTn id="123" dur="2000"/>
                                        <p:tgtEl>
                                          <p:spTgt spid="21"/>
                                        </p:tgtEl>
                                        <p:attrNameLst>
                                          <p:attrName>ppt_y</p:attrName>
                                        </p:attrNameLst>
                                      </p:cBhvr>
                                      <p:tavLst>
                                        <p:tav tm="0">
                                          <p:val>
                                            <p:strVal val="ppt_y"/>
                                          </p:val>
                                        </p:tav>
                                        <p:tav tm="100000">
                                          <p:val>
                                            <p:strVal val="0-ppt_h/2"/>
                                          </p:val>
                                        </p:tav>
                                      </p:tavLst>
                                    </p:anim>
                                    <p:set>
                                      <p:cBhvr>
                                        <p:cTn id="124" dur="1" fill="hold">
                                          <p:stCondLst>
                                            <p:cond delay="1999"/>
                                          </p:stCondLst>
                                        </p:cTn>
                                        <p:tgtEl>
                                          <p:spTgt spid="21"/>
                                        </p:tgtEl>
                                        <p:attrNameLst>
                                          <p:attrName>style.visibility</p:attrName>
                                        </p:attrNameLst>
                                      </p:cBhvr>
                                      <p:to>
                                        <p:strVal val="hidden"/>
                                      </p:to>
                                    </p:set>
                                  </p:childTnLst>
                                </p:cTn>
                              </p:par>
                              <p:par>
                                <p:cTn id="125" presetID="2" presetClass="exit" presetSubtype="3" fill="hold"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1+ppt_w/2"/>
                                          </p:val>
                                        </p:tav>
                                      </p:tavLst>
                                    </p:anim>
                                    <p:anim calcmode="lin" valueType="num">
                                      <p:cBhvr additive="base">
                                        <p:cTn id="127" dur="2000"/>
                                        <p:tgtEl>
                                          <p:spTgt spid="16"/>
                                        </p:tgtEl>
                                        <p:attrNameLst>
                                          <p:attrName>ppt_y</p:attrName>
                                        </p:attrNameLst>
                                      </p:cBhvr>
                                      <p:tavLst>
                                        <p:tav tm="0">
                                          <p:val>
                                            <p:strVal val="ppt_y"/>
                                          </p:val>
                                        </p:tav>
                                        <p:tav tm="100000">
                                          <p:val>
                                            <p:strVal val="0-ppt_h/2"/>
                                          </p:val>
                                        </p:tav>
                                      </p:tavLst>
                                    </p:anim>
                                    <p:set>
                                      <p:cBhvr>
                                        <p:cTn id="128" dur="1" fill="hold">
                                          <p:stCondLst>
                                            <p:cond delay="1999"/>
                                          </p:stCondLst>
                                        </p:cTn>
                                        <p:tgtEl>
                                          <p:spTgt spid="16"/>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2000"/>
                                        <p:tgtEl>
                                          <p:spTgt spid="17"/>
                                        </p:tgtEl>
                                        <p:attrNameLst>
                                          <p:attrName>ppt_x</p:attrName>
                                        </p:attrNameLst>
                                      </p:cBhvr>
                                      <p:tavLst>
                                        <p:tav tm="0">
                                          <p:val>
                                            <p:strVal val="ppt_x"/>
                                          </p:val>
                                        </p:tav>
                                        <p:tav tm="100000">
                                          <p:val>
                                            <p:strVal val="1+ppt_w/2"/>
                                          </p:val>
                                        </p:tav>
                                      </p:tavLst>
                                    </p:anim>
                                    <p:anim calcmode="lin" valueType="num">
                                      <p:cBhvr additive="base">
                                        <p:cTn id="131" dur="2000"/>
                                        <p:tgtEl>
                                          <p:spTgt spid="17"/>
                                        </p:tgtEl>
                                        <p:attrNameLst>
                                          <p:attrName>ppt_y</p:attrName>
                                        </p:attrNameLst>
                                      </p:cBhvr>
                                      <p:tavLst>
                                        <p:tav tm="0">
                                          <p:val>
                                            <p:strVal val="ppt_y"/>
                                          </p:val>
                                        </p:tav>
                                        <p:tav tm="100000">
                                          <p:val>
                                            <p:strVal val="0-ppt_h/2"/>
                                          </p:val>
                                        </p:tav>
                                      </p:tavLst>
                                    </p:anim>
                                    <p:set>
                                      <p:cBhvr>
                                        <p:cTn id="132" dur="1" fill="hold">
                                          <p:stCondLst>
                                            <p:cond delay="1999"/>
                                          </p:stCondLst>
                                        </p:cTn>
                                        <p:tgtEl>
                                          <p:spTgt spid="17"/>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2000"/>
                                        <p:tgtEl>
                                          <p:spTgt spid="18"/>
                                        </p:tgtEl>
                                        <p:attrNameLst>
                                          <p:attrName>ppt_x</p:attrName>
                                        </p:attrNameLst>
                                      </p:cBhvr>
                                      <p:tavLst>
                                        <p:tav tm="0">
                                          <p:val>
                                            <p:strVal val="ppt_x"/>
                                          </p:val>
                                        </p:tav>
                                        <p:tav tm="100000">
                                          <p:val>
                                            <p:strVal val="1+ppt_w/2"/>
                                          </p:val>
                                        </p:tav>
                                      </p:tavLst>
                                    </p:anim>
                                    <p:anim calcmode="lin" valueType="num">
                                      <p:cBhvr additive="base">
                                        <p:cTn id="135" dur="2000"/>
                                        <p:tgtEl>
                                          <p:spTgt spid="18"/>
                                        </p:tgtEl>
                                        <p:attrNameLst>
                                          <p:attrName>ppt_y</p:attrName>
                                        </p:attrNameLst>
                                      </p:cBhvr>
                                      <p:tavLst>
                                        <p:tav tm="0">
                                          <p:val>
                                            <p:strVal val="ppt_y"/>
                                          </p:val>
                                        </p:tav>
                                        <p:tav tm="100000">
                                          <p:val>
                                            <p:strVal val="0-ppt_h/2"/>
                                          </p:val>
                                        </p:tav>
                                      </p:tavLst>
                                    </p:anim>
                                    <p:set>
                                      <p:cBhvr>
                                        <p:cTn id="136" dur="1" fill="hold">
                                          <p:stCondLst>
                                            <p:cond delay="1999"/>
                                          </p:stCondLst>
                                        </p:cTn>
                                        <p:tgtEl>
                                          <p:spTgt spid="18"/>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2000" fill="hold"/>
                                        <p:tgtEl>
                                          <p:spTgt spid="13"/>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4"/>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15"/>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16"/>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7"/>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9"/>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19"/>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20"/>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21"/>
                                        </p:tgtEl>
                                        <p:attrNameLst>
                                          <p:attrName>r</p:attrName>
                                        </p:attrNameLst>
                                      </p:cBhvr>
                                    </p:animRot>
                                  </p:childTnLst>
                                </p:cTn>
                              </p:par>
                              <p:par>
                                <p:cTn id="161" presetID="23" presetClass="entr" presetSubtype="272" fill="hold" nodeType="withEffect">
                                  <p:stCondLst>
                                    <p:cond delay="0"/>
                                  </p:stCondLst>
                                  <p:childTnLst>
                                    <p:set>
                                      <p:cBhvr>
                                        <p:cTn id="162" dur="1" fill="hold">
                                          <p:stCondLst>
                                            <p:cond delay="0"/>
                                          </p:stCondLst>
                                        </p:cTn>
                                        <p:tgtEl>
                                          <p:spTgt spid="5"/>
                                        </p:tgtEl>
                                        <p:attrNameLst>
                                          <p:attrName>style.visibility</p:attrName>
                                        </p:attrNameLst>
                                      </p:cBhvr>
                                      <p:to>
                                        <p:strVal val="visible"/>
                                      </p:to>
                                    </p:set>
                                    <p:anim calcmode="lin" valueType="num">
                                      <p:cBhvr>
                                        <p:cTn id="163" dur="2000" fill="hold"/>
                                        <p:tgtEl>
                                          <p:spTgt spid="5"/>
                                        </p:tgtEl>
                                        <p:attrNameLst>
                                          <p:attrName>ppt_w</p:attrName>
                                        </p:attrNameLst>
                                      </p:cBhvr>
                                      <p:tavLst>
                                        <p:tav tm="0">
                                          <p:val>
                                            <p:strVal val="2/3*#ppt_w"/>
                                          </p:val>
                                        </p:tav>
                                        <p:tav tm="100000">
                                          <p:val>
                                            <p:strVal val="#ppt_w"/>
                                          </p:val>
                                        </p:tav>
                                      </p:tavLst>
                                    </p:anim>
                                    <p:anim calcmode="lin" valueType="num">
                                      <p:cBhvr>
                                        <p:cTn id="164" dur="2000" fill="hold"/>
                                        <p:tgtEl>
                                          <p:spTgt spid="5"/>
                                        </p:tgtEl>
                                        <p:attrNameLst>
                                          <p:attrName>ppt_h</p:attrName>
                                        </p:attrNameLst>
                                      </p:cBhvr>
                                      <p:tavLst>
                                        <p:tav tm="0">
                                          <p:val>
                                            <p:strVal val="2/3*#ppt_h"/>
                                          </p:val>
                                        </p:tav>
                                        <p:tav tm="100000">
                                          <p:val>
                                            <p:strVal val="#ppt_h"/>
                                          </p:val>
                                        </p:tav>
                                      </p:tavLst>
                                    </p:anim>
                                  </p:childTnLst>
                                </p:cTn>
                              </p:par>
                              <p:par>
                                <p:cTn id="165" presetID="4" presetClass="entr" presetSubtype="32" fill="hold" nodeType="withEffect">
                                  <p:stCondLst>
                                    <p:cond delay="0"/>
                                  </p:stCondLst>
                                  <p:childTnLst>
                                    <p:set>
                                      <p:cBhvr>
                                        <p:cTn id="166" dur="1" fill="hold">
                                          <p:stCondLst>
                                            <p:cond delay="0"/>
                                          </p:stCondLst>
                                        </p:cTn>
                                        <p:tgtEl>
                                          <p:spTgt spid="5"/>
                                        </p:tgtEl>
                                        <p:attrNameLst>
                                          <p:attrName>style.visibility</p:attrName>
                                        </p:attrNameLst>
                                      </p:cBhvr>
                                      <p:to>
                                        <p:strVal val="visible"/>
                                      </p:to>
                                    </p:set>
                                    <p:animEffect transition="in" filter="box(out)">
                                      <p:cBhvr>
                                        <p:cTn id="16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92D050"/>
              </a:gs>
              <a:gs pos="50000">
                <a:srgbClr val="00B0F0">
                  <a:shade val="67500"/>
                  <a:satMod val="115000"/>
                </a:srgbClr>
              </a:gs>
              <a:gs pos="100000">
                <a:srgbClr val="00B0F0">
                  <a:shade val="100000"/>
                  <a:satMod val="115000"/>
                </a:srgbClr>
              </a:gs>
            </a:gsLst>
            <a:path path="circle">
              <a:fillToRect l="50000" t="50000" r="50000" b="50000"/>
            </a:path>
            <a:tileRect/>
          </a:gradFill>
        </p:spPr>
        <p:txBody>
          <a:bodyPr/>
          <a:lstStyle/>
          <a:p>
            <a:endParaRPr lang="es-ES" dirty="0"/>
          </a:p>
        </p:txBody>
      </p:sp>
      <p:pic>
        <p:nvPicPr>
          <p:cNvPr id="5" name="4 Imagen" descr="0.jpg"/>
          <p:cNvPicPr>
            <a:picLocks noChangeAspect="1"/>
          </p:cNvPicPr>
          <p:nvPr/>
        </p:nvPicPr>
        <p:blipFill>
          <a:blip r:embed="rId2"/>
          <a:stretch>
            <a:fillRect/>
          </a:stretch>
        </p:blipFill>
        <p:spPr>
          <a:xfrm>
            <a:off x="0" y="0"/>
            <a:ext cx="9144000" cy="6858000"/>
          </a:xfrm>
          <a:prstGeom prst="rect">
            <a:avLst/>
          </a:prstGeom>
        </p:spPr>
      </p:pic>
      <p:pic>
        <p:nvPicPr>
          <p:cNvPr id="6" name="5 Imagen" descr="1313694966_Vector_Clipart.png"/>
          <p:cNvPicPr>
            <a:picLocks noChangeAspect="1"/>
          </p:cNvPicPr>
          <p:nvPr/>
        </p:nvPicPr>
        <p:blipFill>
          <a:blip r:embed="rId3">
            <a:duotone>
              <a:prstClr val="black"/>
              <a:srgbClr val="0066FF">
                <a:tint val="45000"/>
                <a:satMod val="400000"/>
              </a:srgbClr>
            </a:duotone>
            <a:lum contrast="40000"/>
          </a:blip>
          <a:stretch>
            <a:fillRect/>
          </a:stretch>
        </p:blipFill>
        <p:spPr>
          <a:xfrm>
            <a:off x="1785918" y="571480"/>
            <a:ext cx="5643592" cy="5643592"/>
          </a:xfrm>
          <a:prstGeom prst="rect">
            <a:avLst/>
          </a:prstGeom>
        </p:spPr>
      </p:pic>
      <p:pic>
        <p:nvPicPr>
          <p:cNvPr id="7" name="6 Imagen" descr="1313694966_Vector_Clipart.png"/>
          <p:cNvPicPr>
            <a:picLocks noChangeAspect="1"/>
          </p:cNvPicPr>
          <p:nvPr/>
        </p:nvPicPr>
        <p:blipFill>
          <a:blip r:embed="rId3">
            <a:duotone>
              <a:schemeClr val="accent2">
                <a:shade val="45000"/>
                <a:satMod val="135000"/>
              </a:schemeClr>
              <a:prstClr val="white"/>
            </a:duotone>
            <a:lum contrast="40000"/>
          </a:blip>
          <a:stretch>
            <a:fillRect/>
          </a:stretch>
        </p:blipFill>
        <p:spPr>
          <a:xfrm>
            <a:off x="2285984" y="1000108"/>
            <a:ext cx="4643460" cy="4643460"/>
          </a:xfrm>
          <a:prstGeom prst="rect">
            <a:avLst/>
          </a:prstGeom>
        </p:spPr>
      </p:pic>
      <p:sp>
        <p:nvSpPr>
          <p:cNvPr id="8" name="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 calcmode="lin" valueType="num">
                                      <p:cBhvr>
                                        <p:cTn id="20" dur="2000" fill="hold"/>
                                        <p:tgtEl>
                                          <p:spTgt spid="7"/>
                                        </p:tgtEl>
                                        <p:attrNameLst>
                                          <p:attrName>ppt_x</p:attrName>
                                        </p:attrNameLst>
                                      </p:cBhvr>
                                      <p:tavLst>
                                        <p:tav tm="0">
                                          <p:val>
                                            <p:fltVal val="0.5"/>
                                          </p:val>
                                        </p:tav>
                                        <p:tav tm="100000">
                                          <p:val>
                                            <p:strVal val="#ppt_x"/>
                                          </p:val>
                                        </p:tav>
                                      </p:tavLst>
                                    </p:anim>
                                    <p:anim calcmode="lin" valueType="num">
                                      <p:cBhvr>
                                        <p:cTn id="21" dur="2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35" presetClass="exit" presetSubtype="0" fill="hold" nodeType="afterEffect">
                                  <p:stCondLst>
                                    <p:cond delay="0"/>
                                  </p:stCondLst>
                                  <p:childTnLst>
                                    <p:animEffect transition="out" filter="fade">
                                      <p:cBhvr>
                                        <p:cTn id="26" dur="2000"/>
                                        <p:tgtEl>
                                          <p:spTgt spid="6"/>
                                        </p:tgtEl>
                                      </p:cBhvr>
                                    </p:animEffect>
                                    <p:anim calcmode="lin" valueType="num">
                                      <p:cBhvr>
                                        <p:cTn id="27" dur="2000"/>
                                        <p:tgtEl>
                                          <p:spTgt spid="6"/>
                                        </p:tgtEl>
                                        <p:attrNameLst>
                                          <p:attrName>style.rotation</p:attrName>
                                        </p:attrNameLst>
                                      </p:cBhvr>
                                      <p:tavLst>
                                        <p:tav tm="0">
                                          <p:val>
                                            <p:fltVal val="0"/>
                                          </p:val>
                                        </p:tav>
                                        <p:tav tm="100000">
                                          <p:val>
                                            <p:fltVal val="720"/>
                                          </p:val>
                                        </p:tav>
                                      </p:tavLst>
                                    </p:anim>
                                    <p:anim calcmode="lin" valueType="num">
                                      <p:cBhvr>
                                        <p:cTn id="28" dur="2000"/>
                                        <p:tgtEl>
                                          <p:spTgt spid="6"/>
                                        </p:tgtEl>
                                        <p:attrNameLst>
                                          <p:attrName>ppt_h</p:attrName>
                                        </p:attrNameLst>
                                      </p:cBhvr>
                                      <p:tavLst>
                                        <p:tav tm="0">
                                          <p:val>
                                            <p:strVal val="ppt_h"/>
                                          </p:val>
                                        </p:tav>
                                        <p:tav tm="100000">
                                          <p:val>
                                            <p:fltVal val="0"/>
                                          </p:val>
                                        </p:tav>
                                      </p:tavLst>
                                    </p:anim>
                                    <p:anim calcmode="lin" valueType="num">
                                      <p:cBhvr>
                                        <p:cTn id="29" dur="2000"/>
                                        <p:tgtEl>
                                          <p:spTgt spid="6"/>
                                        </p:tgtEl>
                                        <p:attrNameLst>
                                          <p:attrName>ppt_w</p:attrName>
                                        </p:attrNameLst>
                                      </p:cBhvr>
                                      <p:tavLst>
                                        <p:tav tm="0">
                                          <p:val>
                                            <p:strVal val="ppt_w"/>
                                          </p:val>
                                        </p:tav>
                                        <p:tav tm="100000">
                                          <p:val>
                                            <p:fltVal val="0"/>
                                          </p:val>
                                        </p:tav>
                                      </p:tavLst>
                                    </p:anim>
                                    <p:set>
                                      <p:cBhvr>
                                        <p:cTn id="30" dur="1" fill="hold">
                                          <p:stCondLst>
                                            <p:cond delay="1999"/>
                                          </p:stCondLst>
                                        </p:cTn>
                                        <p:tgtEl>
                                          <p:spTgt spid="6"/>
                                        </p:tgtEl>
                                        <p:attrNameLst>
                                          <p:attrName>style.visibility</p:attrName>
                                        </p:attrNameLst>
                                      </p:cBhvr>
                                      <p:to>
                                        <p:strVal val="hidden"/>
                                      </p:to>
                                    </p:set>
                                  </p:childTnLst>
                                </p:cTn>
                              </p:par>
                              <p:par>
                                <p:cTn id="31" presetID="35" presetClass="exit" presetSubtype="0" fill="hold" nodeType="withEffect">
                                  <p:stCondLst>
                                    <p:cond delay="0"/>
                                  </p:stCondLst>
                                  <p:childTnLst>
                                    <p:animEffect transition="out" filter="fade">
                                      <p:cBhvr>
                                        <p:cTn id="32" dur="2000"/>
                                        <p:tgtEl>
                                          <p:spTgt spid="7"/>
                                        </p:tgtEl>
                                      </p:cBhvr>
                                    </p:animEffect>
                                    <p:anim calcmode="lin" valueType="num">
                                      <p:cBhvr>
                                        <p:cTn id="33" dur="2000"/>
                                        <p:tgtEl>
                                          <p:spTgt spid="7"/>
                                        </p:tgtEl>
                                        <p:attrNameLst>
                                          <p:attrName>style.rotation</p:attrName>
                                        </p:attrNameLst>
                                      </p:cBhvr>
                                      <p:tavLst>
                                        <p:tav tm="0">
                                          <p:val>
                                            <p:fltVal val="0"/>
                                          </p:val>
                                        </p:tav>
                                        <p:tav tm="100000">
                                          <p:val>
                                            <p:fltVal val="720"/>
                                          </p:val>
                                        </p:tav>
                                      </p:tavLst>
                                    </p:anim>
                                    <p:anim calcmode="lin" valueType="num">
                                      <p:cBhvr>
                                        <p:cTn id="34" dur="2000"/>
                                        <p:tgtEl>
                                          <p:spTgt spid="7"/>
                                        </p:tgtEl>
                                        <p:attrNameLst>
                                          <p:attrName>ppt_h</p:attrName>
                                        </p:attrNameLst>
                                      </p:cBhvr>
                                      <p:tavLst>
                                        <p:tav tm="0">
                                          <p:val>
                                            <p:strVal val="ppt_h"/>
                                          </p:val>
                                        </p:tav>
                                        <p:tav tm="100000">
                                          <p:val>
                                            <p:fltVal val="0"/>
                                          </p:val>
                                        </p:tav>
                                      </p:tavLst>
                                    </p:anim>
                                    <p:anim calcmode="lin" valueType="num">
                                      <p:cBhvr>
                                        <p:cTn id="35" dur="2000"/>
                                        <p:tgtEl>
                                          <p:spTgt spid="7"/>
                                        </p:tgtEl>
                                        <p:attrNameLst>
                                          <p:attrName>ppt_w</p:attrName>
                                        </p:attrNameLst>
                                      </p:cBhvr>
                                      <p:tavLst>
                                        <p:tav tm="0">
                                          <p:val>
                                            <p:strVal val="ppt_w"/>
                                          </p:val>
                                        </p:tav>
                                        <p:tav tm="100000">
                                          <p:val>
                                            <p:fltVal val="0"/>
                                          </p:val>
                                        </p:tav>
                                      </p:tavLst>
                                    </p:anim>
                                    <p:set>
                                      <p:cBhvr>
                                        <p:cTn id="36" dur="1" fill="hold">
                                          <p:stCondLst>
                                            <p:cond delay="1999"/>
                                          </p:stCondLst>
                                        </p:cTn>
                                        <p:tgtEl>
                                          <p:spTgt spid="7"/>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2000" fill="hold"/>
                                        <p:tgtEl>
                                          <p:spTgt spid="5"/>
                                        </p:tgtEl>
                                        <p:attrNameLst>
                                          <p:attrName>ppt_w</p:attrName>
                                        </p:attrNameLst>
                                      </p:cBhvr>
                                      <p:tavLst>
                                        <p:tav tm="0">
                                          <p:val>
                                            <p:strVal val="4/3*#ppt_w"/>
                                          </p:val>
                                        </p:tav>
                                        <p:tav tm="100000">
                                          <p:val>
                                            <p:strVal val="#ppt_w"/>
                                          </p:val>
                                        </p:tav>
                                      </p:tavLst>
                                    </p:anim>
                                    <p:anim calcmode="lin" valueType="num">
                                      <p:cBhvr>
                                        <p:cTn id="40" dur="2000" fill="hold"/>
                                        <p:tgtEl>
                                          <p:spTgt spid="5"/>
                                        </p:tgtEl>
                                        <p:attrNameLst>
                                          <p:attrName>ppt_h</p:attrName>
                                        </p:attrNameLst>
                                      </p:cBhvr>
                                      <p:tavLst>
                                        <p:tav tm="0">
                                          <p:val>
                                            <p:strVal val="4/3*#ppt_h"/>
                                          </p:val>
                                        </p:tav>
                                        <p:tav tm="100000">
                                          <p:val>
                                            <p:strVal val="#ppt_h"/>
                                          </p:val>
                                        </p:tav>
                                      </p:tavLst>
                                    </p:anim>
                                  </p:childTnLst>
                                </p:cTn>
                              </p:par>
                              <p:par>
                                <p:cTn id="41" presetID="21" presetClass="entr" presetSubtype="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heel(8)">
                                      <p:cBhvr>
                                        <p:cTn id="4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FFC000"/>
              </a:gs>
              <a:gs pos="50000">
                <a:srgbClr val="0023A4">
                  <a:shade val="67500"/>
                  <a:satMod val="115000"/>
                </a:srgbClr>
              </a:gs>
              <a:gs pos="100000">
                <a:srgbClr val="0023A4">
                  <a:shade val="100000"/>
                  <a:satMod val="115000"/>
                </a:srgbClr>
              </a:gs>
            </a:gsLst>
            <a:path path="circle">
              <a:fillToRect l="50000" t="50000" r="50000" b="50000"/>
            </a:path>
            <a:tileRect/>
          </a:gradFill>
        </p:spPr>
        <p:txBody>
          <a:bodyPr/>
          <a:lstStyle/>
          <a:p>
            <a:endParaRPr lang="es-ES" dirty="0"/>
          </a:p>
        </p:txBody>
      </p:sp>
      <p:pic>
        <p:nvPicPr>
          <p:cNvPr id="4" name="3 Imagen" descr="0(1).jpg"/>
          <p:cNvPicPr>
            <a:picLocks noChangeAspect="1"/>
          </p:cNvPicPr>
          <p:nvPr/>
        </p:nvPicPr>
        <p:blipFill>
          <a:blip r:embed="rId2"/>
          <a:stretch>
            <a:fillRect/>
          </a:stretch>
        </p:blipFill>
        <p:spPr>
          <a:xfrm>
            <a:off x="-8930" y="0"/>
            <a:ext cx="9152930" cy="6858000"/>
          </a:xfrm>
          <a:prstGeom prst="rect">
            <a:avLst/>
          </a:prstGeom>
        </p:spPr>
      </p:pic>
      <p:sp>
        <p:nvSpPr>
          <p:cNvPr id="5" name="4 Lágrima"/>
          <p:cNvSpPr/>
          <p:nvPr/>
        </p:nvSpPr>
        <p:spPr>
          <a:xfrm rot="7966295">
            <a:off x="3401153" y="472227"/>
            <a:ext cx="2286016" cy="2286016"/>
          </a:xfrm>
          <a:prstGeom prst="teardrop">
            <a:avLst>
              <a:gd name="adj" fmla="val 126272"/>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64748">
            <a:off x="3401698" y="4544714"/>
            <a:ext cx="2286016" cy="2286016"/>
          </a:xfrm>
          <a:prstGeom prst="teardrop">
            <a:avLst>
              <a:gd name="adj" fmla="val 123590"/>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90461">
            <a:off x="1503271" y="2327739"/>
            <a:ext cx="2279805" cy="2369668"/>
          </a:xfrm>
          <a:prstGeom prst="teardrop">
            <a:avLst>
              <a:gd name="adj" fmla="val 116847"/>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50581">
            <a:off x="5352625" y="2352427"/>
            <a:ext cx="2384975" cy="2388141"/>
          </a:xfrm>
          <a:prstGeom prst="teardrop">
            <a:avLst>
              <a:gd name="adj" fmla="val 115222"/>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396723">
            <a:off x="4726369" y="797286"/>
            <a:ext cx="2286016" cy="2286016"/>
          </a:xfrm>
          <a:prstGeom prst="teardrop">
            <a:avLst>
              <a:gd name="adj" fmla="val 126272"/>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660127">
            <a:off x="2154807" y="868931"/>
            <a:ext cx="2286016" cy="2286016"/>
          </a:xfrm>
          <a:prstGeom prst="teardrop">
            <a:avLst>
              <a:gd name="adj" fmla="val 126272"/>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000232" y="3929066"/>
            <a:ext cx="2286016" cy="2286016"/>
          </a:xfrm>
          <a:prstGeom prst="teardrop">
            <a:avLst>
              <a:gd name="adj" fmla="val 126272"/>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857752" y="3857628"/>
            <a:ext cx="2286016" cy="2286016"/>
          </a:xfrm>
          <a:prstGeom prst="teardrop">
            <a:avLst>
              <a:gd name="adj" fmla="val 126272"/>
            </a:avLst>
          </a:prstGeom>
          <a:gradFill flip="none" rotWithShape="1">
            <a:gsLst>
              <a:gs pos="66000">
                <a:srgbClr val="0023A4">
                  <a:alpha val="0"/>
                </a:srgbClr>
              </a:gs>
              <a:gs pos="50000">
                <a:srgbClr val="AFD9FF">
                  <a:shade val="67500"/>
                  <a:satMod val="115000"/>
                </a:srgbClr>
              </a:gs>
              <a:gs pos="100000">
                <a:srgbClr val="AFD9FF">
                  <a:shade val="100000"/>
                  <a:satMod val="115000"/>
                </a:srgbClr>
              </a:gs>
            </a:gsLst>
            <a:path path="shap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0(8).png"/>
          <p:cNvPicPr>
            <a:picLocks noChangeAspect="1"/>
          </p:cNvPicPr>
          <p:nvPr/>
        </p:nvPicPr>
        <p:blipFill>
          <a:blip r:embed="rId3"/>
          <a:stretch>
            <a:fillRect/>
          </a:stretch>
        </p:blipFill>
        <p:spPr>
          <a:xfrm>
            <a:off x="4929190" y="3786190"/>
            <a:ext cx="3773439" cy="2571744"/>
          </a:xfrm>
          <a:prstGeom prst="rect">
            <a:avLst/>
          </a:prstGeom>
        </p:spPr>
      </p:pic>
      <p:pic>
        <p:nvPicPr>
          <p:cNvPr id="14" name="13 Imagen" descr="iWWdd9ur8qA4mnJXDr-X8MDXaIY.png"/>
          <p:cNvPicPr>
            <a:picLocks noChangeAspect="1"/>
          </p:cNvPicPr>
          <p:nvPr/>
        </p:nvPicPr>
        <p:blipFill>
          <a:blip r:embed="rId4"/>
          <a:stretch>
            <a:fillRect/>
          </a:stretch>
        </p:blipFill>
        <p:spPr>
          <a:xfrm>
            <a:off x="2643174" y="3429000"/>
            <a:ext cx="2469910" cy="2857496"/>
          </a:xfrm>
          <a:prstGeom prst="rect">
            <a:avLst/>
          </a:prstGeom>
        </p:spPr>
      </p:pic>
      <p:sp>
        <p:nvSpPr>
          <p:cNvPr id="15" name="14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par>
                          <p:cTn id="144" fill="hold">
                            <p:stCondLst>
                              <p:cond delay="4000"/>
                            </p:stCondLst>
                            <p:childTnLst>
                              <p:par>
                                <p:cTn id="145" presetID="10" presetClass="entr" presetSubtype="0" fill="hold" nodeType="afterEffect">
                                  <p:stCondLst>
                                    <p:cond delay="0"/>
                                  </p:stCondLst>
                                  <p:childTnLst>
                                    <p:set>
                                      <p:cBhvr>
                                        <p:cTn id="146" dur="1" fill="hold">
                                          <p:stCondLst>
                                            <p:cond delay="0"/>
                                          </p:stCondLst>
                                        </p:cTn>
                                        <p:tgtEl>
                                          <p:spTgt spid="13"/>
                                        </p:tgtEl>
                                        <p:attrNameLst>
                                          <p:attrName>style.visibility</p:attrName>
                                        </p:attrNameLst>
                                      </p:cBhvr>
                                      <p:to>
                                        <p:strVal val="visible"/>
                                      </p:to>
                                    </p:set>
                                    <p:animEffect transition="in" filter="fade">
                                      <p:cBhvr>
                                        <p:cTn id="147" dur="2000"/>
                                        <p:tgtEl>
                                          <p:spTgt spid="13"/>
                                        </p:tgtEl>
                                      </p:cBhvr>
                                    </p:animEffect>
                                  </p:childTnLst>
                                </p:cTn>
                              </p:par>
                            </p:childTnLst>
                          </p:cTn>
                        </p:par>
                        <p:par>
                          <p:cTn id="148" fill="hold">
                            <p:stCondLst>
                              <p:cond delay="6000"/>
                            </p:stCondLst>
                            <p:childTnLst>
                              <p:par>
                                <p:cTn id="149" presetID="10" presetClass="entr" presetSubtype="0" fill="hold" nodeType="afterEffect">
                                  <p:stCondLst>
                                    <p:cond delay="0"/>
                                  </p:stCondLst>
                                  <p:childTnLst>
                                    <p:set>
                                      <p:cBhvr>
                                        <p:cTn id="150" dur="1" fill="hold">
                                          <p:stCondLst>
                                            <p:cond delay="0"/>
                                          </p:stCondLst>
                                        </p:cTn>
                                        <p:tgtEl>
                                          <p:spTgt spid="14"/>
                                        </p:tgtEl>
                                        <p:attrNameLst>
                                          <p:attrName>style.visibility</p:attrName>
                                        </p:attrNameLst>
                                      </p:cBhvr>
                                      <p:to>
                                        <p:strVal val="visible"/>
                                      </p:to>
                                    </p:set>
                                    <p:animEffect transition="in" filter="fade">
                                      <p:cBhvr>
                                        <p:cTn id="15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504E"/>
              </a:gs>
              <a:gs pos="50000">
                <a:srgbClr val="00E3DE">
                  <a:shade val="67500"/>
                  <a:satMod val="115000"/>
                </a:srgbClr>
              </a:gs>
              <a:gs pos="100000">
                <a:srgbClr val="00E3DE">
                  <a:shade val="100000"/>
                  <a:satMod val="115000"/>
                </a:srgbClr>
              </a:gs>
            </a:gsLst>
            <a:lin ang="1620000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8930" y="0"/>
            <a:ext cx="9152930" cy="6858000"/>
          </a:xfrm>
          <a:prstGeom prst="rect">
            <a:avLst/>
          </a:prstGeom>
        </p:spPr>
      </p:pic>
      <p:sp>
        <p:nvSpPr>
          <p:cNvPr id="5" name="4 Elipse"/>
          <p:cNvSpPr/>
          <p:nvPr/>
        </p:nvSpPr>
        <p:spPr>
          <a:xfrm>
            <a:off x="0" y="1500174"/>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71604" y="1500174"/>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214710" y="1500174"/>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786314" y="1500174"/>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6286544" y="1500174"/>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7858148" y="1500174"/>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0" y="3714752"/>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571604" y="3714752"/>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214710" y="3714752"/>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6314" y="3714752"/>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286544" y="3714752"/>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858148" y="3714752"/>
            <a:ext cx="1643042" cy="1571636"/>
          </a:xfrm>
          <a:prstGeom prst="ellipse">
            <a:avLst/>
          </a:prstGeom>
          <a:blipFill>
            <a:blip r:embed="rId3">
              <a:duotone>
                <a:prstClr val="black"/>
                <a:srgbClr val="0066FF">
                  <a:tint val="45000"/>
                  <a:satMod val="400000"/>
                </a:srgbClr>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84" y="0"/>
            <a:ext cx="9715536"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2" presetClass="entr" presetSubtype="1"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ppt_x"/>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ppt_x"/>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2"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1+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1+ppt_w/2"/>
                                          </p:val>
                                        </p:tav>
                                      </p:tavLst>
                                    </p:anim>
                                    <p:anim calcmode="lin" valueType="num">
                                      <p:cBhvr additive="base">
                                        <p:cTn id="87" dur="3000"/>
                                        <p:tgtEl>
                                          <p:spTgt spid="6"/>
                                        </p:tgtEl>
                                        <p:attrNameLst>
                                          <p:attrName>ppt_y</p:attrName>
                                        </p:attrNameLst>
                                      </p:cBhvr>
                                      <p:tavLst>
                                        <p:tav tm="0">
                                          <p:val>
                                            <p:strVal val="ppt_y"/>
                                          </p:val>
                                        </p:tav>
                                        <p:tav tm="100000">
                                          <p:val>
                                            <p:strVal val="ppt_y"/>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1+ppt_w/2"/>
                                          </p:val>
                                        </p:tav>
                                      </p:tavLst>
                                    </p:anim>
                                    <p:anim calcmode="lin" valueType="num">
                                      <p:cBhvr additive="base">
                                        <p:cTn id="91" dur="3000"/>
                                        <p:tgtEl>
                                          <p:spTgt spid="7"/>
                                        </p:tgtEl>
                                        <p:attrNameLst>
                                          <p:attrName>ppt_y</p:attrName>
                                        </p:attrNameLst>
                                      </p:cBhvr>
                                      <p:tavLst>
                                        <p:tav tm="0">
                                          <p:val>
                                            <p:strVal val="ppt_y"/>
                                          </p:val>
                                        </p:tav>
                                        <p:tav tm="100000">
                                          <p:val>
                                            <p:strVal val="ppt_y"/>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1+ppt_w/2"/>
                                          </p:val>
                                        </p:tav>
                                      </p:tavLst>
                                    </p:anim>
                                    <p:anim calcmode="lin" valueType="num">
                                      <p:cBhvr additive="base">
                                        <p:cTn id="95" dur="3000"/>
                                        <p:tgtEl>
                                          <p:spTgt spid="8"/>
                                        </p:tgtEl>
                                        <p:attrNameLst>
                                          <p:attrName>ppt_y</p:attrName>
                                        </p:attrNameLst>
                                      </p:cBhvr>
                                      <p:tavLst>
                                        <p:tav tm="0">
                                          <p:val>
                                            <p:strVal val="ppt_y"/>
                                          </p:val>
                                        </p:tav>
                                        <p:tav tm="100000">
                                          <p:val>
                                            <p:strVal val="ppt_y"/>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1+ppt_w/2"/>
                                          </p:val>
                                        </p:tav>
                                      </p:tavLst>
                                    </p:anim>
                                    <p:anim calcmode="lin" valueType="num">
                                      <p:cBhvr additive="base">
                                        <p:cTn id="103" dur="3000"/>
                                        <p:tgtEl>
                                          <p:spTgt spid="10"/>
                                        </p:tgtEl>
                                        <p:attrNameLst>
                                          <p:attrName>ppt_y</p:attrName>
                                        </p:attrNameLst>
                                      </p:cBhvr>
                                      <p:tavLst>
                                        <p:tav tm="0">
                                          <p:val>
                                            <p:strVal val="ppt_y"/>
                                          </p:val>
                                        </p:tav>
                                        <p:tav tm="100000">
                                          <p:val>
                                            <p:strVal val="ppt_y"/>
                                          </p:val>
                                        </p:tav>
                                      </p:tavLst>
                                    </p:anim>
                                    <p:set>
                                      <p:cBhvr>
                                        <p:cTn id="104" dur="1" fill="hold">
                                          <p:stCondLst>
                                            <p:cond delay="2999"/>
                                          </p:stCondLst>
                                        </p:cTn>
                                        <p:tgtEl>
                                          <p:spTgt spid="10"/>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grpId="3"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fill="hold" grpId="3"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fill="hold" grpId="3"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fill="hold" grpId="3" nodeType="withEffect">
                                  <p:stCondLst>
                                    <p:cond delay="0"/>
                                  </p:stCondLst>
                                  <p:childTnLst>
                                    <p:animRot by="21600000">
                                      <p:cBhvr>
                                        <p:cTn id="116" dur="3000" fill="hold"/>
                                        <p:tgtEl>
                                          <p:spTgt spid="10"/>
                                        </p:tgtEl>
                                        <p:attrNameLst>
                                          <p:attrName>r</p:attrName>
                                        </p:attrNameLst>
                                      </p:cBhvr>
                                    </p:animRot>
                                  </p:childTnLst>
                                </p:cTn>
                              </p:par>
                              <p:par>
                                <p:cTn id="117" presetID="2" presetClass="exit" presetSubtype="8"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0-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0-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3000" fill="hold"/>
                                        <p:tgtEl>
                                          <p:spTgt spid="11"/>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2"/>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3"/>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4"/>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16"/>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9999"/>
              </a:gs>
              <a:gs pos="50000">
                <a:srgbClr val="0066FF">
                  <a:shade val="67500"/>
                  <a:satMod val="115000"/>
                </a:srgbClr>
              </a:gs>
              <a:gs pos="100000">
                <a:srgbClr val="0066FF">
                  <a:shade val="100000"/>
                  <a:satMod val="115000"/>
                </a:srgbClr>
              </a:gs>
            </a:gsLst>
            <a:path path="circle">
              <a:fillToRect l="50000" t="50000" r="50000" b="50000"/>
            </a:path>
            <a:tileRect/>
          </a:gradFill>
        </p:spPr>
        <p:txBody>
          <a:bodyPr/>
          <a:lstStyle/>
          <a:p>
            <a:endParaRPr lang="es-ES" dirty="0"/>
          </a:p>
        </p:txBody>
      </p:sp>
      <p:pic>
        <p:nvPicPr>
          <p:cNvPr id="4" name="3 Imagen" descr="0(6).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1071570" y="571504"/>
            <a:ext cx="2714612" cy="2428868"/>
          </a:xfrm>
          <a:prstGeom prst="halfFrame">
            <a:avLst>
              <a:gd name="adj1" fmla="val 5887"/>
              <a:gd name="adj2" fmla="val 6540"/>
            </a:avLst>
          </a:prstGeom>
          <a:solidFill>
            <a:srgbClr val="33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1571604" y="1071546"/>
            <a:ext cx="2714612" cy="2286016"/>
          </a:xfrm>
          <a:prstGeom prst="halfFrame">
            <a:avLst>
              <a:gd name="adj1" fmla="val 6821"/>
              <a:gd name="adj2" fmla="val 7751"/>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2071670" y="1571612"/>
            <a:ext cx="2571768" cy="2071702"/>
          </a:xfrm>
          <a:prstGeom prst="halfFrame">
            <a:avLst>
              <a:gd name="adj1" fmla="val 6661"/>
              <a:gd name="adj2" fmla="val 7174"/>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5357806" y="785806"/>
            <a:ext cx="2143140" cy="2714620"/>
          </a:xfrm>
          <a:prstGeom prst="halfFrame">
            <a:avLst>
              <a:gd name="adj1" fmla="val 7876"/>
              <a:gd name="adj2" fmla="val 6884"/>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H="1">
            <a:off x="5572132" y="642918"/>
            <a:ext cx="2643174" cy="2214578"/>
          </a:xfrm>
          <a:prstGeom prst="halfFrame">
            <a:avLst>
              <a:gd name="adj1" fmla="val 6611"/>
              <a:gd name="adj2" fmla="val 6612"/>
            </a:avLst>
          </a:prstGeom>
          <a:solidFill>
            <a:srgbClr val="33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flipH="1">
            <a:off x="4929190" y="1571612"/>
            <a:ext cx="2357454" cy="2071702"/>
          </a:xfrm>
          <a:prstGeom prst="halfFrame">
            <a:avLst>
              <a:gd name="adj1" fmla="val 6661"/>
              <a:gd name="adj2" fmla="val 7687"/>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000104" y="3428996"/>
            <a:ext cx="2857488" cy="2714620"/>
          </a:xfrm>
          <a:prstGeom prst="halfFrame">
            <a:avLst>
              <a:gd name="adj1" fmla="val 6334"/>
              <a:gd name="adj2" fmla="val 6334"/>
            </a:avLst>
          </a:prstGeom>
          <a:solidFill>
            <a:srgbClr val="33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flipV="1">
            <a:off x="5424522" y="3362296"/>
            <a:ext cx="2928926" cy="2633706"/>
          </a:xfrm>
          <a:prstGeom prst="halfFrame">
            <a:avLst>
              <a:gd name="adj1" fmla="val 4464"/>
              <a:gd name="adj2" fmla="val 5986"/>
            </a:avLst>
          </a:prstGeom>
          <a:solidFill>
            <a:srgbClr val="3333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317365" y="3183701"/>
            <a:ext cx="2214546" cy="2848020"/>
          </a:xfrm>
          <a:prstGeom prst="halfFrame">
            <a:avLst>
              <a:gd name="adj1" fmla="val 7205"/>
              <a:gd name="adj2" fmla="val 6110"/>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a:off x="1857356" y="3429000"/>
            <a:ext cx="2000264" cy="2571768"/>
          </a:xfrm>
          <a:prstGeom prst="halfFrame">
            <a:avLst>
              <a:gd name="adj1" fmla="val 7286"/>
              <a:gd name="adj2" fmla="val 6802"/>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16200000">
            <a:off x="2714612" y="3357562"/>
            <a:ext cx="1357322" cy="2500330"/>
          </a:xfrm>
          <a:prstGeom prst="halfFrame">
            <a:avLst>
              <a:gd name="adj1" fmla="val 10086"/>
              <a:gd name="adj2" fmla="val 10438"/>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5388803" y="3255139"/>
            <a:ext cx="1357290" cy="2705144"/>
          </a:xfrm>
          <a:prstGeom prst="halfFrame">
            <a:avLst>
              <a:gd name="adj1" fmla="val 8625"/>
              <a:gd name="adj2" fmla="val 11045"/>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2000" fill="hold"/>
                                        <p:tgtEl>
                                          <p:spTgt spid="14"/>
                                        </p:tgtEl>
                                        <p:attrNameLst>
                                          <p:attrName>ppt_x</p:attrName>
                                        </p:attrNameLst>
                                      </p:cBhvr>
                                      <p:tavLst>
                                        <p:tav tm="0">
                                          <p:val>
                                            <p:strVal val="1+#ppt_w/2"/>
                                          </p:val>
                                        </p:tav>
                                        <p:tav tm="100000">
                                          <p:val>
                                            <p:strVal val="#ppt_x"/>
                                          </p:val>
                                        </p:tav>
                                      </p:tavLst>
                                    </p:anim>
                                    <p:anim calcmode="lin" valueType="num">
                                      <p:cBhvr additive="base">
                                        <p:cTn id="39" dur="2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heckerboard(across)">
                                      <p:cBhvr>
                                        <p:cTn id="58" dur="2000"/>
                                        <p:tgtEl>
                                          <p:spTgt spid="5"/>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heckerboard(across)">
                                      <p:cBhvr>
                                        <p:cTn id="61" dur="2000"/>
                                        <p:tgtEl>
                                          <p:spTgt spid="6"/>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heckerboard(across)">
                                      <p:cBhvr>
                                        <p:cTn id="64" dur="2000"/>
                                        <p:tgtEl>
                                          <p:spTgt spid="7"/>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heckerboard(across)">
                                      <p:cBhvr>
                                        <p:cTn id="67" dur="2000"/>
                                        <p:tgtEl>
                                          <p:spTgt spid="8"/>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heckerboard(across)">
                                      <p:cBhvr>
                                        <p:cTn id="70" dur="2000"/>
                                        <p:tgtEl>
                                          <p:spTgt spid="9"/>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heckerboard(across)">
                                      <p:cBhvr>
                                        <p:cTn id="73" dur="2000"/>
                                        <p:tgtEl>
                                          <p:spTgt spid="10"/>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2000"/>
                                        <p:tgtEl>
                                          <p:spTgt spid="11"/>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2000"/>
                                        <p:tgtEl>
                                          <p:spTgt spid="12"/>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heckerboard(across)">
                                      <p:cBhvr>
                                        <p:cTn id="82" dur="2000"/>
                                        <p:tgtEl>
                                          <p:spTgt spid="1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heckerboard(across)">
                                      <p:cBhvr>
                                        <p:cTn id="85" dur="2000"/>
                                        <p:tgtEl>
                                          <p:spTgt spid="1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heckerboard(across)">
                                      <p:cBhvr>
                                        <p:cTn id="88" dur="2000"/>
                                        <p:tgtEl>
                                          <p:spTgt spid="1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heckerboard(across)">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1+ppt_w/2"/>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1+ppt_w/2"/>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0-ppt_w/2"/>
                                          </p:val>
                                        </p:tav>
                                      </p:tavLst>
                                    </p:anim>
                                    <p:anim calcmode="lin" valueType="num">
                                      <p:cBhvr additive="base">
                                        <p:cTn id="107" dur="2000"/>
                                        <p:tgtEl>
                                          <p:spTgt spid="12"/>
                                        </p:tgtEl>
                                        <p:attrNameLst>
                                          <p:attrName>ppt_y</p:attrName>
                                        </p:attrNameLst>
                                      </p:cBhvr>
                                      <p:tavLst>
                                        <p:tav tm="0">
                                          <p:val>
                                            <p:strVal val="ppt_y"/>
                                          </p:val>
                                        </p:tav>
                                        <p:tav tm="100000">
                                          <p:val>
                                            <p:strVal val="0-ppt_h/2"/>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0-ppt_w/2"/>
                                          </p:val>
                                        </p:tav>
                                      </p:tavLst>
                                    </p:anim>
                                    <p:anim calcmode="lin" valueType="num">
                                      <p:cBhvr additive="base">
                                        <p:cTn id="111" dur="2000"/>
                                        <p:tgtEl>
                                          <p:spTgt spid="13"/>
                                        </p:tgtEl>
                                        <p:attrNameLst>
                                          <p:attrName>ppt_y</p:attrName>
                                        </p:attrNameLst>
                                      </p:cBhvr>
                                      <p:tavLst>
                                        <p:tav tm="0">
                                          <p:val>
                                            <p:strVal val="ppt_y"/>
                                          </p:val>
                                        </p:tav>
                                        <p:tav tm="100000">
                                          <p:val>
                                            <p:strVal val="0-ppt_h/2"/>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1+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0-ppt_h/2"/>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1+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2000" fill="hold"/>
                                        <p:tgtEl>
                                          <p:spTgt spid="4"/>
                                        </p:tgtEl>
                                        <p:attrNameLst>
                                          <p:attrName>ppt_w</p:attrName>
                                        </p:attrNameLst>
                                      </p:cBhvr>
                                      <p:tavLst>
                                        <p:tav tm="0">
                                          <p:val>
                                            <p:strVal val="2/3*#ppt_w"/>
                                          </p:val>
                                        </p:tav>
                                        <p:tav tm="100000">
                                          <p:val>
                                            <p:strVal val="#ppt_w"/>
                                          </p:val>
                                        </p:tav>
                                      </p:tavLst>
                                    </p:anim>
                                    <p:anim calcmode="lin" valueType="num">
                                      <p:cBhvr>
                                        <p:cTn id="144" dur="2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3333CC"/>
              </a:gs>
              <a:gs pos="50000">
                <a:srgbClr val="00E3DE">
                  <a:shade val="67500"/>
                  <a:satMod val="115000"/>
                </a:srgbClr>
              </a:gs>
              <a:gs pos="100000">
                <a:srgbClr val="00E3DE">
                  <a:shade val="100000"/>
                  <a:satMod val="115000"/>
                </a:srgbClr>
              </a:gs>
            </a:gsLst>
            <a:lin ang="5400000" scaled="1"/>
            <a:tileRect/>
          </a:gradFill>
        </p:spPr>
        <p:txBody>
          <a:bodyPr/>
          <a:lstStyle/>
          <a:p>
            <a:endParaRPr lang="es-ES" dirty="0"/>
          </a:p>
        </p:txBody>
      </p:sp>
      <p:pic>
        <p:nvPicPr>
          <p:cNvPr id="5" name="4 Imagen" descr="0(2).jpg"/>
          <p:cNvPicPr>
            <a:picLocks noChangeAspect="1"/>
          </p:cNvPicPr>
          <p:nvPr/>
        </p:nvPicPr>
        <p:blipFill>
          <a:blip r:embed="rId2"/>
          <a:stretch>
            <a:fillRect/>
          </a:stretch>
        </p:blipFill>
        <p:spPr>
          <a:xfrm>
            <a:off x="0" y="0"/>
            <a:ext cx="9144000" cy="6858000"/>
          </a:xfrm>
          <a:prstGeom prst="rect">
            <a:avLst/>
          </a:prstGeom>
        </p:spPr>
      </p:pic>
      <p:pic>
        <p:nvPicPr>
          <p:cNvPr id="6" name="5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3500430" y="0"/>
            <a:ext cx="1000132" cy="1005158"/>
          </a:xfrm>
          <a:prstGeom prst="rect">
            <a:avLst/>
          </a:prstGeom>
          <a:effectLst>
            <a:reflection blurRad="6350" stA="50000" endA="300" endPos="90000" dist="50800" dir="5400000" sy="-100000" algn="bl" rotWithShape="0"/>
          </a:effectLst>
        </p:spPr>
      </p:pic>
      <p:pic>
        <p:nvPicPr>
          <p:cNvPr id="7" name="6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4500562" y="0"/>
            <a:ext cx="1000132" cy="1005158"/>
          </a:xfrm>
          <a:prstGeom prst="rect">
            <a:avLst/>
          </a:prstGeom>
          <a:effectLst>
            <a:reflection blurRad="6350" stA="50000" endA="300" endPos="90000" dist="50800" dir="5400000" sy="-100000" algn="bl" rotWithShape="0"/>
          </a:effectLst>
        </p:spPr>
      </p:pic>
      <p:pic>
        <p:nvPicPr>
          <p:cNvPr id="8" name="7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2928926" y="857232"/>
            <a:ext cx="1000132" cy="1005158"/>
          </a:xfrm>
          <a:prstGeom prst="rect">
            <a:avLst/>
          </a:prstGeom>
          <a:effectLst>
            <a:reflection blurRad="6350" stA="50000" endA="300" endPos="90000" dist="50800" dir="5400000" sy="-100000" algn="bl" rotWithShape="0"/>
          </a:effectLst>
        </p:spPr>
      </p:pic>
      <p:pic>
        <p:nvPicPr>
          <p:cNvPr id="9" name="8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5214942" y="785794"/>
            <a:ext cx="1000132" cy="1005158"/>
          </a:xfrm>
          <a:prstGeom prst="rect">
            <a:avLst/>
          </a:prstGeom>
          <a:effectLst>
            <a:reflection blurRad="6350" stA="50000" endA="300" endPos="90000" dist="50800" dir="5400000" sy="-100000" algn="bl" rotWithShape="0"/>
          </a:effectLst>
        </p:spPr>
      </p:pic>
      <p:pic>
        <p:nvPicPr>
          <p:cNvPr id="10" name="9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2357422" y="1714488"/>
            <a:ext cx="1000132" cy="1005158"/>
          </a:xfrm>
          <a:prstGeom prst="rect">
            <a:avLst/>
          </a:prstGeom>
          <a:effectLst>
            <a:reflection blurRad="6350" stA="50000" endA="300" endPos="90000" dist="50800" dir="5400000" sy="-100000" algn="bl" rotWithShape="0"/>
          </a:effectLst>
        </p:spPr>
      </p:pic>
      <p:pic>
        <p:nvPicPr>
          <p:cNvPr id="11" name="10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5715008" y="1643050"/>
            <a:ext cx="1000132" cy="1005158"/>
          </a:xfrm>
          <a:prstGeom prst="rect">
            <a:avLst/>
          </a:prstGeom>
          <a:effectLst>
            <a:reflection blurRad="6350" stA="50000" endA="300" endPos="90000" dist="50800" dir="5400000" sy="-100000" algn="bl" rotWithShape="0"/>
          </a:effectLst>
        </p:spPr>
      </p:pic>
      <p:pic>
        <p:nvPicPr>
          <p:cNvPr id="12" name="11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1785918" y="2571744"/>
            <a:ext cx="1000132" cy="1005158"/>
          </a:xfrm>
          <a:prstGeom prst="rect">
            <a:avLst/>
          </a:prstGeom>
          <a:effectLst>
            <a:reflection blurRad="6350" stA="50000" endA="300" endPos="90000" dist="50800" dir="5400000" sy="-100000" algn="bl" rotWithShape="0"/>
          </a:effectLst>
        </p:spPr>
      </p:pic>
      <p:pic>
        <p:nvPicPr>
          <p:cNvPr id="13" name="12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6286512" y="2428868"/>
            <a:ext cx="1000132" cy="1005158"/>
          </a:xfrm>
          <a:prstGeom prst="rect">
            <a:avLst/>
          </a:prstGeom>
          <a:effectLst>
            <a:reflection blurRad="6350" stA="50000" endA="300" endPos="90000" dist="50800" dir="5400000" sy="-100000" algn="bl" rotWithShape="0"/>
          </a:effectLst>
        </p:spPr>
      </p:pic>
      <p:pic>
        <p:nvPicPr>
          <p:cNvPr id="14" name="13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1214414" y="3429000"/>
            <a:ext cx="1000132" cy="1005158"/>
          </a:xfrm>
          <a:prstGeom prst="rect">
            <a:avLst/>
          </a:prstGeom>
          <a:effectLst>
            <a:reflection blurRad="6350" stA="50000" endA="300" endPos="90000" dist="50800" dir="5400000" sy="-100000" algn="bl" rotWithShape="0"/>
          </a:effectLst>
        </p:spPr>
      </p:pic>
      <p:pic>
        <p:nvPicPr>
          <p:cNvPr id="15" name="14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6858016" y="3286124"/>
            <a:ext cx="1000132" cy="1005158"/>
          </a:xfrm>
          <a:prstGeom prst="rect">
            <a:avLst/>
          </a:prstGeom>
          <a:effectLst>
            <a:reflection blurRad="6350" stA="50000" endA="300" endPos="90000" dist="50800" dir="5400000" sy="-100000" algn="bl" rotWithShape="0"/>
          </a:effectLst>
        </p:spPr>
      </p:pic>
      <p:pic>
        <p:nvPicPr>
          <p:cNvPr id="16" name="15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571472" y="4214818"/>
            <a:ext cx="1000132" cy="1005158"/>
          </a:xfrm>
          <a:prstGeom prst="rect">
            <a:avLst/>
          </a:prstGeom>
          <a:effectLst>
            <a:reflection blurRad="6350" stA="50000" endA="300" endPos="90000" dist="50800" dir="5400000" sy="-100000" algn="bl" rotWithShape="0"/>
          </a:effectLst>
        </p:spPr>
      </p:pic>
      <p:pic>
        <p:nvPicPr>
          <p:cNvPr id="17" name="16 Imagen" descr="wreath-287175_640.png"/>
          <p:cNvPicPr>
            <a:picLocks noChangeAspect="1"/>
          </p:cNvPicPr>
          <p:nvPr/>
        </p:nvPicPr>
        <p:blipFill>
          <a:blip r:embed="rId3">
            <a:duotone>
              <a:prstClr val="black"/>
              <a:srgbClr val="76F4F4">
                <a:tint val="45000"/>
                <a:satMod val="400000"/>
              </a:srgbClr>
            </a:duotone>
            <a:lum contrast="40000"/>
          </a:blip>
          <a:stretch>
            <a:fillRect/>
          </a:stretch>
        </p:blipFill>
        <p:spPr>
          <a:xfrm>
            <a:off x="7500958" y="4071942"/>
            <a:ext cx="1000132" cy="1005158"/>
          </a:xfrm>
          <a:prstGeom prst="rect">
            <a:avLst/>
          </a:prstGeom>
          <a:effectLst>
            <a:reflection blurRad="6350" stA="50000" endA="300" endPos="90000" dist="50800" dir="5400000" sy="-100000" algn="bl" rotWithShape="0"/>
          </a:effectLst>
        </p:spPr>
      </p:pic>
      <p:pic>
        <p:nvPicPr>
          <p:cNvPr id="18" name="17 Imagen" descr="0(1).png"/>
          <p:cNvPicPr>
            <a:picLocks noChangeAspect="1"/>
          </p:cNvPicPr>
          <p:nvPr/>
        </p:nvPicPr>
        <p:blipFill>
          <a:blip r:embed="rId4"/>
          <a:stretch>
            <a:fillRect/>
          </a:stretch>
        </p:blipFill>
        <p:spPr>
          <a:xfrm>
            <a:off x="4429124" y="785794"/>
            <a:ext cx="1988709" cy="3643314"/>
          </a:xfrm>
          <a:prstGeom prst="rect">
            <a:avLst/>
          </a:prstGeom>
        </p:spPr>
      </p:pic>
      <p:sp>
        <p:nvSpPr>
          <p:cNvPr id="19" name="1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0-#ppt_w/2"/>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0-#ppt_w/2"/>
                                          </p:val>
                                        </p:tav>
                                        <p:tav tm="100000">
                                          <p:val>
                                            <p:strVal val="#ppt_x"/>
                                          </p:val>
                                        </p:tav>
                                      </p:tavLst>
                                    </p:anim>
                                    <p:anim calcmode="lin" valueType="num">
                                      <p:cBhvr additive="base">
                                        <p:cTn id="27" dur="2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0-#ppt_w/2"/>
                                          </p:val>
                                        </p:tav>
                                        <p:tav tm="100000">
                                          <p:val>
                                            <p:strVal val="#ppt_x"/>
                                          </p:val>
                                        </p:tav>
                                      </p:tavLst>
                                    </p:anim>
                                    <p:anim calcmode="lin" valueType="num">
                                      <p:cBhvr additive="base">
                                        <p:cTn id="31" dur="2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1+#ppt_w/2"/>
                                          </p:val>
                                        </p:tav>
                                        <p:tav tm="100000">
                                          <p:val>
                                            <p:strVal val="#ppt_x"/>
                                          </p:val>
                                        </p:tav>
                                      </p:tavLst>
                                    </p:anim>
                                    <p:anim calcmode="lin" valueType="num">
                                      <p:cBhvr additive="base">
                                        <p:cTn id="35" dur="2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1+#ppt_w/2"/>
                                          </p:val>
                                        </p:tav>
                                        <p:tav tm="100000">
                                          <p:val>
                                            <p:strVal val="#ppt_x"/>
                                          </p:val>
                                        </p:tav>
                                      </p:tavLst>
                                    </p:anim>
                                    <p:anim calcmode="lin" valueType="num">
                                      <p:cBhvr additive="base">
                                        <p:cTn id="39" dur="2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1+#ppt_w/2"/>
                                          </p:val>
                                        </p:tav>
                                        <p:tav tm="100000">
                                          <p:val>
                                            <p:strVal val="#ppt_x"/>
                                          </p:val>
                                        </p:tav>
                                      </p:tavLst>
                                    </p:anim>
                                    <p:anim calcmode="lin" valueType="num">
                                      <p:cBhvr additive="base">
                                        <p:cTn id="47" dur="2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1+#ppt_w/2"/>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7"/>
                                        </p:tgtEl>
                                        <p:attrNameLst>
                                          <p:attrName>r</p:attrName>
                                        </p:attrNameLst>
                                      </p:cBhvr>
                                    </p:animRot>
                                  </p:childTnLst>
                                </p:cTn>
                              </p:par>
                            </p:childTnLst>
                          </p:cTn>
                        </p:par>
                        <p:par>
                          <p:cTn id="80" fill="hold">
                            <p:stCondLst>
                              <p:cond delay="2000"/>
                            </p:stCondLst>
                            <p:childTnLst>
                              <p:par>
                                <p:cTn id="81" presetID="2" presetClass="exit" presetSubtype="2" fill="hold"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ppt_y"/>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8"/>
                                        </p:tgtEl>
                                        <p:attrNameLst>
                                          <p:attrName>ppt_x</p:attrName>
                                        </p:attrNameLst>
                                      </p:cBhvr>
                                      <p:tavLst>
                                        <p:tav tm="0">
                                          <p:val>
                                            <p:strVal val="ppt_x"/>
                                          </p:val>
                                        </p:tav>
                                        <p:tav tm="100000">
                                          <p:val>
                                            <p:strVal val="1+ppt_w/2"/>
                                          </p:val>
                                        </p:tav>
                                      </p:tavLst>
                                    </p:anim>
                                    <p:anim calcmode="lin" valueType="num">
                                      <p:cBhvr additive="base">
                                        <p:cTn id="87" dur="2000"/>
                                        <p:tgtEl>
                                          <p:spTgt spid="8"/>
                                        </p:tgtEl>
                                        <p:attrNameLst>
                                          <p:attrName>ppt_y</p:attrName>
                                        </p:attrNameLst>
                                      </p:cBhvr>
                                      <p:tavLst>
                                        <p:tav tm="0">
                                          <p:val>
                                            <p:strVal val="ppt_y"/>
                                          </p:val>
                                        </p:tav>
                                        <p:tav tm="100000">
                                          <p:val>
                                            <p:strVal val="ppt_y"/>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1+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1+ppt_w/2"/>
                                          </p:val>
                                        </p:tav>
                                      </p:tavLst>
                                    </p:anim>
                                    <p:anim calcmode="lin" valueType="num">
                                      <p:cBhvr additive="base">
                                        <p:cTn id="95" dur="2000"/>
                                        <p:tgtEl>
                                          <p:spTgt spid="12"/>
                                        </p:tgtEl>
                                        <p:attrNameLst>
                                          <p:attrName>ppt_y</p:attrName>
                                        </p:attrNameLst>
                                      </p:cBhvr>
                                      <p:tavLst>
                                        <p:tav tm="0">
                                          <p:val>
                                            <p:strVal val="ppt_y"/>
                                          </p:val>
                                        </p:tav>
                                        <p:tav tm="100000">
                                          <p:val>
                                            <p:strVal val="ppt_y"/>
                                          </p:val>
                                        </p:tav>
                                      </p:tavLst>
                                    </p:anim>
                                    <p:set>
                                      <p:cBhvr>
                                        <p:cTn id="96" dur="1" fill="hold">
                                          <p:stCondLst>
                                            <p:cond delay="1999"/>
                                          </p:stCondLst>
                                        </p:cTn>
                                        <p:tgtEl>
                                          <p:spTgt spid="12"/>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14"/>
                                        </p:tgtEl>
                                        <p:attrNameLst>
                                          <p:attrName>ppt_x</p:attrName>
                                        </p:attrNameLst>
                                      </p:cBhvr>
                                      <p:tavLst>
                                        <p:tav tm="0">
                                          <p:val>
                                            <p:strVal val="ppt_x"/>
                                          </p:val>
                                        </p:tav>
                                        <p:tav tm="100000">
                                          <p:val>
                                            <p:strVal val="1+ppt_w/2"/>
                                          </p:val>
                                        </p:tav>
                                      </p:tavLst>
                                    </p:anim>
                                    <p:anim calcmode="lin" valueType="num">
                                      <p:cBhvr additive="base">
                                        <p:cTn id="99" dur="2000"/>
                                        <p:tgtEl>
                                          <p:spTgt spid="14"/>
                                        </p:tgtEl>
                                        <p:attrNameLst>
                                          <p:attrName>ppt_y</p:attrName>
                                        </p:attrNameLst>
                                      </p:cBhvr>
                                      <p:tavLst>
                                        <p:tav tm="0">
                                          <p:val>
                                            <p:strVal val="ppt_y"/>
                                          </p:val>
                                        </p:tav>
                                        <p:tav tm="100000">
                                          <p:val>
                                            <p:strVal val="ppt_y"/>
                                          </p:val>
                                        </p:tav>
                                      </p:tavLst>
                                    </p:anim>
                                    <p:set>
                                      <p:cBhvr>
                                        <p:cTn id="100" dur="1" fill="hold">
                                          <p:stCondLst>
                                            <p:cond delay="1999"/>
                                          </p:stCondLst>
                                        </p:cTn>
                                        <p:tgtEl>
                                          <p:spTgt spid="14"/>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6"/>
                                        </p:tgtEl>
                                        <p:attrNameLst>
                                          <p:attrName>ppt_x</p:attrName>
                                        </p:attrNameLst>
                                      </p:cBhvr>
                                      <p:tavLst>
                                        <p:tav tm="0">
                                          <p:val>
                                            <p:strVal val="ppt_x"/>
                                          </p:val>
                                        </p:tav>
                                        <p:tav tm="100000">
                                          <p:val>
                                            <p:strVal val="1+ppt_w/2"/>
                                          </p:val>
                                        </p:tav>
                                      </p:tavLst>
                                    </p:anim>
                                    <p:anim calcmode="lin" valueType="num">
                                      <p:cBhvr additive="base">
                                        <p:cTn id="103" dur="2000"/>
                                        <p:tgtEl>
                                          <p:spTgt spid="16"/>
                                        </p:tgtEl>
                                        <p:attrNameLst>
                                          <p:attrName>ppt_y</p:attrName>
                                        </p:attrNameLst>
                                      </p:cBhvr>
                                      <p:tavLst>
                                        <p:tav tm="0">
                                          <p:val>
                                            <p:strVal val="ppt_y"/>
                                          </p:val>
                                        </p:tav>
                                        <p:tav tm="100000">
                                          <p:val>
                                            <p:strVal val="ppt_y"/>
                                          </p:val>
                                        </p:tav>
                                      </p:tavLst>
                                    </p:anim>
                                    <p:set>
                                      <p:cBhvr>
                                        <p:cTn id="104" dur="1" fill="hold">
                                          <p:stCondLst>
                                            <p:cond delay="1999"/>
                                          </p:stCondLst>
                                        </p:cTn>
                                        <p:tgtEl>
                                          <p:spTgt spid="16"/>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0-ppt_w/2"/>
                                          </p:val>
                                        </p:tav>
                                      </p:tavLst>
                                    </p:anim>
                                    <p:anim calcmode="lin" valueType="num">
                                      <p:cBhvr additive="base">
                                        <p:cTn id="107" dur="2000"/>
                                        <p:tgtEl>
                                          <p:spTgt spid="7"/>
                                        </p:tgtEl>
                                        <p:attrNameLst>
                                          <p:attrName>ppt_y</p:attrName>
                                        </p:attrNameLst>
                                      </p:cBhvr>
                                      <p:tavLst>
                                        <p:tav tm="0">
                                          <p:val>
                                            <p:strVal val="ppt_y"/>
                                          </p:val>
                                        </p:tav>
                                        <p:tav tm="100000">
                                          <p:val>
                                            <p:strVal val="ppt_y"/>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0-ppt_w/2"/>
                                          </p:val>
                                        </p:tav>
                                      </p:tavLst>
                                    </p:anim>
                                    <p:anim calcmode="lin" valueType="num">
                                      <p:cBhvr additive="base">
                                        <p:cTn id="111" dur="2000"/>
                                        <p:tgtEl>
                                          <p:spTgt spid="9"/>
                                        </p:tgtEl>
                                        <p:attrNameLst>
                                          <p:attrName>ppt_y</p:attrName>
                                        </p:attrNameLst>
                                      </p:cBhvr>
                                      <p:tavLst>
                                        <p:tav tm="0">
                                          <p:val>
                                            <p:strVal val="ppt_y"/>
                                          </p:val>
                                        </p:tav>
                                        <p:tav tm="100000">
                                          <p:val>
                                            <p:strVal val="ppt_y"/>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0-ppt_w/2"/>
                                          </p:val>
                                        </p:tav>
                                      </p:tavLst>
                                    </p:anim>
                                    <p:anim calcmode="lin" valueType="num">
                                      <p:cBhvr additive="base">
                                        <p:cTn id="115" dur="2000"/>
                                        <p:tgtEl>
                                          <p:spTgt spid="11"/>
                                        </p:tgtEl>
                                        <p:attrNameLst>
                                          <p:attrName>ppt_y</p:attrName>
                                        </p:attrNameLst>
                                      </p:cBhvr>
                                      <p:tavLst>
                                        <p:tav tm="0">
                                          <p:val>
                                            <p:strVal val="ppt_y"/>
                                          </p:val>
                                        </p:tav>
                                        <p:tav tm="100000">
                                          <p:val>
                                            <p:strVal val="ppt_y"/>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3"/>
                                        </p:tgtEl>
                                        <p:attrNameLst>
                                          <p:attrName>ppt_x</p:attrName>
                                        </p:attrNameLst>
                                      </p:cBhvr>
                                      <p:tavLst>
                                        <p:tav tm="0">
                                          <p:val>
                                            <p:strVal val="ppt_x"/>
                                          </p:val>
                                        </p:tav>
                                        <p:tav tm="100000">
                                          <p:val>
                                            <p:strVal val="0-ppt_w/2"/>
                                          </p:val>
                                        </p:tav>
                                      </p:tavLst>
                                    </p:anim>
                                    <p:anim calcmode="lin" valueType="num">
                                      <p:cBhvr additive="base">
                                        <p:cTn id="119" dur="2000"/>
                                        <p:tgtEl>
                                          <p:spTgt spid="13"/>
                                        </p:tgtEl>
                                        <p:attrNameLst>
                                          <p:attrName>ppt_y</p:attrName>
                                        </p:attrNameLst>
                                      </p:cBhvr>
                                      <p:tavLst>
                                        <p:tav tm="0">
                                          <p:val>
                                            <p:strVal val="ppt_y"/>
                                          </p:val>
                                        </p:tav>
                                        <p:tav tm="100000">
                                          <p:val>
                                            <p:strVal val="ppt_y"/>
                                          </p:val>
                                        </p:tav>
                                      </p:tavLst>
                                    </p:anim>
                                    <p:set>
                                      <p:cBhvr>
                                        <p:cTn id="120" dur="1" fill="hold">
                                          <p:stCondLst>
                                            <p:cond delay="1999"/>
                                          </p:stCondLst>
                                        </p:cTn>
                                        <p:tgtEl>
                                          <p:spTgt spid="13"/>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5"/>
                                        </p:tgtEl>
                                        <p:attrNameLst>
                                          <p:attrName>ppt_x</p:attrName>
                                        </p:attrNameLst>
                                      </p:cBhvr>
                                      <p:tavLst>
                                        <p:tav tm="0">
                                          <p:val>
                                            <p:strVal val="ppt_x"/>
                                          </p:val>
                                        </p:tav>
                                        <p:tav tm="100000">
                                          <p:val>
                                            <p:strVal val="0-ppt_w/2"/>
                                          </p:val>
                                        </p:tav>
                                      </p:tavLst>
                                    </p:anim>
                                    <p:anim calcmode="lin" valueType="num">
                                      <p:cBhvr additive="base">
                                        <p:cTn id="123" dur="2000"/>
                                        <p:tgtEl>
                                          <p:spTgt spid="15"/>
                                        </p:tgtEl>
                                        <p:attrNameLst>
                                          <p:attrName>ppt_y</p:attrName>
                                        </p:attrNameLst>
                                      </p:cBhvr>
                                      <p:tavLst>
                                        <p:tav tm="0">
                                          <p:val>
                                            <p:strVal val="ppt_y"/>
                                          </p:val>
                                        </p:tav>
                                        <p:tav tm="100000">
                                          <p:val>
                                            <p:strVal val="ppt_y"/>
                                          </p:val>
                                        </p:tav>
                                      </p:tavLst>
                                    </p:anim>
                                    <p:set>
                                      <p:cBhvr>
                                        <p:cTn id="124" dur="1" fill="hold">
                                          <p:stCondLst>
                                            <p:cond delay="1999"/>
                                          </p:stCondLst>
                                        </p:cTn>
                                        <p:tgtEl>
                                          <p:spTgt spid="15"/>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7"/>
                                        </p:tgtEl>
                                        <p:attrNameLst>
                                          <p:attrName>ppt_x</p:attrName>
                                        </p:attrNameLst>
                                      </p:cBhvr>
                                      <p:tavLst>
                                        <p:tav tm="0">
                                          <p:val>
                                            <p:strVal val="ppt_x"/>
                                          </p:val>
                                        </p:tav>
                                        <p:tav tm="100000">
                                          <p:val>
                                            <p:strVal val="0-ppt_w/2"/>
                                          </p:val>
                                        </p:tav>
                                      </p:tavLst>
                                    </p:anim>
                                    <p:anim calcmode="lin" valueType="num">
                                      <p:cBhvr additive="base">
                                        <p:cTn id="127" dur="2000"/>
                                        <p:tgtEl>
                                          <p:spTgt spid="17"/>
                                        </p:tgtEl>
                                        <p:attrNameLst>
                                          <p:attrName>ppt_y</p:attrName>
                                        </p:attrNameLst>
                                      </p:cBhvr>
                                      <p:tavLst>
                                        <p:tav tm="0">
                                          <p:val>
                                            <p:strVal val="ppt_y"/>
                                          </p:val>
                                        </p:tav>
                                        <p:tav tm="100000">
                                          <p:val>
                                            <p:strVal val="ppt_y"/>
                                          </p:val>
                                        </p:tav>
                                      </p:tavLst>
                                    </p:anim>
                                    <p:set>
                                      <p:cBhvr>
                                        <p:cTn id="128" dur="1" fill="hold">
                                          <p:stCondLst>
                                            <p:cond delay="1999"/>
                                          </p:stCondLst>
                                        </p:cTn>
                                        <p:tgtEl>
                                          <p:spTgt spid="17"/>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9"/>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5"/>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7"/>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8"/>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10"/>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2"/>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4"/>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6"/>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5"/>
                                        </p:tgtEl>
                                        <p:attrNameLst>
                                          <p:attrName>style.visibility</p:attrName>
                                        </p:attrNameLst>
                                      </p:cBhvr>
                                      <p:to>
                                        <p:strVal val="visible"/>
                                      </p:to>
                                    </p:set>
                                    <p:anim calcmode="lin" valueType="num">
                                      <p:cBhvr>
                                        <p:cTn id="155" dur="2000" fill="hold"/>
                                        <p:tgtEl>
                                          <p:spTgt spid="5"/>
                                        </p:tgtEl>
                                        <p:attrNameLst>
                                          <p:attrName>ppt_w</p:attrName>
                                        </p:attrNameLst>
                                      </p:cBhvr>
                                      <p:tavLst>
                                        <p:tav tm="0">
                                          <p:val>
                                            <p:strVal val="4/3*#ppt_w"/>
                                          </p:val>
                                        </p:tav>
                                        <p:tav tm="100000">
                                          <p:val>
                                            <p:strVal val="#ppt_w"/>
                                          </p:val>
                                        </p:tav>
                                      </p:tavLst>
                                    </p:anim>
                                    <p:anim calcmode="lin" valueType="num">
                                      <p:cBhvr>
                                        <p:cTn id="156" dur="2000" fill="hold"/>
                                        <p:tgtEl>
                                          <p:spTgt spid="5"/>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barn(outVertical)">
                                      <p:cBhvr>
                                        <p:cTn id="159" dur="2000"/>
                                        <p:tgtEl>
                                          <p:spTgt spid="5"/>
                                        </p:tgtEl>
                                      </p:cBhvr>
                                    </p:animEffect>
                                  </p:childTnLst>
                                </p:cTn>
                              </p:par>
                            </p:childTnLst>
                          </p:cTn>
                        </p:par>
                        <p:par>
                          <p:cTn id="160" fill="hold">
                            <p:stCondLst>
                              <p:cond delay="4000"/>
                            </p:stCondLst>
                            <p:childTnLst>
                              <p:par>
                                <p:cTn id="161" presetID="10" presetClass="entr" presetSubtype="0" fill="hold" nodeType="afterEffect">
                                  <p:stCondLst>
                                    <p:cond delay="0"/>
                                  </p:stCondLst>
                                  <p:childTnLst>
                                    <p:set>
                                      <p:cBhvr>
                                        <p:cTn id="162" dur="1" fill="hold">
                                          <p:stCondLst>
                                            <p:cond delay="0"/>
                                          </p:stCondLst>
                                        </p:cTn>
                                        <p:tgtEl>
                                          <p:spTgt spid="18"/>
                                        </p:tgtEl>
                                        <p:attrNameLst>
                                          <p:attrName>style.visibility</p:attrName>
                                        </p:attrNameLst>
                                      </p:cBhvr>
                                      <p:to>
                                        <p:strVal val="visible"/>
                                      </p:to>
                                    </p:set>
                                    <p:animEffect transition="in" filter="fade">
                                      <p:cBhvr>
                                        <p:cTn id="16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99CCFF"/>
              </a:gs>
              <a:gs pos="50000">
                <a:srgbClr val="3366FF">
                  <a:shade val="67500"/>
                  <a:satMod val="115000"/>
                </a:srgbClr>
              </a:gs>
              <a:gs pos="100000">
                <a:srgbClr val="3366FF">
                  <a:shade val="100000"/>
                  <a:satMod val="115000"/>
                </a:srgbClr>
              </a:gs>
            </a:gsLst>
            <a:path path="circle">
              <a:fillToRect l="50000" t="50000" r="50000" b="50000"/>
            </a:path>
            <a:tileRect/>
          </a:gradFill>
        </p:spPr>
        <p:txBody>
          <a:bodyPr/>
          <a:lstStyle/>
          <a:p>
            <a:endParaRPr lang="es-ES" dirty="0"/>
          </a:p>
        </p:txBody>
      </p:sp>
      <p:pic>
        <p:nvPicPr>
          <p:cNvPr id="5" name="4 Imagen" descr="0(3).jpg"/>
          <p:cNvPicPr>
            <a:picLocks noChangeAspect="1"/>
          </p:cNvPicPr>
          <p:nvPr/>
        </p:nvPicPr>
        <p:blipFill>
          <a:blip r:embed="rId2"/>
          <a:stretch>
            <a:fillRect/>
          </a:stretch>
        </p:blipFill>
        <p:spPr>
          <a:xfrm>
            <a:off x="0" y="0"/>
            <a:ext cx="9144000" cy="6858000"/>
          </a:xfrm>
          <a:prstGeom prst="rect">
            <a:avLst/>
          </a:prstGeom>
        </p:spPr>
      </p:pic>
      <p:sp>
        <p:nvSpPr>
          <p:cNvPr id="6" name="5 Elipse"/>
          <p:cNvSpPr/>
          <p:nvPr/>
        </p:nvSpPr>
        <p:spPr>
          <a:xfrm>
            <a:off x="1928794" y="2643182"/>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4000496" y="4643446"/>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3857620" y="500042"/>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6286512" y="2428868"/>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14546" y="1000108"/>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643570" y="1000108"/>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214546" y="4357694"/>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715008" y="4143380"/>
            <a:ext cx="1928826" cy="1714512"/>
          </a:xfrm>
          <a:prstGeom prst="ellipse">
            <a:avLst/>
          </a:prstGeom>
          <a:blipFill>
            <a:blip r:embed="rId3">
              <a:duotone>
                <a:prstClr val="black"/>
                <a:srgbClr val="3333CC">
                  <a:tint val="45000"/>
                  <a:satMod val="400000"/>
                </a:srgbClr>
              </a:duotone>
              <a:lum contrast="40000"/>
            </a:blip>
            <a:stretch>
              <a:fillRect/>
            </a:stretch>
          </a:blipFill>
          <a:ln>
            <a:solidFill>
              <a:srgbClr val="3333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6" name="15 Imagen" descr="0(9).png"/>
          <p:cNvPicPr>
            <a:picLocks noChangeAspect="1"/>
          </p:cNvPicPr>
          <p:nvPr/>
        </p:nvPicPr>
        <p:blipFill>
          <a:blip r:embed="rId4"/>
          <a:stretch>
            <a:fillRect/>
          </a:stretch>
        </p:blipFill>
        <p:spPr>
          <a:xfrm rot="517915">
            <a:off x="3550985" y="3850211"/>
            <a:ext cx="3001742" cy="1364006"/>
          </a:xfrm>
          <a:prstGeom prst="rect">
            <a:avLst/>
          </a:prstGeom>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ppt_x"/>
                                          </p:val>
                                        </p:tav>
                                        <p:tav tm="100000">
                                          <p:val>
                                            <p:strVal val="#ppt_x"/>
                                          </p:val>
                                        </p:tav>
                                      </p:tavLst>
                                    </p:anim>
                                    <p:anim calcmode="lin" valueType="num">
                                      <p:cBhvr additive="base">
                                        <p:cTn id="19" dur="2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1+#ppt_w/2"/>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7"/>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9"/>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10"/>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1+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ppt_x"/>
                                          </p:val>
                                        </p:tav>
                                      </p:tavLst>
                                    </p:anim>
                                    <p:anim calcmode="lin" valueType="num">
                                      <p:cBhvr additive="base">
                                        <p:cTn id="63" dur="2000"/>
                                        <p:tgtEl>
                                          <p:spTgt spid="7"/>
                                        </p:tgtEl>
                                        <p:attrNameLst>
                                          <p:attrName>ppt_y</p:attrName>
                                        </p:attrNameLst>
                                      </p:cBhvr>
                                      <p:tavLst>
                                        <p:tav tm="0">
                                          <p:val>
                                            <p:strVal val="ppt_y"/>
                                          </p:val>
                                        </p:tav>
                                        <p:tav tm="100000">
                                          <p:val>
                                            <p:strVal val="0-ppt_h/2"/>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ppt_x"/>
                                          </p:val>
                                        </p:tav>
                                      </p:tavLst>
                                    </p:anim>
                                    <p:anim calcmode="lin" valueType="num">
                                      <p:cBhvr additive="base">
                                        <p:cTn id="67" dur="2000"/>
                                        <p:tgtEl>
                                          <p:spTgt spid="8"/>
                                        </p:tgtEl>
                                        <p:attrNameLst>
                                          <p:attrName>ppt_y</p:attrName>
                                        </p:attrNameLst>
                                      </p:cBhvr>
                                      <p:tavLst>
                                        <p:tav tm="0">
                                          <p:val>
                                            <p:strVal val="ppt_y"/>
                                          </p:val>
                                        </p:tav>
                                        <p:tav tm="100000">
                                          <p:val>
                                            <p:strVal val="1+ppt_h/2"/>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0-ppt_w/2"/>
                                          </p:val>
                                        </p:tav>
                                      </p:tavLst>
                                    </p:anim>
                                    <p:anim calcmode="lin" valueType="num">
                                      <p:cBhvr additive="base">
                                        <p:cTn id="71" dur="2000"/>
                                        <p:tgtEl>
                                          <p:spTgt spid="9"/>
                                        </p:tgtEl>
                                        <p:attrNameLst>
                                          <p:attrName>ppt_y</p:attrName>
                                        </p:attrNameLst>
                                      </p:cBhvr>
                                      <p:tavLst>
                                        <p:tav tm="0">
                                          <p:val>
                                            <p:strVal val="ppt_y"/>
                                          </p:val>
                                        </p:tav>
                                        <p:tav tm="100000">
                                          <p:val>
                                            <p:strVal val="ppt_y"/>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10"/>
                                        </p:tgtEl>
                                        <p:attrNameLst>
                                          <p:attrName>ppt_x</p:attrName>
                                        </p:attrNameLst>
                                      </p:cBhvr>
                                      <p:tavLst>
                                        <p:tav tm="0">
                                          <p:val>
                                            <p:strVal val="ppt_x"/>
                                          </p:val>
                                        </p:tav>
                                        <p:tav tm="100000">
                                          <p:val>
                                            <p:strVal val="1+ppt_w/2"/>
                                          </p:val>
                                        </p:tav>
                                      </p:tavLst>
                                    </p:anim>
                                    <p:anim calcmode="lin" valueType="num">
                                      <p:cBhvr additive="base">
                                        <p:cTn id="75" dur="2000"/>
                                        <p:tgtEl>
                                          <p:spTgt spid="10"/>
                                        </p:tgtEl>
                                        <p:attrNameLst>
                                          <p:attrName>ppt_y</p:attrName>
                                        </p:attrNameLst>
                                      </p:cBhvr>
                                      <p:tavLst>
                                        <p:tav tm="0">
                                          <p:val>
                                            <p:strVal val="ppt_y"/>
                                          </p:val>
                                        </p:tav>
                                        <p:tav tm="100000">
                                          <p:val>
                                            <p:strVal val="1+ppt_h/2"/>
                                          </p:val>
                                        </p:tav>
                                      </p:tavLst>
                                    </p:anim>
                                    <p:set>
                                      <p:cBhvr>
                                        <p:cTn id="76" dur="1" fill="hold">
                                          <p:stCondLst>
                                            <p:cond delay="1999"/>
                                          </p:stCondLst>
                                        </p:cTn>
                                        <p:tgtEl>
                                          <p:spTgt spid="10"/>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0-ppt_w/2"/>
                                          </p:val>
                                        </p:tav>
                                      </p:tavLst>
                                    </p:anim>
                                    <p:anim calcmode="lin" valueType="num">
                                      <p:cBhvr additive="base">
                                        <p:cTn id="79" dur="2000"/>
                                        <p:tgtEl>
                                          <p:spTgt spid="11"/>
                                        </p:tgtEl>
                                        <p:attrNameLst>
                                          <p:attrName>ppt_y</p:attrName>
                                        </p:attrNameLst>
                                      </p:cBhvr>
                                      <p:tavLst>
                                        <p:tav tm="0">
                                          <p:val>
                                            <p:strVal val="ppt_y"/>
                                          </p:val>
                                        </p:tav>
                                        <p:tav tm="100000">
                                          <p:val>
                                            <p:strVal val="1+ppt_h/2"/>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0-ppt_w/2"/>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3"/>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6"/>
                                        </p:tgtEl>
                                        <p:attrNameLst>
                                          <p:attrName>ppt_w</p:attrName>
                                        </p:attrNameLst>
                                      </p:cBhvr>
                                      <p:tavLst>
                                        <p:tav tm="0">
                                          <p:val>
                                            <p:strVal val="ppt_w"/>
                                          </p:val>
                                        </p:tav>
                                        <p:tav tm="100000">
                                          <p:val>
                                            <p:strVal val="2/3*ppt_w"/>
                                          </p:val>
                                        </p:tav>
                                      </p:tavLst>
                                    </p:anim>
                                    <p:anim calcmode="lin" valueType="num">
                                      <p:cBhvr>
                                        <p:cTn id="107" dur="2000"/>
                                        <p:tgtEl>
                                          <p:spTgt spid="6"/>
                                        </p:tgtEl>
                                        <p:attrNameLst>
                                          <p:attrName>ppt_h</p:attrName>
                                        </p:attrNameLst>
                                      </p:cBhvr>
                                      <p:tavLst>
                                        <p:tav tm="0">
                                          <p:val>
                                            <p:strVal val="ppt_h"/>
                                          </p:val>
                                        </p:tav>
                                        <p:tav tm="100000">
                                          <p:val>
                                            <p:strVal val="2/3*ppt_h"/>
                                          </p:val>
                                        </p:tav>
                                      </p:tavLst>
                                    </p:anim>
                                    <p:set>
                                      <p:cBhvr>
                                        <p:cTn id="108" dur="1" fill="hold">
                                          <p:stCondLst>
                                            <p:cond delay="1999"/>
                                          </p:stCondLst>
                                        </p:cTn>
                                        <p:tgtEl>
                                          <p:spTgt spid="6"/>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7"/>
                                        </p:tgtEl>
                                        <p:attrNameLst>
                                          <p:attrName>ppt_w</p:attrName>
                                        </p:attrNameLst>
                                      </p:cBhvr>
                                      <p:tavLst>
                                        <p:tav tm="0">
                                          <p:val>
                                            <p:strVal val="ppt_w"/>
                                          </p:val>
                                        </p:tav>
                                        <p:tav tm="100000">
                                          <p:val>
                                            <p:strVal val="2/3*ppt_w"/>
                                          </p:val>
                                        </p:tav>
                                      </p:tavLst>
                                    </p:anim>
                                    <p:anim calcmode="lin" valueType="num">
                                      <p:cBhvr>
                                        <p:cTn id="111" dur="2000"/>
                                        <p:tgtEl>
                                          <p:spTgt spid="7"/>
                                        </p:tgtEl>
                                        <p:attrNameLst>
                                          <p:attrName>ppt_h</p:attrName>
                                        </p:attrNameLst>
                                      </p:cBhvr>
                                      <p:tavLst>
                                        <p:tav tm="0">
                                          <p:val>
                                            <p:strVal val="ppt_h"/>
                                          </p:val>
                                        </p:tav>
                                        <p:tav tm="100000">
                                          <p:val>
                                            <p:strVal val="2/3*ppt_h"/>
                                          </p:val>
                                        </p:tav>
                                      </p:tavLst>
                                    </p:anim>
                                    <p:set>
                                      <p:cBhvr>
                                        <p:cTn id="112" dur="1" fill="hold">
                                          <p:stCondLst>
                                            <p:cond delay="1999"/>
                                          </p:stCondLst>
                                        </p:cTn>
                                        <p:tgtEl>
                                          <p:spTgt spid="7"/>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8"/>
                                        </p:tgtEl>
                                        <p:attrNameLst>
                                          <p:attrName>ppt_w</p:attrName>
                                        </p:attrNameLst>
                                      </p:cBhvr>
                                      <p:tavLst>
                                        <p:tav tm="0">
                                          <p:val>
                                            <p:strVal val="ppt_w"/>
                                          </p:val>
                                        </p:tav>
                                        <p:tav tm="100000">
                                          <p:val>
                                            <p:strVal val="2/3*ppt_w"/>
                                          </p:val>
                                        </p:tav>
                                      </p:tavLst>
                                    </p:anim>
                                    <p:anim calcmode="lin" valueType="num">
                                      <p:cBhvr>
                                        <p:cTn id="115" dur="2000"/>
                                        <p:tgtEl>
                                          <p:spTgt spid="8"/>
                                        </p:tgtEl>
                                        <p:attrNameLst>
                                          <p:attrName>ppt_h</p:attrName>
                                        </p:attrNameLst>
                                      </p:cBhvr>
                                      <p:tavLst>
                                        <p:tav tm="0">
                                          <p:val>
                                            <p:strVal val="ppt_h"/>
                                          </p:val>
                                        </p:tav>
                                        <p:tav tm="100000">
                                          <p:val>
                                            <p:strVal val="2/3*ppt_h"/>
                                          </p:val>
                                        </p:tav>
                                      </p:tavLst>
                                    </p:anim>
                                    <p:set>
                                      <p:cBhvr>
                                        <p:cTn id="116" dur="1" fill="hold">
                                          <p:stCondLst>
                                            <p:cond delay="1999"/>
                                          </p:stCondLst>
                                        </p:cTn>
                                        <p:tgtEl>
                                          <p:spTgt spid="8"/>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9"/>
                                        </p:tgtEl>
                                        <p:attrNameLst>
                                          <p:attrName>ppt_w</p:attrName>
                                        </p:attrNameLst>
                                      </p:cBhvr>
                                      <p:tavLst>
                                        <p:tav tm="0">
                                          <p:val>
                                            <p:strVal val="ppt_w"/>
                                          </p:val>
                                        </p:tav>
                                        <p:tav tm="100000">
                                          <p:val>
                                            <p:strVal val="2/3*ppt_w"/>
                                          </p:val>
                                        </p:tav>
                                      </p:tavLst>
                                    </p:anim>
                                    <p:anim calcmode="lin" valueType="num">
                                      <p:cBhvr>
                                        <p:cTn id="119" dur="2000"/>
                                        <p:tgtEl>
                                          <p:spTgt spid="9"/>
                                        </p:tgtEl>
                                        <p:attrNameLst>
                                          <p:attrName>ppt_h</p:attrName>
                                        </p:attrNameLst>
                                      </p:cBhvr>
                                      <p:tavLst>
                                        <p:tav tm="0">
                                          <p:val>
                                            <p:strVal val="ppt_h"/>
                                          </p:val>
                                        </p:tav>
                                        <p:tav tm="100000">
                                          <p:val>
                                            <p:strVal val="2/3*ppt_h"/>
                                          </p:val>
                                        </p:tav>
                                      </p:tavLst>
                                    </p:anim>
                                    <p:set>
                                      <p:cBhvr>
                                        <p:cTn id="120" dur="1" fill="hold">
                                          <p:stCondLst>
                                            <p:cond delay="1999"/>
                                          </p:stCondLst>
                                        </p:cTn>
                                        <p:tgtEl>
                                          <p:spTgt spid="9"/>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10"/>
                                        </p:tgtEl>
                                        <p:attrNameLst>
                                          <p:attrName>ppt_w</p:attrName>
                                        </p:attrNameLst>
                                      </p:cBhvr>
                                      <p:tavLst>
                                        <p:tav tm="0">
                                          <p:val>
                                            <p:strVal val="ppt_w"/>
                                          </p:val>
                                        </p:tav>
                                        <p:tav tm="100000">
                                          <p:val>
                                            <p:strVal val="2/3*ppt_w"/>
                                          </p:val>
                                        </p:tav>
                                      </p:tavLst>
                                    </p:anim>
                                    <p:anim calcmode="lin" valueType="num">
                                      <p:cBhvr>
                                        <p:cTn id="123" dur="2000"/>
                                        <p:tgtEl>
                                          <p:spTgt spid="10"/>
                                        </p:tgtEl>
                                        <p:attrNameLst>
                                          <p:attrName>ppt_h</p:attrName>
                                        </p:attrNameLst>
                                      </p:cBhvr>
                                      <p:tavLst>
                                        <p:tav tm="0">
                                          <p:val>
                                            <p:strVal val="ppt_h"/>
                                          </p:val>
                                        </p:tav>
                                        <p:tav tm="100000">
                                          <p:val>
                                            <p:strVal val="2/3*ppt_h"/>
                                          </p:val>
                                        </p:tav>
                                      </p:tavLst>
                                    </p:anim>
                                    <p:set>
                                      <p:cBhvr>
                                        <p:cTn id="124" dur="1" fill="hold">
                                          <p:stCondLst>
                                            <p:cond delay="1999"/>
                                          </p:stCondLst>
                                        </p:cTn>
                                        <p:tgtEl>
                                          <p:spTgt spid="10"/>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1"/>
                                        </p:tgtEl>
                                        <p:attrNameLst>
                                          <p:attrName>ppt_w</p:attrName>
                                        </p:attrNameLst>
                                      </p:cBhvr>
                                      <p:tavLst>
                                        <p:tav tm="0">
                                          <p:val>
                                            <p:strVal val="ppt_w"/>
                                          </p:val>
                                        </p:tav>
                                        <p:tav tm="100000">
                                          <p:val>
                                            <p:strVal val="2/3*ppt_w"/>
                                          </p:val>
                                        </p:tav>
                                      </p:tavLst>
                                    </p:anim>
                                    <p:anim calcmode="lin" valueType="num">
                                      <p:cBhvr>
                                        <p:cTn id="127" dur="2000"/>
                                        <p:tgtEl>
                                          <p:spTgt spid="11"/>
                                        </p:tgtEl>
                                        <p:attrNameLst>
                                          <p:attrName>ppt_h</p:attrName>
                                        </p:attrNameLst>
                                      </p:cBhvr>
                                      <p:tavLst>
                                        <p:tav tm="0">
                                          <p:val>
                                            <p:strVal val="ppt_h"/>
                                          </p:val>
                                        </p:tav>
                                        <p:tav tm="100000">
                                          <p:val>
                                            <p:strVal val="2/3*ppt_h"/>
                                          </p:val>
                                        </p:tav>
                                      </p:tavLst>
                                    </p:anim>
                                    <p:set>
                                      <p:cBhvr>
                                        <p:cTn id="128" dur="1" fill="hold">
                                          <p:stCondLst>
                                            <p:cond delay="1999"/>
                                          </p:stCondLst>
                                        </p:cTn>
                                        <p:tgtEl>
                                          <p:spTgt spid="11"/>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2"/>
                                        </p:tgtEl>
                                        <p:attrNameLst>
                                          <p:attrName>ppt_w</p:attrName>
                                        </p:attrNameLst>
                                      </p:cBhvr>
                                      <p:tavLst>
                                        <p:tav tm="0">
                                          <p:val>
                                            <p:strVal val="ppt_w"/>
                                          </p:val>
                                        </p:tav>
                                        <p:tav tm="100000">
                                          <p:val>
                                            <p:strVal val="2/3*ppt_w"/>
                                          </p:val>
                                        </p:tav>
                                      </p:tavLst>
                                    </p:anim>
                                    <p:anim calcmode="lin" valueType="num">
                                      <p:cBhvr>
                                        <p:cTn id="131" dur="2000"/>
                                        <p:tgtEl>
                                          <p:spTgt spid="12"/>
                                        </p:tgtEl>
                                        <p:attrNameLst>
                                          <p:attrName>ppt_h</p:attrName>
                                        </p:attrNameLst>
                                      </p:cBhvr>
                                      <p:tavLst>
                                        <p:tav tm="0">
                                          <p:val>
                                            <p:strVal val="ppt_h"/>
                                          </p:val>
                                        </p:tav>
                                        <p:tav tm="100000">
                                          <p:val>
                                            <p:strVal val="2/3*ppt_h"/>
                                          </p:val>
                                        </p:tav>
                                      </p:tavLst>
                                    </p:anim>
                                    <p:set>
                                      <p:cBhvr>
                                        <p:cTn id="132" dur="1" fill="hold">
                                          <p:stCondLst>
                                            <p:cond delay="1999"/>
                                          </p:stCondLst>
                                        </p:cTn>
                                        <p:tgtEl>
                                          <p:spTgt spid="12"/>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3"/>
                                        </p:tgtEl>
                                        <p:attrNameLst>
                                          <p:attrName>ppt_w</p:attrName>
                                        </p:attrNameLst>
                                      </p:cBhvr>
                                      <p:tavLst>
                                        <p:tav tm="0">
                                          <p:val>
                                            <p:strVal val="ppt_w"/>
                                          </p:val>
                                        </p:tav>
                                        <p:tav tm="100000">
                                          <p:val>
                                            <p:strVal val="2/3*ppt_w"/>
                                          </p:val>
                                        </p:tav>
                                      </p:tavLst>
                                    </p:anim>
                                    <p:anim calcmode="lin" valueType="num">
                                      <p:cBhvr>
                                        <p:cTn id="135" dur="2000"/>
                                        <p:tgtEl>
                                          <p:spTgt spid="13"/>
                                        </p:tgtEl>
                                        <p:attrNameLst>
                                          <p:attrName>ppt_h</p:attrName>
                                        </p:attrNameLst>
                                      </p:cBhvr>
                                      <p:tavLst>
                                        <p:tav tm="0">
                                          <p:val>
                                            <p:strVal val="ppt_h"/>
                                          </p:val>
                                        </p:tav>
                                        <p:tav tm="100000">
                                          <p:val>
                                            <p:strVal val="2/3*ppt_h"/>
                                          </p:val>
                                        </p:tav>
                                      </p:tavLst>
                                    </p:anim>
                                    <p:set>
                                      <p:cBhvr>
                                        <p:cTn id="136" dur="1" fill="hold">
                                          <p:stCondLst>
                                            <p:cond delay="1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5"/>
                                        </p:tgtEl>
                                        <p:attrNameLst>
                                          <p:attrName>style.visibility</p:attrName>
                                        </p:attrNameLst>
                                      </p:cBhvr>
                                      <p:to>
                                        <p:strVal val="visible"/>
                                      </p:to>
                                    </p:set>
                                    <p:anim calcmode="lin" valueType="num">
                                      <p:cBhvr>
                                        <p:cTn id="139" dur="2000" fill="hold"/>
                                        <p:tgtEl>
                                          <p:spTgt spid="5"/>
                                        </p:tgtEl>
                                        <p:attrNameLst>
                                          <p:attrName>ppt_w</p:attrName>
                                        </p:attrNameLst>
                                      </p:cBhvr>
                                      <p:tavLst>
                                        <p:tav tm="0">
                                          <p:val>
                                            <p:strVal val="2/3*#ppt_w"/>
                                          </p:val>
                                        </p:tav>
                                        <p:tav tm="100000">
                                          <p:val>
                                            <p:strVal val="#ppt_w"/>
                                          </p:val>
                                        </p:tav>
                                      </p:tavLst>
                                    </p:anim>
                                    <p:anim calcmode="lin" valueType="num">
                                      <p:cBhvr>
                                        <p:cTn id="140" dur="2000" fill="hold"/>
                                        <p:tgtEl>
                                          <p:spTgt spid="5"/>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5"/>
                                        </p:tgtEl>
                                        <p:attrNameLst>
                                          <p:attrName>style.visibility</p:attrName>
                                        </p:attrNameLst>
                                      </p:cBhvr>
                                      <p:to>
                                        <p:strVal val="visible"/>
                                      </p:to>
                                    </p:set>
                                    <p:animEffect transition="in" filter="box(out)">
                                      <p:cBhvr>
                                        <p:cTn id="143" dur="2000"/>
                                        <p:tgtEl>
                                          <p:spTgt spid="5"/>
                                        </p:tgtEl>
                                      </p:cBhvr>
                                    </p:animEffect>
                                  </p:childTnLst>
                                </p:cTn>
                              </p:par>
                            </p:childTnLst>
                          </p:cTn>
                        </p:par>
                        <p:par>
                          <p:cTn id="144" fill="hold">
                            <p:stCondLst>
                              <p:cond delay="4000"/>
                            </p:stCondLst>
                            <p:childTnLst>
                              <p:par>
                                <p:cTn id="145" presetID="10" presetClass="entr" presetSubtype="0" fill="hold" nodeType="after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fade">
                                      <p:cBhvr>
                                        <p:cTn id="147" dur="3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FFFA"/>
              </a:gs>
              <a:gs pos="50000">
                <a:srgbClr val="009999">
                  <a:shade val="67500"/>
                  <a:satMod val="115000"/>
                </a:srgbClr>
              </a:gs>
              <a:gs pos="100000">
                <a:srgbClr val="009999">
                  <a:shade val="100000"/>
                  <a:satMod val="115000"/>
                </a:srgbClr>
              </a:gs>
            </a:gsLst>
            <a:lin ang="16200000" scaled="1"/>
            <a:tileRect/>
          </a:gradFill>
        </p:spPr>
        <p:txBody>
          <a:bodyPr/>
          <a:lstStyle/>
          <a:p>
            <a:endParaRPr lang="es-ES" dirty="0"/>
          </a:p>
        </p:txBody>
      </p:sp>
      <p:pic>
        <p:nvPicPr>
          <p:cNvPr id="5" name="4 Imagen" descr="0(6).jpg"/>
          <p:cNvPicPr>
            <a:picLocks noChangeAspect="1"/>
          </p:cNvPicPr>
          <p:nvPr/>
        </p:nvPicPr>
        <p:blipFill>
          <a:blip r:embed="rId2"/>
          <a:stretch>
            <a:fillRect/>
          </a:stretch>
        </p:blipFill>
        <p:spPr>
          <a:xfrm>
            <a:off x="0" y="10016"/>
            <a:ext cx="9144000" cy="6847984"/>
          </a:xfrm>
          <a:prstGeom prst="rect">
            <a:avLst/>
          </a:prstGeom>
        </p:spPr>
      </p:pic>
      <p:sp>
        <p:nvSpPr>
          <p:cNvPr id="6" name="5 Triángulo isósceles"/>
          <p:cNvSpPr/>
          <p:nvPr/>
        </p:nvSpPr>
        <p:spPr>
          <a:xfrm rot="5400000">
            <a:off x="-87609" y="351660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87609"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7080142"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7080142" y="3445171"/>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984061" y="3588047"/>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5400000">
            <a:off x="1984061"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6200000">
            <a:off x="4913019"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16200000">
            <a:off x="4913019" y="3445171"/>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0(2).png"/>
          <p:cNvPicPr>
            <a:picLocks noChangeAspect="1"/>
          </p:cNvPicPr>
          <p:nvPr/>
        </p:nvPicPr>
        <p:blipFill>
          <a:blip r:embed="rId4" cstate="print"/>
          <a:stretch>
            <a:fillRect/>
          </a:stretch>
        </p:blipFill>
        <p:spPr>
          <a:xfrm>
            <a:off x="7358082" y="1500174"/>
            <a:ext cx="988265" cy="1810501"/>
          </a:xfrm>
          <a:prstGeom prst="rect">
            <a:avLst/>
          </a:prstGeom>
        </p:spPr>
      </p:pic>
      <p:sp>
        <p:nvSpPr>
          <p:cNvPr id="15" name="14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1+#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2000" fill="hold"/>
                                        <p:tgtEl>
                                          <p:spTgt spid="9"/>
                                        </p:tgtEl>
                                        <p:attrNameLst>
                                          <p:attrName>ppt_x</p:attrName>
                                        </p:attrNameLst>
                                      </p:cBhvr>
                                      <p:tavLst>
                                        <p:tav tm="0">
                                          <p:val>
                                            <p:strVal val="0-#ppt_w/2"/>
                                          </p:val>
                                        </p:tav>
                                        <p:tav tm="100000">
                                          <p:val>
                                            <p:strVal val="#ppt_x"/>
                                          </p:val>
                                        </p:tav>
                                      </p:tavLst>
                                    </p:anim>
                                    <p:anim calcmode="lin" valueType="num">
                                      <p:cBhvr additive="base">
                                        <p:cTn id="31" dur="2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16" presetClass="entr" presetSubtype="42"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outHorizontal)">
                                      <p:cBhvr>
                                        <p:cTn id="42" dur="2000"/>
                                        <p:tgtEl>
                                          <p:spTgt spid="6"/>
                                        </p:tgtEl>
                                      </p:cBhvr>
                                    </p:animEffect>
                                  </p:childTnLst>
                                </p:cTn>
                              </p:par>
                              <p:par>
                                <p:cTn id="43" presetID="16" presetClass="entr" presetSubtype="42"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outHorizontal)">
                                      <p:cBhvr>
                                        <p:cTn id="45" dur="2000"/>
                                        <p:tgtEl>
                                          <p:spTgt spid="7"/>
                                        </p:tgtEl>
                                      </p:cBhvr>
                                    </p:animEffect>
                                  </p:childTnLst>
                                </p:cTn>
                              </p:par>
                              <p:par>
                                <p:cTn id="46" presetID="16" presetClass="entr" presetSubtype="42" fill="hold" grpId="1"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outHorizontal)">
                                      <p:cBhvr>
                                        <p:cTn id="48" dur="2000"/>
                                        <p:tgtEl>
                                          <p:spTgt spid="8"/>
                                        </p:tgtEl>
                                      </p:cBhvr>
                                    </p:animEffect>
                                  </p:childTnLst>
                                </p:cTn>
                              </p:par>
                              <p:par>
                                <p:cTn id="49" presetID="16" presetClass="entr" presetSubtype="42"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outHorizontal)">
                                      <p:cBhvr>
                                        <p:cTn id="51" dur="2000"/>
                                        <p:tgtEl>
                                          <p:spTgt spid="9"/>
                                        </p:tgtEl>
                                      </p:cBhvr>
                                    </p:animEffect>
                                  </p:childTnLst>
                                </p:cTn>
                              </p:par>
                              <p:par>
                                <p:cTn id="52" presetID="16" presetClass="entr" presetSubtype="42"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outHorizontal)">
                                      <p:cBhvr>
                                        <p:cTn id="54" dur="2000"/>
                                        <p:tgtEl>
                                          <p:spTgt spid="10"/>
                                        </p:tgtEl>
                                      </p:cBhvr>
                                    </p:animEffect>
                                  </p:childTnLst>
                                </p:cTn>
                              </p:par>
                              <p:par>
                                <p:cTn id="55" presetID="16" presetClass="entr" presetSubtype="42"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outHorizontal)">
                                      <p:cBhvr>
                                        <p:cTn id="57" dur="2000"/>
                                        <p:tgtEl>
                                          <p:spTgt spid="11"/>
                                        </p:tgtEl>
                                      </p:cBhvr>
                                    </p:animEffect>
                                  </p:childTnLst>
                                </p:cTn>
                              </p:par>
                              <p:par>
                                <p:cTn id="58" presetID="16" presetClass="entr" presetSubtype="42" fill="hold" grpId="1"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outHorizontal)">
                                      <p:cBhvr>
                                        <p:cTn id="60" dur="2000"/>
                                        <p:tgtEl>
                                          <p:spTgt spid="12"/>
                                        </p:tgtEl>
                                      </p:cBhvr>
                                    </p:animEffect>
                                  </p:childTnLst>
                                </p:cTn>
                              </p:par>
                              <p:par>
                                <p:cTn id="61" presetID="16" presetClass="entr" presetSubtype="42" fill="hold" grpId="1"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barn(outHorizontal)">
                                      <p:cBhvr>
                                        <p:cTn id="63" dur="2000"/>
                                        <p:tgtEl>
                                          <p:spTgt spid="13"/>
                                        </p:tgtEl>
                                      </p:cBhvr>
                                    </p:animEffect>
                                  </p:childTnLst>
                                </p:cTn>
                              </p:par>
                              <p:par>
                                <p:cTn id="64" presetID="8" presetClass="emph" presetSubtype="0" fill="hold" grpId="2"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7"/>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1"/>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2"/>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3"/>
                                        </p:tgtEl>
                                        <p:attrNameLst>
                                          <p:attrName>r</p:attrName>
                                        </p:attrNameLst>
                                      </p:cBhvr>
                                    </p:animRot>
                                  </p:childTnLst>
                                </p:cTn>
                              </p:par>
                              <p:par>
                                <p:cTn id="80" presetID="2" presetClass="exit" presetSubtype="2" fill="hold" grpId="3"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1+ppt_w/2"/>
                                          </p:val>
                                        </p:tav>
                                      </p:tavLst>
                                    </p:anim>
                                    <p:anim calcmode="lin" valueType="num">
                                      <p:cBhvr additive="base">
                                        <p:cTn id="82" dur="2000"/>
                                        <p:tgtEl>
                                          <p:spTgt spid="6"/>
                                        </p:tgtEl>
                                        <p:attrNameLst>
                                          <p:attrName>ppt_y</p:attrName>
                                        </p:attrNameLst>
                                      </p:cBhvr>
                                      <p:tavLst>
                                        <p:tav tm="0">
                                          <p:val>
                                            <p:strVal val="ppt_y"/>
                                          </p:val>
                                        </p:tav>
                                        <p:tav tm="100000">
                                          <p:val>
                                            <p:strVal val="ppt_y"/>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ppt_y"/>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1+ppt_w/2"/>
                                          </p:val>
                                        </p:tav>
                                      </p:tavLst>
                                    </p:anim>
                                    <p:anim calcmode="lin" valueType="num">
                                      <p:cBhvr additive="base">
                                        <p:cTn id="90" dur="2000"/>
                                        <p:tgtEl>
                                          <p:spTgt spid="10"/>
                                        </p:tgtEl>
                                        <p:attrNameLst>
                                          <p:attrName>ppt_y</p:attrName>
                                        </p:attrNameLst>
                                      </p:cBhvr>
                                      <p:tavLst>
                                        <p:tav tm="0">
                                          <p:val>
                                            <p:strVal val="ppt_y"/>
                                          </p:val>
                                        </p:tav>
                                        <p:tav tm="100000">
                                          <p:val>
                                            <p:strVal val="ppt_y"/>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ppt_y"/>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8" fill="hold" grpId="3"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grpId="3"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8" fill="hold" grpId="3"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8" fill="hold" grpId="3"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0-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3" presetClass="entr" presetSubtype="272" fill="hold" nodeType="withEffect">
                                  <p:stCondLst>
                                    <p:cond delay="0"/>
                                  </p:stCondLst>
                                  <p:childTnLst>
                                    <p:set>
                                      <p:cBhvr>
                                        <p:cTn id="113" dur="1" fill="hold">
                                          <p:stCondLst>
                                            <p:cond delay="0"/>
                                          </p:stCondLst>
                                        </p:cTn>
                                        <p:tgtEl>
                                          <p:spTgt spid="5"/>
                                        </p:tgtEl>
                                        <p:attrNameLst>
                                          <p:attrName>style.visibility</p:attrName>
                                        </p:attrNameLst>
                                      </p:cBhvr>
                                      <p:to>
                                        <p:strVal val="visible"/>
                                      </p:to>
                                    </p:set>
                                    <p:anim calcmode="lin" valueType="num">
                                      <p:cBhvr>
                                        <p:cTn id="114" dur="2000" fill="hold"/>
                                        <p:tgtEl>
                                          <p:spTgt spid="5"/>
                                        </p:tgtEl>
                                        <p:attrNameLst>
                                          <p:attrName>ppt_w</p:attrName>
                                        </p:attrNameLst>
                                      </p:cBhvr>
                                      <p:tavLst>
                                        <p:tav tm="0">
                                          <p:val>
                                            <p:strVal val="2/3*#ppt_w"/>
                                          </p:val>
                                        </p:tav>
                                        <p:tav tm="100000">
                                          <p:val>
                                            <p:strVal val="#ppt_w"/>
                                          </p:val>
                                        </p:tav>
                                      </p:tavLst>
                                    </p:anim>
                                    <p:anim calcmode="lin" valueType="num">
                                      <p:cBhvr>
                                        <p:cTn id="115" dur="2000" fill="hold"/>
                                        <p:tgtEl>
                                          <p:spTgt spid="5"/>
                                        </p:tgtEl>
                                        <p:attrNameLst>
                                          <p:attrName>ppt_h</p:attrName>
                                        </p:attrNameLst>
                                      </p:cBhvr>
                                      <p:tavLst>
                                        <p:tav tm="0">
                                          <p:val>
                                            <p:strVal val="2/3*#ppt_h"/>
                                          </p:val>
                                        </p:tav>
                                        <p:tav tm="100000">
                                          <p:val>
                                            <p:strVal val="#ppt_h"/>
                                          </p:val>
                                        </p:tav>
                                      </p:tavLst>
                                    </p:anim>
                                  </p:childTnLst>
                                </p:cTn>
                              </p:par>
                              <p:par>
                                <p:cTn id="116" presetID="16" presetClass="entr" presetSubtype="37" fill="hold" nodeType="withEffect">
                                  <p:stCondLst>
                                    <p:cond delay="0"/>
                                  </p:stCondLst>
                                  <p:childTnLst>
                                    <p:set>
                                      <p:cBhvr>
                                        <p:cTn id="117" dur="1" fill="hold">
                                          <p:stCondLst>
                                            <p:cond delay="0"/>
                                          </p:stCondLst>
                                        </p:cTn>
                                        <p:tgtEl>
                                          <p:spTgt spid="5"/>
                                        </p:tgtEl>
                                        <p:attrNameLst>
                                          <p:attrName>style.visibility</p:attrName>
                                        </p:attrNameLst>
                                      </p:cBhvr>
                                      <p:to>
                                        <p:strVal val="visible"/>
                                      </p:to>
                                    </p:set>
                                    <p:animEffect transition="in" filter="barn(outVertical)">
                                      <p:cBhvr>
                                        <p:cTn id="118" dur="2000"/>
                                        <p:tgtEl>
                                          <p:spTgt spid="5"/>
                                        </p:tgtEl>
                                      </p:cBhvr>
                                    </p:animEffect>
                                  </p:childTnLst>
                                </p:cTn>
                              </p:par>
                            </p:childTnLst>
                          </p:cTn>
                        </p:par>
                        <p:par>
                          <p:cTn id="119" fill="hold">
                            <p:stCondLst>
                              <p:cond delay="2000"/>
                            </p:stCondLst>
                            <p:childTnLst>
                              <p:par>
                                <p:cTn id="120" presetID="2" presetClass="entr" presetSubtype="2" fill="hold" nodeType="after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5000" fill="hold"/>
                                        <p:tgtEl>
                                          <p:spTgt spid="14"/>
                                        </p:tgtEl>
                                        <p:attrNameLst>
                                          <p:attrName>ppt_x</p:attrName>
                                        </p:attrNameLst>
                                      </p:cBhvr>
                                      <p:tavLst>
                                        <p:tav tm="0">
                                          <p:val>
                                            <p:strVal val="1+#ppt_w/2"/>
                                          </p:val>
                                        </p:tav>
                                        <p:tav tm="100000">
                                          <p:val>
                                            <p:strVal val="#ppt_x"/>
                                          </p:val>
                                        </p:tav>
                                      </p:tavLst>
                                    </p:anim>
                                    <p:anim calcmode="lin" valueType="num">
                                      <p:cBhvr additive="base">
                                        <p:cTn id="123" dur="5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lumMod val="75000"/>
                </a:schemeClr>
              </a:gs>
              <a:gs pos="50000">
                <a:srgbClr val="3333CC">
                  <a:shade val="67500"/>
                  <a:satMod val="115000"/>
                </a:srgbClr>
              </a:gs>
              <a:gs pos="100000">
                <a:srgbClr val="3333CC">
                  <a:shade val="100000"/>
                  <a:satMod val="115000"/>
                </a:srgbClr>
              </a:gs>
            </a:gsLst>
            <a:lin ang="5400000" scaled="1"/>
            <a:tileRect/>
          </a:gradFill>
        </p:spPr>
        <p:txBody>
          <a:bodyPr/>
          <a:lstStyle/>
          <a:p>
            <a:endParaRPr lang="es-ES" dirty="0"/>
          </a:p>
        </p:txBody>
      </p:sp>
      <p:pic>
        <p:nvPicPr>
          <p:cNvPr id="5" name="4 Imagen" descr="0(5).jpg"/>
          <p:cNvPicPr>
            <a:picLocks noChangeAspect="1"/>
          </p:cNvPicPr>
          <p:nvPr/>
        </p:nvPicPr>
        <p:blipFill>
          <a:blip r:embed="rId2"/>
          <a:stretch>
            <a:fillRect/>
          </a:stretch>
        </p:blipFill>
        <p:spPr>
          <a:xfrm>
            <a:off x="0" y="6691"/>
            <a:ext cx="9144000" cy="6851309"/>
          </a:xfrm>
          <a:prstGeom prst="rect">
            <a:avLst/>
          </a:prstGeom>
        </p:spPr>
      </p:pic>
      <p:sp>
        <p:nvSpPr>
          <p:cNvPr id="6" name="5 Lágrima"/>
          <p:cNvSpPr/>
          <p:nvPr/>
        </p:nvSpPr>
        <p:spPr>
          <a:xfrm rot="3242369">
            <a:off x="7701102" y="1931797"/>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7701102" y="3290808"/>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6121153" y="2004924"/>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6121153" y="3363935"/>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4549516" y="2004924"/>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4620954" y="3362246"/>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2977880" y="2076362"/>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3120757" y="3433683"/>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1620558" y="2004924"/>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3242369">
            <a:off x="1620558" y="3363935"/>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3242369">
            <a:off x="40609" y="2078051"/>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3242369">
            <a:off x="40609" y="3437062"/>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BtMyIkqthGFW7PJ34K1byu3HkFI@650x840.png"/>
          <p:cNvPicPr>
            <a:picLocks noChangeAspect="1"/>
          </p:cNvPicPr>
          <p:nvPr/>
        </p:nvPicPr>
        <p:blipFill>
          <a:blip r:embed="rId4"/>
          <a:stretch>
            <a:fillRect/>
          </a:stretch>
        </p:blipFill>
        <p:spPr>
          <a:xfrm>
            <a:off x="3214678" y="2643182"/>
            <a:ext cx="2376995" cy="3071809"/>
          </a:xfrm>
          <a:prstGeom prst="rect">
            <a:avLst/>
          </a:prstGeom>
        </p:spPr>
      </p:pic>
      <p:pic>
        <p:nvPicPr>
          <p:cNvPr id="20" name="19 Imagen" descr="0(8).png"/>
          <p:cNvPicPr>
            <a:picLocks noChangeAspect="1"/>
          </p:cNvPicPr>
          <p:nvPr/>
        </p:nvPicPr>
        <p:blipFill>
          <a:blip r:embed="rId5"/>
          <a:stretch>
            <a:fillRect/>
          </a:stretch>
        </p:blipFill>
        <p:spPr>
          <a:xfrm>
            <a:off x="4500562" y="3838798"/>
            <a:ext cx="4429980" cy="3019202"/>
          </a:xfrm>
          <a:prstGeom prst="rect">
            <a:avLst/>
          </a:prstGeom>
        </p:spPr>
      </p:pic>
      <p:sp>
        <p:nvSpPr>
          <p:cNvPr id="19" name="1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0-#ppt_w/2"/>
                                          </p:val>
                                        </p:tav>
                                        <p:tav tm="100000">
                                          <p:val>
                                            <p:strVal val="#ppt_x"/>
                                          </p:val>
                                        </p:tav>
                                      </p:tavLst>
                                    </p:anim>
                                    <p:anim calcmode="lin" valueType="num">
                                      <p:cBhvr additive="base">
                                        <p:cTn id="35" dur="2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2000" fill="hold"/>
                                        <p:tgtEl>
                                          <p:spTgt spid="15"/>
                                        </p:tgtEl>
                                        <p:attrNameLst>
                                          <p:attrName>ppt_x</p:attrName>
                                        </p:attrNameLst>
                                      </p:cBhvr>
                                      <p:tavLst>
                                        <p:tav tm="0">
                                          <p:val>
                                            <p:strVal val="0-#ppt_w/2"/>
                                          </p:val>
                                        </p:tav>
                                        <p:tav tm="100000">
                                          <p:val>
                                            <p:strVal val="#ppt_x"/>
                                          </p:val>
                                        </p:tav>
                                      </p:tavLst>
                                    </p:anim>
                                    <p:anim calcmode="lin" valueType="num">
                                      <p:cBhvr additive="base">
                                        <p:cTn id="47" dur="2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000" fill="hold"/>
                                        <p:tgtEl>
                                          <p:spTgt spid="16"/>
                                        </p:tgtEl>
                                        <p:attrNameLst>
                                          <p:attrName>ppt_x</p:attrName>
                                        </p:attrNameLst>
                                      </p:cBhvr>
                                      <p:tavLst>
                                        <p:tav tm="0">
                                          <p:val>
                                            <p:strVal val="0-#ppt_w/2"/>
                                          </p:val>
                                        </p:tav>
                                        <p:tav tm="100000">
                                          <p:val>
                                            <p:strVal val="#ppt_x"/>
                                          </p:val>
                                        </p:tav>
                                      </p:tavLst>
                                    </p:anim>
                                    <p:anim calcmode="lin" valueType="num">
                                      <p:cBhvr additive="base">
                                        <p:cTn id="51" dur="2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0-#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8"/>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7"/>
                                        </p:tgtEl>
                                        <p:attrNameLst>
                                          <p:attrName>r</p:attrName>
                                        </p:attrNameLst>
                                      </p:cBhvr>
                                    </p:animRot>
                                  </p:childTnLst>
                                </p:cTn>
                              </p:par>
                            </p:childTnLst>
                          </p:cTn>
                        </p:par>
                        <p:par>
                          <p:cTn id="80" fill="hold">
                            <p:stCondLst>
                              <p:cond delay="2000"/>
                            </p:stCondLst>
                            <p:childTnLst>
                              <p:par>
                                <p:cTn id="81" presetID="2" presetClass="exit" presetSubtype="8" fill="hold" grpId="2" nodeType="after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0-ppt_w/2"/>
                                          </p:val>
                                        </p:tav>
                                      </p:tavLst>
                                    </p:anim>
                                    <p:anim calcmode="lin" valueType="num">
                                      <p:cBhvr additive="base">
                                        <p:cTn id="83" dur="2000"/>
                                        <p:tgtEl>
                                          <p:spTgt spid="6"/>
                                        </p:tgtEl>
                                        <p:attrNameLst>
                                          <p:attrName>ppt_y</p:attrName>
                                        </p:attrNameLst>
                                      </p:cBhvr>
                                      <p:tavLst>
                                        <p:tav tm="0">
                                          <p:val>
                                            <p:strVal val="ppt_y"/>
                                          </p:val>
                                        </p:tav>
                                        <p:tav tm="100000">
                                          <p:val>
                                            <p:strVal val="ppt_y"/>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8"/>
                                        </p:tgtEl>
                                        <p:attrNameLst>
                                          <p:attrName>ppt_x</p:attrName>
                                        </p:attrNameLst>
                                      </p:cBhvr>
                                      <p:tavLst>
                                        <p:tav tm="0">
                                          <p:val>
                                            <p:strVal val="ppt_x"/>
                                          </p:val>
                                        </p:tav>
                                        <p:tav tm="100000">
                                          <p:val>
                                            <p:strVal val="0-ppt_w/2"/>
                                          </p:val>
                                        </p:tav>
                                      </p:tavLst>
                                    </p:anim>
                                    <p:anim calcmode="lin" valueType="num">
                                      <p:cBhvr additive="base">
                                        <p:cTn id="87" dur="2000"/>
                                        <p:tgtEl>
                                          <p:spTgt spid="8"/>
                                        </p:tgtEl>
                                        <p:attrNameLst>
                                          <p:attrName>ppt_y</p:attrName>
                                        </p:attrNameLst>
                                      </p:cBhvr>
                                      <p:tavLst>
                                        <p:tav tm="0">
                                          <p:val>
                                            <p:strVal val="ppt_y"/>
                                          </p:val>
                                        </p:tav>
                                        <p:tav tm="100000">
                                          <p:val>
                                            <p:strVal val="ppt_y"/>
                                          </p:val>
                                        </p:tav>
                                      </p:tavLst>
                                    </p:anim>
                                    <p:set>
                                      <p:cBhvr>
                                        <p:cTn id="88" dur="1" fill="hold">
                                          <p:stCondLst>
                                            <p:cond delay="1999"/>
                                          </p:stCondLst>
                                        </p:cTn>
                                        <p:tgtEl>
                                          <p:spTgt spid="8"/>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10"/>
                                        </p:tgtEl>
                                        <p:attrNameLst>
                                          <p:attrName>ppt_x</p:attrName>
                                        </p:attrNameLst>
                                      </p:cBhvr>
                                      <p:tavLst>
                                        <p:tav tm="0">
                                          <p:val>
                                            <p:strVal val="ppt_x"/>
                                          </p:val>
                                        </p:tav>
                                        <p:tav tm="100000">
                                          <p:val>
                                            <p:strVal val="0-ppt_w/2"/>
                                          </p:val>
                                        </p:tav>
                                      </p:tavLst>
                                    </p:anim>
                                    <p:anim calcmode="lin" valueType="num">
                                      <p:cBhvr additive="base">
                                        <p:cTn id="91" dur="2000"/>
                                        <p:tgtEl>
                                          <p:spTgt spid="10"/>
                                        </p:tgtEl>
                                        <p:attrNameLst>
                                          <p:attrName>ppt_y</p:attrName>
                                        </p:attrNameLst>
                                      </p:cBhvr>
                                      <p:tavLst>
                                        <p:tav tm="0">
                                          <p:val>
                                            <p:strVal val="ppt_y"/>
                                          </p:val>
                                        </p:tav>
                                        <p:tav tm="100000">
                                          <p:val>
                                            <p:strVal val="ppt_y"/>
                                          </p:val>
                                        </p:tav>
                                      </p:tavLst>
                                    </p:anim>
                                    <p:set>
                                      <p:cBhvr>
                                        <p:cTn id="92" dur="1" fill="hold">
                                          <p:stCondLst>
                                            <p:cond delay="1999"/>
                                          </p:stCondLst>
                                        </p:cTn>
                                        <p:tgtEl>
                                          <p:spTgt spid="1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2"/>
                                        </p:tgtEl>
                                        <p:attrNameLst>
                                          <p:attrName>ppt_x</p:attrName>
                                        </p:attrNameLst>
                                      </p:cBhvr>
                                      <p:tavLst>
                                        <p:tav tm="0">
                                          <p:val>
                                            <p:strVal val="ppt_x"/>
                                          </p:val>
                                        </p:tav>
                                        <p:tav tm="100000">
                                          <p:val>
                                            <p:strVal val="0-ppt_w/2"/>
                                          </p:val>
                                        </p:tav>
                                      </p:tavLst>
                                    </p:anim>
                                    <p:anim calcmode="lin" valueType="num">
                                      <p:cBhvr additive="base">
                                        <p:cTn id="95" dur="2000"/>
                                        <p:tgtEl>
                                          <p:spTgt spid="12"/>
                                        </p:tgtEl>
                                        <p:attrNameLst>
                                          <p:attrName>ppt_y</p:attrName>
                                        </p:attrNameLst>
                                      </p:cBhvr>
                                      <p:tavLst>
                                        <p:tav tm="0">
                                          <p:val>
                                            <p:strVal val="ppt_y"/>
                                          </p:val>
                                        </p:tav>
                                        <p:tav tm="100000">
                                          <p:val>
                                            <p:strVal val="ppt_y"/>
                                          </p:val>
                                        </p:tav>
                                      </p:tavLst>
                                    </p:anim>
                                    <p:set>
                                      <p:cBhvr>
                                        <p:cTn id="96" dur="1" fill="hold">
                                          <p:stCondLst>
                                            <p:cond delay="1999"/>
                                          </p:stCondLst>
                                        </p:cTn>
                                        <p:tgtEl>
                                          <p:spTgt spid="12"/>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2000"/>
                                        <p:tgtEl>
                                          <p:spTgt spid="14"/>
                                        </p:tgtEl>
                                        <p:attrNameLst>
                                          <p:attrName>ppt_x</p:attrName>
                                        </p:attrNameLst>
                                      </p:cBhvr>
                                      <p:tavLst>
                                        <p:tav tm="0">
                                          <p:val>
                                            <p:strVal val="ppt_x"/>
                                          </p:val>
                                        </p:tav>
                                        <p:tav tm="100000">
                                          <p:val>
                                            <p:strVal val="0-ppt_w/2"/>
                                          </p:val>
                                        </p:tav>
                                      </p:tavLst>
                                    </p:anim>
                                    <p:anim calcmode="lin" valueType="num">
                                      <p:cBhvr additive="base">
                                        <p:cTn id="99" dur="2000"/>
                                        <p:tgtEl>
                                          <p:spTgt spid="14"/>
                                        </p:tgtEl>
                                        <p:attrNameLst>
                                          <p:attrName>ppt_y</p:attrName>
                                        </p:attrNameLst>
                                      </p:cBhvr>
                                      <p:tavLst>
                                        <p:tav tm="0">
                                          <p:val>
                                            <p:strVal val="ppt_y"/>
                                          </p:val>
                                        </p:tav>
                                        <p:tav tm="100000">
                                          <p:val>
                                            <p:strVal val="ppt_y"/>
                                          </p:val>
                                        </p:tav>
                                      </p:tavLst>
                                    </p:anim>
                                    <p:set>
                                      <p:cBhvr>
                                        <p:cTn id="100" dur="1" fill="hold">
                                          <p:stCondLst>
                                            <p:cond delay="1999"/>
                                          </p:stCondLst>
                                        </p:cTn>
                                        <p:tgtEl>
                                          <p:spTgt spid="14"/>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2000"/>
                                        <p:tgtEl>
                                          <p:spTgt spid="16"/>
                                        </p:tgtEl>
                                        <p:attrNameLst>
                                          <p:attrName>ppt_x</p:attrName>
                                        </p:attrNameLst>
                                      </p:cBhvr>
                                      <p:tavLst>
                                        <p:tav tm="0">
                                          <p:val>
                                            <p:strVal val="ppt_x"/>
                                          </p:val>
                                        </p:tav>
                                        <p:tav tm="100000">
                                          <p:val>
                                            <p:strVal val="0-ppt_w/2"/>
                                          </p:val>
                                        </p:tav>
                                      </p:tavLst>
                                    </p:anim>
                                    <p:anim calcmode="lin" valueType="num">
                                      <p:cBhvr additive="base">
                                        <p:cTn id="103" dur="2000"/>
                                        <p:tgtEl>
                                          <p:spTgt spid="16"/>
                                        </p:tgtEl>
                                        <p:attrNameLst>
                                          <p:attrName>ppt_y</p:attrName>
                                        </p:attrNameLst>
                                      </p:cBhvr>
                                      <p:tavLst>
                                        <p:tav tm="0">
                                          <p:val>
                                            <p:strVal val="ppt_y"/>
                                          </p:val>
                                        </p:tav>
                                        <p:tav tm="100000">
                                          <p:val>
                                            <p:strVal val="ppt_y"/>
                                          </p:val>
                                        </p:tav>
                                      </p:tavLst>
                                    </p:anim>
                                    <p:set>
                                      <p:cBhvr>
                                        <p:cTn id="104" dur="1" fill="hold">
                                          <p:stCondLst>
                                            <p:cond delay="1999"/>
                                          </p:stCondLst>
                                        </p:cTn>
                                        <p:tgtEl>
                                          <p:spTgt spid="16"/>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ppt_y"/>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1+ppt_w/2"/>
                                          </p:val>
                                        </p:tav>
                                      </p:tavLst>
                                    </p:anim>
                                    <p:anim calcmode="lin" valueType="num">
                                      <p:cBhvr additive="base">
                                        <p:cTn id="111" dur="2000"/>
                                        <p:tgtEl>
                                          <p:spTgt spid="9"/>
                                        </p:tgtEl>
                                        <p:attrNameLst>
                                          <p:attrName>ppt_y</p:attrName>
                                        </p:attrNameLst>
                                      </p:cBhvr>
                                      <p:tavLst>
                                        <p:tav tm="0">
                                          <p:val>
                                            <p:strVal val="ppt_y"/>
                                          </p:val>
                                        </p:tav>
                                        <p:tav tm="100000">
                                          <p:val>
                                            <p:strVal val="ppt_y"/>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1+ppt_w/2"/>
                                          </p:val>
                                        </p:tav>
                                      </p:tavLst>
                                    </p:anim>
                                    <p:anim calcmode="lin" valueType="num">
                                      <p:cBhvr additive="base">
                                        <p:cTn id="115" dur="2000"/>
                                        <p:tgtEl>
                                          <p:spTgt spid="11"/>
                                        </p:tgtEl>
                                        <p:attrNameLst>
                                          <p:attrName>ppt_y</p:attrName>
                                        </p:attrNameLst>
                                      </p:cBhvr>
                                      <p:tavLst>
                                        <p:tav tm="0">
                                          <p:val>
                                            <p:strVal val="ppt_y"/>
                                          </p:val>
                                        </p:tav>
                                        <p:tav tm="100000">
                                          <p:val>
                                            <p:strVal val="ppt_y"/>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3"/>
                                        </p:tgtEl>
                                        <p:attrNameLst>
                                          <p:attrName>ppt_x</p:attrName>
                                        </p:attrNameLst>
                                      </p:cBhvr>
                                      <p:tavLst>
                                        <p:tav tm="0">
                                          <p:val>
                                            <p:strVal val="ppt_x"/>
                                          </p:val>
                                        </p:tav>
                                        <p:tav tm="100000">
                                          <p:val>
                                            <p:strVal val="1+ppt_w/2"/>
                                          </p:val>
                                        </p:tav>
                                      </p:tavLst>
                                    </p:anim>
                                    <p:anim calcmode="lin" valueType="num">
                                      <p:cBhvr additive="base">
                                        <p:cTn id="119" dur="2000"/>
                                        <p:tgtEl>
                                          <p:spTgt spid="13"/>
                                        </p:tgtEl>
                                        <p:attrNameLst>
                                          <p:attrName>ppt_y</p:attrName>
                                        </p:attrNameLst>
                                      </p:cBhvr>
                                      <p:tavLst>
                                        <p:tav tm="0">
                                          <p:val>
                                            <p:strVal val="ppt_y"/>
                                          </p:val>
                                        </p:tav>
                                        <p:tav tm="100000">
                                          <p:val>
                                            <p:strVal val="ppt_y"/>
                                          </p:val>
                                        </p:tav>
                                      </p:tavLst>
                                    </p:anim>
                                    <p:set>
                                      <p:cBhvr>
                                        <p:cTn id="120" dur="1" fill="hold">
                                          <p:stCondLst>
                                            <p:cond delay="1999"/>
                                          </p:stCondLst>
                                        </p:cTn>
                                        <p:tgtEl>
                                          <p:spTgt spid="13"/>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5"/>
                                        </p:tgtEl>
                                        <p:attrNameLst>
                                          <p:attrName>ppt_x</p:attrName>
                                        </p:attrNameLst>
                                      </p:cBhvr>
                                      <p:tavLst>
                                        <p:tav tm="0">
                                          <p:val>
                                            <p:strVal val="ppt_x"/>
                                          </p:val>
                                        </p:tav>
                                        <p:tav tm="100000">
                                          <p:val>
                                            <p:strVal val="1+ppt_w/2"/>
                                          </p:val>
                                        </p:tav>
                                      </p:tavLst>
                                    </p:anim>
                                    <p:anim calcmode="lin" valueType="num">
                                      <p:cBhvr additive="base">
                                        <p:cTn id="123" dur="2000"/>
                                        <p:tgtEl>
                                          <p:spTgt spid="15"/>
                                        </p:tgtEl>
                                        <p:attrNameLst>
                                          <p:attrName>ppt_y</p:attrName>
                                        </p:attrNameLst>
                                      </p:cBhvr>
                                      <p:tavLst>
                                        <p:tav tm="0">
                                          <p:val>
                                            <p:strVal val="ppt_y"/>
                                          </p:val>
                                        </p:tav>
                                        <p:tav tm="100000">
                                          <p:val>
                                            <p:strVal val="ppt_y"/>
                                          </p:val>
                                        </p:tav>
                                      </p:tavLst>
                                    </p:anim>
                                    <p:set>
                                      <p:cBhvr>
                                        <p:cTn id="124" dur="1" fill="hold">
                                          <p:stCondLst>
                                            <p:cond delay="1999"/>
                                          </p:stCondLst>
                                        </p:cTn>
                                        <p:tgtEl>
                                          <p:spTgt spid="15"/>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7"/>
                                        </p:tgtEl>
                                        <p:attrNameLst>
                                          <p:attrName>ppt_x</p:attrName>
                                        </p:attrNameLst>
                                      </p:cBhvr>
                                      <p:tavLst>
                                        <p:tav tm="0">
                                          <p:val>
                                            <p:strVal val="ppt_x"/>
                                          </p:val>
                                        </p:tav>
                                        <p:tav tm="100000">
                                          <p:val>
                                            <p:strVal val="1+ppt_w/2"/>
                                          </p:val>
                                        </p:tav>
                                      </p:tavLst>
                                    </p:anim>
                                    <p:anim calcmode="lin" valueType="num">
                                      <p:cBhvr additive="base">
                                        <p:cTn id="127" dur="2000"/>
                                        <p:tgtEl>
                                          <p:spTgt spid="17"/>
                                        </p:tgtEl>
                                        <p:attrNameLst>
                                          <p:attrName>ppt_y</p:attrName>
                                        </p:attrNameLst>
                                      </p:cBhvr>
                                      <p:tavLst>
                                        <p:tav tm="0">
                                          <p:val>
                                            <p:strVal val="ppt_y"/>
                                          </p:val>
                                        </p:tav>
                                        <p:tav tm="100000">
                                          <p:val>
                                            <p:strVal val="ppt_y"/>
                                          </p:val>
                                        </p:tav>
                                      </p:tavLst>
                                    </p:anim>
                                    <p:set>
                                      <p:cBhvr>
                                        <p:cTn id="128" dur="1" fill="hold">
                                          <p:stCondLst>
                                            <p:cond delay="1999"/>
                                          </p:stCondLst>
                                        </p:cTn>
                                        <p:tgtEl>
                                          <p:spTgt spid="17"/>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5"/>
                                        </p:tgtEl>
                                        <p:attrNameLst>
                                          <p:attrName>style.visibility</p:attrName>
                                        </p:attrNameLst>
                                      </p:cBhvr>
                                      <p:to>
                                        <p:strVal val="visible"/>
                                      </p:to>
                                    </p:set>
                                    <p:anim calcmode="lin" valueType="num">
                                      <p:cBhvr>
                                        <p:cTn id="131" dur="2000" fill="hold"/>
                                        <p:tgtEl>
                                          <p:spTgt spid="5"/>
                                        </p:tgtEl>
                                        <p:attrNameLst>
                                          <p:attrName>ppt_w</p:attrName>
                                        </p:attrNameLst>
                                      </p:cBhvr>
                                      <p:tavLst>
                                        <p:tav tm="0">
                                          <p:val>
                                            <p:strVal val="4/3*#ppt_w"/>
                                          </p:val>
                                        </p:tav>
                                        <p:tav tm="100000">
                                          <p:val>
                                            <p:strVal val="#ppt_w"/>
                                          </p:val>
                                        </p:tav>
                                      </p:tavLst>
                                    </p:anim>
                                    <p:anim calcmode="lin" valueType="num">
                                      <p:cBhvr>
                                        <p:cTn id="132" dur="2000" fill="hold"/>
                                        <p:tgtEl>
                                          <p:spTgt spid="5"/>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5"/>
                                        </p:tgtEl>
                                        <p:attrNameLst>
                                          <p:attrName>style.visibility</p:attrName>
                                        </p:attrNameLst>
                                      </p:cBhvr>
                                      <p:to>
                                        <p:strVal val="visible"/>
                                      </p:to>
                                    </p:set>
                                    <p:animEffect transition="in" filter="barn(outVertical)">
                                      <p:cBhvr>
                                        <p:cTn id="135" dur="2000"/>
                                        <p:tgtEl>
                                          <p:spTgt spid="5"/>
                                        </p:tgtEl>
                                      </p:cBhvr>
                                    </p:animEffect>
                                  </p:childTnLst>
                                </p:cTn>
                              </p:par>
                            </p:childTnLst>
                          </p:cTn>
                        </p:par>
                        <p:par>
                          <p:cTn id="136" fill="hold">
                            <p:stCondLst>
                              <p:cond delay="4000"/>
                            </p:stCondLst>
                            <p:childTnLst>
                              <p:par>
                                <p:cTn id="137" presetID="10" presetClass="entr" presetSubtype="0" fill="hold" nodeType="afterEffect">
                                  <p:stCondLst>
                                    <p:cond delay="0"/>
                                  </p:stCondLst>
                                  <p:childTnLst>
                                    <p:set>
                                      <p:cBhvr>
                                        <p:cTn id="138" dur="1" fill="hold">
                                          <p:stCondLst>
                                            <p:cond delay="0"/>
                                          </p:stCondLst>
                                        </p:cTn>
                                        <p:tgtEl>
                                          <p:spTgt spid="18"/>
                                        </p:tgtEl>
                                        <p:attrNameLst>
                                          <p:attrName>style.visibility</p:attrName>
                                        </p:attrNameLst>
                                      </p:cBhvr>
                                      <p:to>
                                        <p:strVal val="visible"/>
                                      </p:to>
                                    </p:set>
                                    <p:animEffect transition="in" filter="fade">
                                      <p:cBhvr>
                                        <p:cTn id="139" dur="5000"/>
                                        <p:tgtEl>
                                          <p:spTgt spid="18"/>
                                        </p:tgtEl>
                                      </p:cBhvr>
                                    </p:animEffect>
                                  </p:childTnLst>
                                </p:cTn>
                              </p:par>
                            </p:childTnLst>
                          </p:cTn>
                        </p:par>
                        <p:par>
                          <p:cTn id="140" fill="hold">
                            <p:stCondLst>
                              <p:cond delay="9000"/>
                            </p:stCondLst>
                            <p:childTnLst>
                              <p:par>
                                <p:cTn id="141" presetID="10" presetClass="entr" presetSubtype="0" fill="hold" nodeType="afterEffect">
                                  <p:stCondLst>
                                    <p:cond delay="0"/>
                                  </p:stCondLst>
                                  <p:childTnLst>
                                    <p:set>
                                      <p:cBhvr>
                                        <p:cTn id="142" dur="1" fill="hold">
                                          <p:stCondLst>
                                            <p:cond delay="0"/>
                                          </p:stCondLst>
                                        </p:cTn>
                                        <p:tgtEl>
                                          <p:spTgt spid="20"/>
                                        </p:tgtEl>
                                        <p:attrNameLst>
                                          <p:attrName>style.visibility</p:attrName>
                                        </p:attrNameLst>
                                      </p:cBhvr>
                                      <p:to>
                                        <p:strVal val="visible"/>
                                      </p:to>
                                    </p:set>
                                    <p:animEffect transition="in" filter="fade">
                                      <p:cBhvr>
                                        <p:cTn id="143"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CCCC">
                  <a:shade val="67500"/>
                  <a:satMod val="115000"/>
                </a:srgbClr>
              </a:gs>
              <a:gs pos="100000">
                <a:srgbClr val="33CCCC">
                  <a:shade val="100000"/>
                  <a:satMod val="115000"/>
                </a:srgbClr>
              </a:gs>
            </a:gsLst>
            <a:path path="circle">
              <a:fillToRect l="50000" t="50000" r="50000" b="50000"/>
            </a:path>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928794" y="2643182"/>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929058" y="4786322"/>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857620" y="500042"/>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286512" y="2428868"/>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14546" y="1000108"/>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643570" y="1000108"/>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214546" y="4357694"/>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715008" y="4143380"/>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2" presetClass="exit" presetSubtype="2" fill="hold" grpId="2" nodeType="with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1" fill="hold" grpId="2"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ppt_x"/>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ppt_x"/>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8"/>
                                        </p:tgtEl>
                                        <p:attrNameLst>
                                          <p:attrName>ppt_x</p:attrName>
                                        </p:attrNameLst>
                                      </p:cBhvr>
                                      <p:tavLst>
                                        <p:tav tm="0">
                                          <p:val>
                                            <p:strVal val="ppt_x"/>
                                          </p:val>
                                        </p:tav>
                                        <p:tav tm="100000">
                                          <p:val>
                                            <p:strVal val="0-ppt_w/2"/>
                                          </p:val>
                                        </p:tav>
                                      </p:tavLst>
                                    </p:anim>
                                    <p:anim calcmode="lin" valueType="num">
                                      <p:cBhvr additive="base">
                                        <p:cTn id="70" dur="3000"/>
                                        <p:tgtEl>
                                          <p:spTgt spid="8"/>
                                        </p:tgtEl>
                                        <p:attrNameLst>
                                          <p:attrName>ppt_y</p:attrName>
                                        </p:attrNameLst>
                                      </p:cBhvr>
                                      <p:tavLst>
                                        <p:tav tm="0">
                                          <p:val>
                                            <p:strVal val="ppt_y"/>
                                          </p:val>
                                        </p:tav>
                                        <p:tav tm="100000">
                                          <p:val>
                                            <p:strVal val="ppt_y"/>
                                          </p:val>
                                        </p:tav>
                                      </p:tavLst>
                                    </p:anim>
                                    <p:set>
                                      <p:cBhvr>
                                        <p:cTn id="71" dur="1" fill="hold">
                                          <p:stCondLst>
                                            <p:cond delay="2999"/>
                                          </p:stCondLst>
                                        </p:cTn>
                                        <p:tgtEl>
                                          <p:spTgt spid="8"/>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3000"/>
                                        <p:tgtEl>
                                          <p:spTgt spid="9"/>
                                        </p:tgtEl>
                                        <p:attrNameLst>
                                          <p:attrName>ppt_x</p:attrName>
                                        </p:attrNameLst>
                                      </p:cBhvr>
                                      <p:tavLst>
                                        <p:tav tm="0">
                                          <p:val>
                                            <p:strVal val="ppt_x"/>
                                          </p:val>
                                        </p:tav>
                                        <p:tav tm="100000">
                                          <p:val>
                                            <p:strVal val="1+ppt_w/2"/>
                                          </p:val>
                                        </p:tav>
                                      </p:tavLst>
                                    </p:anim>
                                    <p:anim calcmode="lin" valueType="num">
                                      <p:cBhvr additive="base">
                                        <p:cTn id="74" dur="3000"/>
                                        <p:tgtEl>
                                          <p:spTgt spid="9"/>
                                        </p:tgtEl>
                                        <p:attrNameLst>
                                          <p:attrName>ppt_y</p:attrName>
                                        </p:attrNameLst>
                                      </p:cBhvr>
                                      <p:tavLst>
                                        <p:tav tm="0">
                                          <p:val>
                                            <p:strVal val="ppt_y"/>
                                          </p:val>
                                        </p:tav>
                                        <p:tav tm="100000">
                                          <p:val>
                                            <p:strVal val="1+ppt_h/2"/>
                                          </p:val>
                                        </p:tav>
                                      </p:tavLst>
                                    </p:anim>
                                    <p:set>
                                      <p:cBhvr>
                                        <p:cTn id="75" dur="1" fill="hold">
                                          <p:stCondLst>
                                            <p:cond delay="2999"/>
                                          </p:stCondLst>
                                        </p:cTn>
                                        <p:tgtEl>
                                          <p:spTgt spid="9"/>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0-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3000"/>
                                        <p:tgtEl>
                                          <p:spTgt spid="11"/>
                                        </p:tgtEl>
                                        <p:attrNameLst>
                                          <p:attrName>ppt_x</p:attrName>
                                        </p:attrNameLst>
                                      </p:cBhvr>
                                      <p:tavLst>
                                        <p:tav tm="0">
                                          <p:val>
                                            <p:strVal val="ppt_x"/>
                                          </p:val>
                                        </p:tav>
                                        <p:tav tm="100000">
                                          <p:val>
                                            <p:strVal val="1+ppt_w/2"/>
                                          </p:val>
                                        </p:tav>
                                      </p:tavLst>
                                    </p:anim>
                                    <p:anim calcmode="lin" valueType="num">
                                      <p:cBhvr additive="base">
                                        <p:cTn id="82" dur="3000"/>
                                        <p:tgtEl>
                                          <p:spTgt spid="11"/>
                                        </p:tgtEl>
                                        <p:attrNameLst>
                                          <p:attrName>ppt_y</p:attrName>
                                        </p:attrNameLst>
                                      </p:cBhvr>
                                      <p:tavLst>
                                        <p:tav tm="0">
                                          <p:val>
                                            <p:strVal val="ppt_y"/>
                                          </p:val>
                                        </p:tav>
                                        <p:tav tm="100000">
                                          <p:val>
                                            <p:strVal val="0-ppt_h/2"/>
                                          </p:val>
                                        </p:tav>
                                      </p:tavLst>
                                    </p:anim>
                                    <p:set>
                                      <p:cBhvr>
                                        <p:cTn id="83" dur="1" fill="hold">
                                          <p:stCondLst>
                                            <p:cond delay="2999"/>
                                          </p:stCondLst>
                                        </p:cTn>
                                        <p:tgtEl>
                                          <p:spTgt spid="11"/>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3000"/>
                                        <p:tgtEl>
                                          <p:spTgt spid="12"/>
                                        </p:tgtEl>
                                        <p:attrNameLst>
                                          <p:attrName>ppt_x</p:attrName>
                                        </p:attrNameLst>
                                      </p:cBhvr>
                                      <p:tavLst>
                                        <p:tav tm="0">
                                          <p:val>
                                            <p:strVal val="ppt_x"/>
                                          </p:val>
                                        </p:tav>
                                        <p:tav tm="100000">
                                          <p:val>
                                            <p:strVal val="0-ppt_w/2"/>
                                          </p:val>
                                        </p:tav>
                                      </p:tavLst>
                                    </p:anim>
                                    <p:anim calcmode="lin" valueType="num">
                                      <p:cBhvr additive="base">
                                        <p:cTn id="86" dur="3000"/>
                                        <p:tgtEl>
                                          <p:spTgt spid="12"/>
                                        </p:tgtEl>
                                        <p:attrNameLst>
                                          <p:attrName>ppt_y</p:attrName>
                                        </p:attrNameLst>
                                      </p:cBhvr>
                                      <p:tavLst>
                                        <p:tav tm="0">
                                          <p:val>
                                            <p:strVal val="ppt_y"/>
                                          </p:val>
                                        </p:tav>
                                        <p:tav tm="100000">
                                          <p:val>
                                            <p:strVal val="0-ppt_h/2"/>
                                          </p:val>
                                        </p:tav>
                                      </p:tavLst>
                                    </p:anim>
                                    <p:set>
                                      <p:cBhvr>
                                        <p:cTn id="87" dur="1" fill="hold">
                                          <p:stCondLst>
                                            <p:cond delay="2999"/>
                                          </p:stCondLst>
                                        </p:cTn>
                                        <p:tgtEl>
                                          <p:spTgt spid="12"/>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7"/>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8"/>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10"/>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1"/>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2"/>
                                        </p:tgtEl>
                                        <p:attrNameLst>
                                          <p:attrName>r</p:attrName>
                                        </p:attrNameLst>
                                      </p:cBhvr>
                                    </p:animRot>
                                  </p:childTnLst>
                                </p:cTn>
                              </p:par>
                              <p:par>
                                <p:cTn id="104" presetID="23" presetClass="exit" presetSubtype="288" fill="hold" grpId="4" nodeType="withEffect">
                                  <p:stCondLst>
                                    <p:cond delay="0"/>
                                  </p:stCondLst>
                                  <p:childTnLst>
                                    <p:anim calcmode="lin" valueType="num">
                                      <p:cBhvr>
                                        <p:cTn id="105" dur="3000"/>
                                        <p:tgtEl>
                                          <p:spTgt spid="5"/>
                                        </p:tgtEl>
                                        <p:attrNameLst>
                                          <p:attrName>ppt_w</p:attrName>
                                        </p:attrNameLst>
                                      </p:cBhvr>
                                      <p:tavLst>
                                        <p:tav tm="0">
                                          <p:val>
                                            <p:strVal val="ppt_w"/>
                                          </p:val>
                                        </p:tav>
                                        <p:tav tm="100000">
                                          <p:val>
                                            <p:strVal val="2/3*ppt_w"/>
                                          </p:val>
                                        </p:tav>
                                      </p:tavLst>
                                    </p:anim>
                                    <p:anim calcmode="lin" valueType="num">
                                      <p:cBhvr>
                                        <p:cTn id="106" dur="3000"/>
                                        <p:tgtEl>
                                          <p:spTgt spid="5"/>
                                        </p:tgtEl>
                                        <p:attrNameLst>
                                          <p:attrName>ppt_h</p:attrName>
                                        </p:attrNameLst>
                                      </p:cBhvr>
                                      <p:tavLst>
                                        <p:tav tm="0">
                                          <p:val>
                                            <p:strVal val="ppt_h"/>
                                          </p:val>
                                        </p:tav>
                                        <p:tav tm="100000">
                                          <p:val>
                                            <p:strVal val="2/3*ppt_h"/>
                                          </p:val>
                                        </p:tav>
                                      </p:tavLst>
                                    </p:anim>
                                    <p:set>
                                      <p:cBhvr>
                                        <p:cTn id="107" dur="1" fill="hold">
                                          <p:stCondLst>
                                            <p:cond delay="2999"/>
                                          </p:stCondLst>
                                        </p:cTn>
                                        <p:tgtEl>
                                          <p:spTgt spid="5"/>
                                        </p:tgtEl>
                                        <p:attrNameLst>
                                          <p:attrName>style.visibility</p:attrName>
                                        </p:attrNameLst>
                                      </p:cBhvr>
                                      <p:to>
                                        <p:strVal val="hidden"/>
                                      </p:to>
                                    </p:set>
                                  </p:childTnLst>
                                </p:cTn>
                              </p:par>
                              <p:par>
                                <p:cTn id="108" presetID="23" presetClass="exit" presetSubtype="288" fill="hold" grpId="4" nodeType="withEffect">
                                  <p:stCondLst>
                                    <p:cond delay="0"/>
                                  </p:stCondLst>
                                  <p:childTnLst>
                                    <p:anim calcmode="lin" valueType="num">
                                      <p:cBhvr>
                                        <p:cTn id="109" dur="3000"/>
                                        <p:tgtEl>
                                          <p:spTgt spid="6"/>
                                        </p:tgtEl>
                                        <p:attrNameLst>
                                          <p:attrName>ppt_w</p:attrName>
                                        </p:attrNameLst>
                                      </p:cBhvr>
                                      <p:tavLst>
                                        <p:tav tm="0">
                                          <p:val>
                                            <p:strVal val="ppt_w"/>
                                          </p:val>
                                        </p:tav>
                                        <p:tav tm="100000">
                                          <p:val>
                                            <p:strVal val="2/3*ppt_w"/>
                                          </p:val>
                                        </p:tav>
                                      </p:tavLst>
                                    </p:anim>
                                    <p:anim calcmode="lin" valueType="num">
                                      <p:cBhvr>
                                        <p:cTn id="110" dur="3000"/>
                                        <p:tgtEl>
                                          <p:spTgt spid="6"/>
                                        </p:tgtEl>
                                        <p:attrNameLst>
                                          <p:attrName>ppt_h</p:attrName>
                                        </p:attrNameLst>
                                      </p:cBhvr>
                                      <p:tavLst>
                                        <p:tav tm="0">
                                          <p:val>
                                            <p:strVal val="ppt_h"/>
                                          </p:val>
                                        </p:tav>
                                        <p:tav tm="100000">
                                          <p:val>
                                            <p:strVal val="2/3*ppt_h"/>
                                          </p:val>
                                        </p:tav>
                                      </p:tavLst>
                                    </p:anim>
                                    <p:set>
                                      <p:cBhvr>
                                        <p:cTn id="111" dur="1" fill="hold">
                                          <p:stCondLst>
                                            <p:cond delay="2999"/>
                                          </p:stCondLst>
                                        </p:cTn>
                                        <p:tgtEl>
                                          <p:spTgt spid="6"/>
                                        </p:tgtEl>
                                        <p:attrNameLst>
                                          <p:attrName>style.visibility</p:attrName>
                                        </p:attrNameLst>
                                      </p:cBhvr>
                                      <p:to>
                                        <p:strVal val="hidden"/>
                                      </p:to>
                                    </p:set>
                                  </p:childTnLst>
                                </p:cTn>
                              </p:par>
                              <p:par>
                                <p:cTn id="112" presetID="23" presetClass="exit" presetSubtype="288" fill="hold" grpId="4" nodeType="withEffect">
                                  <p:stCondLst>
                                    <p:cond delay="0"/>
                                  </p:stCondLst>
                                  <p:childTnLst>
                                    <p:anim calcmode="lin" valueType="num">
                                      <p:cBhvr>
                                        <p:cTn id="113" dur="3000"/>
                                        <p:tgtEl>
                                          <p:spTgt spid="7"/>
                                        </p:tgtEl>
                                        <p:attrNameLst>
                                          <p:attrName>ppt_w</p:attrName>
                                        </p:attrNameLst>
                                      </p:cBhvr>
                                      <p:tavLst>
                                        <p:tav tm="0">
                                          <p:val>
                                            <p:strVal val="ppt_w"/>
                                          </p:val>
                                        </p:tav>
                                        <p:tav tm="100000">
                                          <p:val>
                                            <p:strVal val="2/3*ppt_w"/>
                                          </p:val>
                                        </p:tav>
                                      </p:tavLst>
                                    </p:anim>
                                    <p:anim calcmode="lin" valueType="num">
                                      <p:cBhvr>
                                        <p:cTn id="114" dur="3000"/>
                                        <p:tgtEl>
                                          <p:spTgt spid="7"/>
                                        </p:tgtEl>
                                        <p:attrNameLst>
                                          <p:attrName>ppt_h</p:attrName>
                                        </p:attrNameLst>
                                      </p:cBhvr>
                                      <p:tavLst>
                                        <p:tav tm="0">
                                          <p:val>
                                            <p:strVal val="ppt_h"/>
                                          </p:val>
                                        </p:tav>
                                        <p:tav tm="100000">
                                          <p:val>
                                            <p:strVal val="2/3*ppt_h"/>
                                          </p:val>
                                        </p:tav>
                                      </p:tavLst>
                                    </p:anim>
                                    <p:set>
                                      <p:cBhvr>
                                        <p:cTn id="115" dur="1" fill="hold">
                                          <p:stCondLst>
                                            <p:cond delay="2999"/>
                                          </p:stCondLst>
                                        </p:cTn>
                                        <p:tgtEl>
                                          <p:spTgt spid="7"/>
                                        </p:tgtEl>
                                        <p:attrNameLst>
                                          <p:attrName>style.visibility</p:attrName>
                                        </p:attrNameLst>
                                      </p:cBhvr>
                                      <p:to>
                                        <p:strVal val="hidden"/>
                                      </p:to>
                                    </p:set>
                                  </p:childTnLst>
                                </p:cTn>
                              </p:par>
                              <p:par>
                                <p:cTn id="116" presetID="23" presetClass="exit" presetSubtype="288" fill="hold" grpId="4" nodeType="withEffect">
                                  <p:stCondLst>
                                    <p:cond delay="0"/>
                                  </p:stCondLst>
                                  <p:childTnLst>
                                    <p:anim calcmode="lin" valueType="num">
                                      <p:cBhvr>
                                        <p:cTn id="117" dur="3000"/>
                                        <p:tgtEl>
                                          <p:spTgt spid="8"/>
                                        </p:tgtEl>
                                        <p:attrNameLst>
                                          <p:attrName>ppt_w</p:attrName>
                                        </p:attrNameLst>
                                      </p:cBhvr>
                                      <p:tavLst>
                                        <p:tav tm="0">
                                          <p:val>
                                            <p:strVal val="ppt_w"/>
                                          </p:val>
                                        </p:tav>
                                        <p:tav tm="100000">
                                          <p:val>
                                            <p:strVal val="2/3*ppt_w"/>
                                          </p:val>
                                        </p:tav>
                                      </p:tavLst>
                                    </p:anim>
                                    <p:anim calcmode="lin" valueType="num">
                                      <p:cBhvr>
                                        <p:cTn id="118" dur="3000"/>
                                        <p:tgtEl>
                                          <p:spTgt spid="8"/>
                                        </p:tgtEl>
                                        <p:attrNameLst>
                                          <p:attrName>ppt_h</p:attrName>
                                        </p:attrNameLst>
                                      </p:cBhvr>
                                      <p:tavLst>
                                        <p:tav tm="0">
                                          <p:val>
                                            <p:strVal val="ppt_h"/>
                                          </p:val>
                                        </p:tav>
                                        <p:tav tm="100000">
                                          <p:val>
                                            <p:strVal val="2/3*ppt_h"/>
                                          </p:val>
                                        </p:tav>
                                      </p:tavLst>
                                    </p:anim>
                                    <p:set>
                                      <p:cBhvr>
                                        <p:cTn id="119" dur="1" fill="hold">
                                          <p:stCondLst>
                                            <p:cond delay="2999"/>
                                          </p:stCondLst>
                                        </p:cTn>
                                        <p:tgtEl>
                                          <p:spTgt spid="8"/>
                                        </p:tgtEl>
                                        <p:attrNameLst>
                                          <p:attrName>style.visibility</p:attrName>
                                        </p:attrNameLst>
                                      </p:cBhvr>
                                      <p:to>
                                        <p:strVal val="hidden"/>
                                      </p:to>
                                    </p:set>
                                  </p:childTnLst>
                                </p:cTn>
                              </p:par>
                              <p:par>
                                <p:cTn id="120" presetID="23" presetClass="exit" presetSubtype="288" fill="hold" grpId="4"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2/3*ppt_w"/>
                                          </p:val>
                                        </p:tav>
                                      </p:tavLst>
                                    </p:anim>
                                    <p:anim calcmode="lin" valueType="num">
                                      <p:cBhvr>
                                        <p:cTn id="122" dur="3000"/>
                                        <p:tgtEl>
                                          <p:spTgt spid="9"/>
                                        </p:tgtEl>
                                        <p:attrNameLst>
                                          <p:attrName>ppt_h</p:attrName>
                                        </p:attrNameLst>
                                      </p:cBhvr>
                                      <p:tavLst>
                                        <p:tav tm="0">
                                          <p:val>
                                            <p:strVal val="ppt_h"/>
                                          </p:val>
                                        </p:tav>
                                        <p:tav tm="100000">
                                          <p:val>
                                            <p:strVal val="2/3*ppt_h"/>
                                          </p:val>
                                        </p:tav>
                                      </p:tavLst>
                                    </p:anim>
                                    <p:set>
                                      <p:cBhvr>
                                        <p:cTn id="123" dur="1" fill="hold">
                                          <p:stCondLst>
                                            <p:cond delay="2999"/>
                                          </p:stCondLst>
                                        </p:cTn>
                                        <p:tgtEl>
                                          <p:spTgt spid="9"/>
                                        </p:tgtEl>
                                        <p:attrNameLst>
                                          <p:attrName>style.visibility</p:attrName>
                                        </p:attrNameLst>
                                      </p:cBhvr>
                                      <p:to>
                                        <p:strVal val="hidden"/>
                                      </p:to>
                                    </p:set>
                                  </p:childTnLst>
                                </p:cTn>
                              </p:par>
                              <p:par>
                                <p:cTn id="124" presetID="23" presetClass="exit" presetSubtype="288" fill="hold" grpId="4" nodeType="withEffect">
                                  <p:stCondLst>
                                    <p:cond delay="0"/>
                                  </p:stCondLst>
                                  <p:childTnLst>
                                    <p:anim calcmode="lin" valueType="num">
                                      <p:cBhvr>
                                        <p:cTn id="125" dur="3000"/>
                                        <p:tgtEl>
                                          <p:spTgt spid="10"/>
                                        </p:tgtEl>
                                        <p:attrNameLst>
                                          <p:attrName>ppt_w</p:attrName>
                                        </p:attrNameLst>
                                      </p:cBhvr>
                                      <p:tavLst>
                                        <p:tav tm="0">
                                          <p:val>
                                            <p:strVal val="ppt_w"/>
                                          </p:val>
                                        </p:tav>
                                        <p:tav tm="100000">
                                          <p:val>
                                            <p:strVal val="2/3*ppt_w"/>
                                          </p:val>
                                        </p:tav>
                                      </p:tavLst>
                                    </p:anim>
                                    <p:anim calcmode="lin" valueType="num">
                                      <p:cBhvr>
                                        <p:cTn id="126" dur="3000"/>
                                        <p:tgtEl>
                                          <p:spTgt spid="10"/>
                                        </p:tgtEl>
                                        <p:attrNameLst>
                                          <p:attrName>ppt_h</p:attrName>
                                        </p:attrNameLst>
                                      </p:cBhvr>
                                      <p:tavLst>
                                        <p:tav tm="0">
                                          <p:val>
                                            <p:strVal val="ppt_h"/>
                                          </p:val>
                                        </p:tav>
                                        <p:tav tm="100000">
                                          <p:val>
                                            <p:strVal val="2/3*ppt_h"/>
                                          </p:val>
                                        </p:tav>
                                      </p:tavLst>
                                    </p:anim>
                                    <p:set>
                                      <p:cBhvr>
                                        <p:cTn id="127" dur="1" fill="hold">
                                          <p:stCondLst>
                                            <p:cond delay="2999"/>
                                          </p:stCondLst>
                                        </p:cTn>
                                        <p:tgtEl>
                                          <p:spTgt spid="10"/>
                                        </p:tgtEl>
                                        <p:attrNameLst>
                                          <p:attrName>style.visibility</p:attrName>
                                        </p:attrNameLst>
                                      </p:cBhvr>
                                      <p:to>
                                        <p:strVal val="hidden"/>
                                      </p:to>
                                    </p:set>
                                  </p:childTnLst>
                                </p:cTn>
                              </p:par>
                              <p:par>
                                <p:cTn id="128" presetID="23" presetClass="exit" presetSubtype="288" fill="hold" grpId="4" nodeType="withEffect">
                                  <p:stCondLst>
                                    <p:cond delay="0"/>
                                  </p:stCondLst>
                                  <p:childTnLst>
                                    <p:anim calcmode="lin" valueType="num">
                                      <p:cBhvr>
                                        <p:cTn id="129" dur="3000"/>
                                        <p:tgtEl>
                                          <p:spTgt spid="11"/>
                                        </p:tgtEl>
                                        <p:attrNameLst>
                                          <p:attrName>ppt_w</p:attrName>
                                        </p:attrNameLst>
                                      </p:cBhvr>
                                      <p:tavLst>
                                        <p:tav tm="0">
                                          <p:val>
                                            <p:strVal val="ppt_w"/>
                                          </p:val>
                                        </p:tav>
                                        <p:tav tm="100000">
                                          <p:val>
                                            <p:strVal val="2/3*ppt_w"/>
                                          </p:val>
                                        </p:tav>
                                      </p:tavLst>
                                    </p:anim>
                                    <p:anim calcmode="lin" valueType="num">
                                      <p:cBhvr>
                                        <p:cTn id="130" dur="3000"/>
                                        <p:tgtEl>
                                          <p:spTgt spid="11"/>
                                        </p:tgtEl>
                                        <p:attrNameLst>
                                          <p:attrName>ppt_h</p:attrName>
                                        </p:attrNameLst>
                                      </p:cBhvr>
                                      <p:tavLst>
                                        <p:tav tm="0">
                                          <p:val>
                                            <p:strVal val="ppt_h"/>
                                          </p:val>
                                        </p:tav>
                                        <p:tav tm="100000">
                                          <p:val>
                                            <p:strVal val="2/3*ppt_h"/>
                                          </p:val>
                                        </p:tav>
                                      </p:tavLst>
                                    </p:anim>
                                    <p:set>
                                      <p:cBhvr>
                                        <p:cTn id="131" dur="1" fill="hold">
                                          <p:stCondLst>
                                            <p:cond delay="2999"/>
                                          </p:stCondLst>
                                        </p:cTn>
                                        <p:tgtEl>
                                          <p:spTgt spid="11"/>
                                        </p:tgtEl>
                                        <p:attrNameLst>
                                          <p:attrName>style.visibility</p:attrName>
                                        </p:attrNameLst>
                                      </p:cBhvr>
                                      <p:to>
                                        <p:strVal val="hidden"/>
                                      </p:to>
                                    </p:set>
                                  </p:childTnLst>
                                </p:cTn>
                              </p:par>
                              <p:par>
                                <p:cTn id="132" presetID="23" presetClass="exit" presetSubtype="288" fill="hold" grpId="4"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2/3*ppt_w"/>
                                          </p:val>
                                        </p:tav>
                                      </p:tavLst>
                                    </p:anim>
                                    <p:anim calcmode="lin" valueType="num">
                                      <p:cBhvr>
                                        <p:cTn id="134" dur="3000"/>
                                        <p:tgtEl>
                                          <p:spTgt spid="12"/>
                                        </p:tgtEl>
                                        <p:attrNameLst>
                                          <p:attrName>ppt_h</p:attrName>
                                        </p:attrNameLst>
                                      </p:cBhvr>
                                      <p:tavLst>
                                        <p:tav tm="0">
                                          <p:val>
                                            <p:strVal val="ppt_h"/>
                                          </p:val>
                                        </p:tav>
                                        <p:tav tm="100000">
                                          <p:val>
                                            <p:strVal val="2/3*ppt_h"/>
                                          </p:val>
                                        </p:tav>
                                      </p:tavLst>
                                    </p:anim>
                                    <p:set>
                                      <p:cBhvr>
                                        <p:cTn id="135" dur="1" fill="hold">
                                          <p:stCondLst>
                                            <p:cond delay="2999"/>
                                          </p:stCondLst>
                                        </p:cTn>
                                        <p:tgtEl>
                                          <p:spTgt spid="12"/>
                                        </p:tgtEl>
                                        <p:attrNameLst>
                                          <p:attrName>style.visibility</p:attrName>
                                        </p:attrNameLst>
                                      </p:cBhvr>
                                      <p:to>
                                        <p:strVal val="hidden"/>
                                      </p:to>
                                    </p:set>
                                  </p:childTnLst>
                                </p:cTn>
                              </p:par>
                              <p:par>
                                <p:cTn id="136" presetID="23" presetClass="entr" presetSubtype="272"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2/3*#ppt_w"/>
                                          </p:val>
                                        </p:tav>
                                        <p:tav tm="100000">
                                          <p:val>
                                            <p:strVal val="#ppt_w"/>
                                          </p:val>
                                        </p:tav>
                                      </p:tavLst>
                                    </p:anim>
                                    <p:anim calcmode="lin" valueType="num">
                                      <p:cBhvr>
                                        <p:cTn id="139" dur="3000" fill="hold"/>
                                        <p:tgtEl>
                                          <p:spTgt spid="4"/>
                                        </p:tgtEl>
                                        <p:attrNameLst>
                                          <p:attrName>ppt_h</p:attrName>
                                        </p:attrNameLst>
                                      </p:cBhvr>
                                      <p:tavLst>
                                        <p:tav tm="0">
                                          <p:val>
                                            <p:strVal val="2/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ox(out)">
                                      <p:cBhvr>
                                        <p:cTn id="1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66CC">
                  <a:shade val="67500"/>
                  <a:satMod val="115000"/>
                </a:srgbClr>
              </a:gs>
              <a:gs pos="100000">
                <a:srgbClr val="0066CC">
                  <a:shade val="100000"/>
                  <a:satMod val="115000"/>
                </a:srgbClr>
              </a:gs>
            </a:gsLst>
            <a:path path="circle">
              <a:fillToRect l="50000" t="50000" r="50000" b="50000"/>
            </a:path>
            <a:tileRect/>
          </a:gradFill>
        </p:spPr>
        <p:txBody>
          <a:bodyPr/>
          <a:lstStyle/>
          <a:p>
            <a:endParaRPr lang="es-ES" dirty="0"/>
          </a:p>
        </p:txBody>
      </p:sp>
      <p:pic>
        <p:nvPicPr>
          <p:cNvPr id="4" name="3 Imagen" descr="0(11).jpg"/>
          <p:cNvPicPr>
            <a:picLocks noChangeAspect="1"/>
          </p:cNvPicPr>
          <p:nvPr/>
        </p:nvPicPr>
        <p:blipFill>
          <a:blip r:embed="rId2"/>
          <a:stretch>
            <a:fillRect/>
          </a:stretch>
        </p:blipFill>
        <p:spPr>
          <a:xfrm>
            <a:off x="0" y="0"/>
            <a:ext cx="9144000" cy="6858000"/>
          </a:xfrm>
          <a:prstGeom prst="rect">
            <a:avLst/>
          </a:prstGeom>
        </p:spPr>
      </p:pic>
      <p:pic>
        <p:nvPicPr>
          <p:cNvPr id="5" name="4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21277086">
            <a:off x="3732360" y="209824"/>
            <a:ext cx="2143120" cy="1772220"/>
          </a:xfrm>
          <a:prstGeom prst="rect">
            <a:avLst/>
          </a:prstGeom>
        </p:spPr>
      </p:pic>
      <p:pic>
        <p:nvPicPr>
          <p:cNvPr id="6" name="5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663639">
            <a:off x="4744810" y="604568"/>
            <a:ext cx="2143120" cy="1885946"/>
          </a:xfrm>
          <a:prstGeom prst="rect">
            <a:avLst/>
          </a:prstGeom>
        </p:spPr>
      </p:pic>
      <p:pic>
        <p:nvPicPr>
          <p:cNvPr id="7" name="6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2585452">
            <a:off x="5570110" y="1477806"/>
            <a:ext cx="2143120" cy="1885946"/>
          </a:xfrm>
          <a:prstGeom prst="rect">
            <a:avLst/>
          </a:prstGeom>
        </p:spPr>
      </p:pic>
      <p:pic>
        <p:nvPicPr>
          <p:cNvPr id="8" name="7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4112393">
            <a:off x="5770205" y="2685280"/>
            <a:ext cx="2143120" cy="1885946"/>
          </a:xfrm>
          <a:prstGeom prst="rect">
            <a:avLst/>
          </a:prstGeom>
        </p:spPr>
      </p:pic>
      <p:pic>
        <p:nvPicPr>
          <p:cNvPr id="9" name="8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5593076">
            <a:off x="5430771" y="3680268"/>
            <a:ext cx="2143120" cy="1885946"/>
          </a:xfrm>
          <a:prstGeom prst="rect">
            <a:avLst/>
          </a:prstGeom>
        </p:spPr>
      </p:pic>
      <p:pic>
        <p:nvPicPr>
          <p:cNvPr id="10" name="9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6551081">
            <a:off x="4528860" y="4593103"/>
            <a:ext cx="2143120" cy="1885946"/>
          </a:xfrm>
          <a:prstGeom prst="rect">
            <a:avLst/>
          </a:prstGeom>
        </p:spPr>
      </p:pic>
      <p:pic>
        <p:nvPicPr>
          <p:cNvPr id="11" name="10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8612046">
            <a:off x="3385852" y="4950959"/>
            <a:ext cx="2143120" cy="1885946"/>
          </a:xfrm>
          <a:prstGeom prst="rect">
            <a:avLst/>
          </a:prstGeom>
        </p:spPr>
      </p:pic>
      <p:pic>
        <p:nvPicPr>
          <p:cNvPr id="12" name="11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0384634">
            <a:off x="2106078" y="4622852"/>
            <a:ext cx="2143120" cy="1885946"/>
          </a:xfrm>
          <a:prstGeom prst="rect">
            <a:avLst/>
          </a:prstGeom>
        </p:spPr>
      </p:pic>
      <p:pic>
        <p:nvPicPr>
          <p:cNvPr id="13" name="12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2952952">
            <a:off x="1278003" y="3735236"/>
            <a:ext cx="2143120" cy="1885946"/>
          </a:xfrm>
          <a:prstGeom prst="rect">
            <a:avLst/>
          </a:prstGeom>
        </p:spPr>
      </p:pic>
      <p:pic>
        <p:nvPicPr>
          <p:cNvPr id="14" name="13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4757903">
            <a:off x="869004" y="2634301"/>
            <a:ext cx="2143120" cy="1885946"/>
          </a:xfrm>
          <a:prstGeom prst="rect">
            <a:avLst/>
          </a:prstGeom>
        </p:spPr>
      </p:pic>
      <p:pic>
        <p:nvPicPr>
          <p:cNvPr id="15" name="14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5996867">
            <a:off x="1147462" y="1539702"/>
            <a:ext cx="2143120" cy="1885946"/>
          </a:xfrm>
          <a:prstGeom prst="rect">
            <a:avLst/>
          </a:prstGeom>
        </p:spPr>
      </p:pic>
      <p:pic>
        <p:nvPicPr>
          <p:cNvPr id="16" name="15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7199868">
            <a:off x="1782138" y="711160"/>
            <a:ext cx="2143120" cy="1885946"/>
          </a:xfrm>
          <a:prstGeom prst="rect">
            <a:avLst/>
          </a:prstGeom>
        </p:spPr>
      </p:pic>
      <p:pic>
        <p:nvPicPr>
          <p:cNvPr id="17" name="16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9053622">
            <a:off x="2831146" y="274333"/>
            <a:ext cx="2140611" cy="1857792"/>
          </a:xfrm>
          <a:prstGeom prst="rect">
            <a:avLst/>
          </a:prstGeom>
        </p:spPr>
      </p:pic>
      <p:pic>
        <p:nvPicPr>
          <p:cNvPr id="18" name="17 Imagen" descr="0(7).png"/>
          <p:cNvPicPr>
            <a:picLocks noChangeAspect="1"/>
          </p:cNvPicPr>
          <p:nvPr/>
        </p:nvPicPr>
        <p:blipFill>
          <a:blip r:embed="rId4"/>
          <a:stretch>
            <a:fillRect/>
          </a:stretch>
        </p:blipFill>
        <p:spPr>
          <a:xfrm>
            <a:off x="-1" y="3286124"/>
            <a:ext cx="2239845" cy="3286124"/>
          </a:xfrm>
          <a:prstGeom prst="rect">
            <a:avLst/>
          </a:prstGeom>
        </p:spPr>
      </p:pic>
      <p:pic>
        <p:nvPicPr>
          <p:cNvPr id="19" name="18 Imagen" descr="0(6).png"/>
          <p:cNvPicPr>
            <a:picLocks noChangeAspect="1"/>
          </p:cNvPicPr>
          <p:nvPr/>
        </p:nvPicPr>
        <p:blipFill>
          <a:blip r:embed="rId5"/>
          <a:stretch>
            <a:fillRect/>
          </a:stretch>
        </p:blipFill>
        <p:spPr>
          <a:xfrm>
            <a:off x="3786182" y="2937729"/>
            <a:ext cx="2850328" cy="3920271"/>
          </a:xfrm>
          <a:prstGeom prst="rect">
            <a:avLst/>
          </a:prstGeom>
        </p:spPr>
      </p:pic>
      <p:sp>
        <p:nvSpPr>
          <p:cNvPr id="20" name="19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2000" fill="hold"/>
                                        <p:tgtEl>
                                          <p:spTgt spid="13"/>
                                        </p:tgtEl>
                                        <p:attrNameLst>
                                          <p:attrName>ppt_w</p:attrName>
                                        </p:attrNameLst>
                                      </p:cBhvr>
                                      <p:tavLst>
                                        <p:tav tm="0">
                                          <p:val>
                                            <p:fltVal val="0"/>
                                          </p:val>
                                        </p:tav>
                                        <p:tav tm="100000">
                                          <p:val>
                                            <p:strVal val="#ppt_w"/>
                                          </p:val>
                                        </p:tav>
                                      </p:tavLst>
                                    </p:anim>
                                    <p:anim calcmode="lin" valueType="num">
                                      <p:cBhvr>
                                        <p:cTn id="59" dur="2000" fill="hold"/>
                                        <p:tgtEl>
                                          <p:spTgt spid="13"/>
                                        </p:tgtEl>
                                        <p:attrNameLst>
                                          <p:attrName>ppt_h</p:attrName>
                                        </p:attrNameLst>
                                      </p:cBhvr>
                                      <p:tavLst>
                                        <p:tav tm="0">
                                          <p:val>
                                            <p:fltVal val="0"/>
                                          </p:val>
                                        </p:tav>
                                        <p:tav tm="100000">
                                          <p:val>
                                            <p:strVal val="#ppt_h"/>
                                          </p:val>
                                        </p:tav>
                                      </p:tavLst>
                                    </p:anim>
                                    <p:anim calcmode="lin" valueType="num">
                                      <p:cBhvr>
                                        <p:cTn id="60" dur="2000" fill="hold"/>
                                        <p:tgtEl>
                                          <p:spTgt spid="13"/>
                                        </p:tgtEl>
                                        <p:attrNameLst>
                                          <p:attrName>ppt_x</p:attrName>
                                        </p:attrNameLst>
                                      </p:cBhvr>
                                      <p:tavLst>
                                        <p:tav tm="0">
                                          <p:val>
                                            <p:fltVal val="0.5"/>
                                          </p:val>
                                        </p:tav>
                                        <p:tav tm="100000">
                                          <p:val>
                                            <p:strVal val="#ppt_x"/>
                                          </p:val>
                                        </p:tav>
                                      </p:tavLst>
                                    </p:anim>
                                    <p:anim calcmode="lin" valueType="num">
                                      <p:cBhvr>
                                        <p:cTn id="61" dur="2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2000" fill="hold"/>
                                        <p:tgtEl>
                                          <p:spTgt spid="14"/>
                                        </p:tgtEl>
                                        <p:attrNameLst>
                                          <p:attrName>ppt_w</p:attrName>
                                        </p:attrNameLst>
                                      </p:cBhvr>
                                      <p:tavLst>
                                        <p:tav tm="0">
                                          <p:val>
                                            <p:fltVal val="0"/>
                                          </p:val>
                                        </p:tav>
                                        <p:tav tm="100000">
                                          <p:val>
                                            <p:strVal val="#ppt_w"/>
                                          </p:val>
                                        </p:tav>
                                      </p:tavLst>
                                    </p:anim>
                                    <p:anim calcmode="lin" valueType="num">
                                      <p:cBhvr>
                                        <p:cTn id="65" dur="2000" fill="hold"/>
                                        <p:tgtEl>
                                          <p:spTgt spid="14"/>
                                        </p:tgtEl>
                                        <p:attrNameLst>
                                          <p:attrName>ppt_h</p:attrName>
                                        </p:attrNameLst>
                                      </p:cBhvr>
                                      <p:tavLst>
                                        <p:tav tm="0">
                                          <p:val>
                                            <p:fltVal val="0"/>
                                          </p:val>
                                        </p:tav>
                                        <p:tav tm="100000">
                                          <p:val>
                                            <p:strVal val="#ppt_h"/>
                                          </p:val>
                                        </p:tav>
                                      </p:tavLst>
                                    </p:anim>
                                    <p:anim calcmode="lin" valueType="num">
                                      <p:cBhvr>
                                        <p:cTn id="66" dur="2000" fill="hold"/>
                                        <p:tgtEl>
                                          <p:spTgt spid="14"/>
                                        </p:tgtEl>
                                        <p:attrNameLst>
                                          <p:attrName>ppt_x</p:attrName>
                                        </p:attrNameLst>
                                      </p:cBhvr>
                                      <p:tavLst>
                                        <p:tav tm="0">
                                          <p:val>
                                            <p:fltVal val="0.5"/>
                                          </p:val>
                                        </p:tav>
                                        <p:tav tm="100000">
                                          <p:val>
                                            <p:strVal val="#ppt_x"/>
                                          </p:val>
                                        </p:tav>
                                      </p:tavLst>
                                    </p:anim>
                                    <p:anim calcmode="lin" valueType="num">
                                      <p:cBhvr>
                                        <p:cTn id="67" dur="2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2000" fill="hold"/>
                                        <p:tgtEl>
                                          <p:spTgt spid="15"/>
                                        </p:tgtEl>
                                        <p:attrNameLst>
                                          <p:attrName>ppt_w</p:attrName>
                                        </p:attrNameLst>
                                      </p:cBhvr>
                                      <p:tavLst>
                                        <p:tav tm="0">
                                          <p:val>
                                            <p:fltVal val="0"/>
                                          </p:val>
                                        </p:tav>
                                        <p:tav tm="100000">
                                          <p:val>
                                            <p:strVal val="#ppt_w"/>
                                          </p:val>
                                        </p:tav>
                                      </p:tavLst>
                                    </p:anim>
                                    <p:anim calcmode="lin" valueType="num">
                                      <p:cBhvr>
                                        <p:cTn id="71" dur="2000" fill="hold"/>
                                        <p:tgtEl>
                                          <p:spTgt spid="15"/>
                                        </p:tgtEl>
                                        <p:attrNameLst>
                                          <p:attrName>ppt_h</p:attrName>
                                        </p:attrNameLst>
                                      </p:cBhvr>
                                      <p:tavLst>
                                        <p:tav tm="0">
                                          <p:val>
                                            <p:fltVal val="0"/>
                                          </p:val>
                                        </p:tav>
                                        <p:tav tm="100000">
                                          <p:val>
                                            <p:strVal val="#ppt_h"/>
                                          </p:val>
                                        </p:tav>
                                      </p:tavLst>
                                    </p:anim>
                                    <p:anim calcmode="lin" valueType="num">
                                      <p:cBhvr>
                                        <p:cTn id="72" dur="2000" fill="hold"/>
                                        <p:tgtEl>
                                          <p:spTgt spid="15"/>
                                        </p:tgtEl>
                                        <p:attrNameLst>
                                          <p:attrName>ppt_x</p:attrName>
                                        </p:attrNameLst>
                                      </p:cBhvr>
                                      <p:tavLst>
                                        <p:tav tm="0">
                                          <p:val>
                                            <p:fltVal val="0.5"/>
                                          </p:val>
                                        </p:tav>
                                        <p:tav tm="100000">
                                          <p:val>
                                            <p:strVal val="#ppt_x"/>
                                          </p:val>
                                        </p:tav>
                                      </p:tavLst>
                                    </p:anim>
                                    <p:anim calcmode="lin" valueType="num">
                                      <p:cBhvr>
                                        <p:cTn id="73" dur="2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2000" fill="hold"/>
                                        <p:tgtEl>
                                          <p:spTgt spid="16"/>
                                        </p:tgtEl>
                                        <p:attrNameLst>
                                          <p:attrName>ppt_w</p:attrName>
                                        </p:attrNameLst>
                                      </p:cBhvr>
                                      <p:tavLst>
                                        <p:tav tm="0">
                                          <p:val>
                                            <p:fltVal val="0"/>
                                          </p:val>
                                        </p:tav>
                                        <p:tav tm="100000">
                                          <p:val>
                                            <p:strVal val="#ppt_w"/>
                                          </p:val>
                                        </p:tav>
                                      </p:tavLst>
                                    </p:anim>
                                    <p:anim calcmode="lin" valueType="num">
                                      <p:cBhvr>
                                        <p:cTn id="77" dur="2000" fill="hold"/>
                                        <p:tgtEl>
                                          <p:spTgt spid="16"/>
                                        </p:tgtEl>
                                        <p:attrNameLst>
                                          <p:attrName>ppt_h</p:attrName>
                                        </p:attrNameLst>
                                      </p:cBhvr>
                                      <p:tavLst>
                                        <p:tav tm="0">
                                          <p:val>
                                            <p:fltVal val="0"/>
                                          </p:val>
                                        </p:tav>
                                        <p:tav tm="100000">
                                          <p:val>
                                            <p:strVal val="#ppt_h"/>
                                          </p:val>
                                        </p:tav>
                                      </p:tavLst>
                                    </p:anim>
                                    <p:anim calcmode="lin" valueType="num">
                                      <p:cBhvr>
                                        <p:cTn id="78" dur="2000" fill="hold"/>
                                        <p:tgtEl>
                                          <p:spTgt spid="16"/>
                                        </p:tgtEl>
                                        <p:attrNameLst>
                                          <p:attrName>ppt_x</p:attrName>
                                        </p:attrNameLst>
                                      </p:cBhvr>
                                      <p:tavLst>
                                        <p:tav tm="0">
                                          <p:val>
                                            <p:fltVal val="0.5"/>
                                          </p:val>
                                        </p:tav>
                                        <p:tav tm="100000">
                                          <p:val>
                                            <p:strVal val="#ppt_x"/>
                                          </p:val>
                                        </p:tav>
                                      </p:tavLst>
                                    </p:anim>
                                    <p:anim calcmode="lin" valueType="num">
                                      <p:cBhvr>
                                        <p:cTn id="79" dur="2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2000" fill="hold"/>
                                        <p:tgtEl>
                                          <p:spTgt spid="17"/>
                                        </p:tgtEl>
                                        <p:attrNameLst>
                                          <p:attrName>ppt_w</p:attrName>
                                        </p:attrNameLst>
                                      </p:cBhvr>
                                      <p:tavLst>
                                        <p:tav tm="0">
                                          <p:val>
                                            <p:fltVal val="0"/>
                                          </p:val>
                                        </p:tav>
                                        <p:tav tm="100000">
                                          <p:val>
                                            <p:strVal val="#ppt_w"/>
                                          </p:val>
                                        </p:tav>
                                      </p:tavLst>
                                    </p:anim>
                                    <p:anim calcmode="lin" valueType="num">
                                      <p:cBhvr>
                                        <p:cTn id="83" dur="2000" fill="hold"/>
                                        <p:tgtEl>
                                          <p:spTgt spid="17"/>
                                        </p:tgtEl>
                                        <p:attrNameLst>
                                          <p:attrName>ppt_h</p:attrName>
                                        </p:attrNameLst>
                                      </p:cBhvr>
                                      <p:tavLst>
                                        <p:tav tm="0">
                                          <p:val>
                                            <p:fltVal val="0"/>
                                          </p:val>
                                        </p:tav>
                                        <p:tav tm="100000">
                                          <p:val>
                                            <p:strVal val="#ppt_h"/>
                                          </p:val>
                                        </p:tav>
                                      </p:tavLst>
                                    </p:anim>
                                    <p:anim calcmode="lin" valueType="num">
                                      <p:cBhvr>
                                        <p:cTn id="84" dur="2000" fill="hold"/>
                                        <p:tgtEl>
                                          <p:spTgt spid="17"/>
                                        </p:tgtEl>
                                        <p:attrNameLst>
                                          <p:attrName>ppt_x</p:attrName>
                                        </p:attrNameLst>
                                      </p:cBhvr>
                                      <p:tavLst>
                                        <p:tav tm="0">
                                          <p:val>
                                            <p:fltVal val="0.5"/>
                                          </p:val>
                                        </p:tav>
                                        <p:tav tm="100000">
                                          <p:val>
                                            <p:strVal val="#ppt_x"/>
                                          </p:val>
                                        </p:tav>
                                      </p:tavLst>
                                    </p:anim>
                                    <p:anim calcmode="lin" valueType="num">
                                      <p:cBhvr>
                                        <p:cTn id="85" dur="2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2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9"/>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10"/>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11"/>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12"/>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3"/>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4"/>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5"/>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6"/>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7"/>
                                        </p:tgtEl>
                                        <p:attrNameLst>
                                          <p:attrName>r</p:attrName>
                                        </p:attrNameLst>
                                      </p:cBhvr>
                                    </p:animRot>
                                  </p:childTnLst>
                                </p:cTn>
                              </p:par>
                            </p:childTnLst>
                          </p:cTn>
                        </p:par>
                        <p:par>
                          <p:cTn id="112" fill="hold">
                            <p:stCondLst>
                              <p:cond delay="2000"/>
                            </p:stCondLst>
                            <p:childTnLst>
                              <p:par>
                                <p:cTn id="113" presetID="23" presetClass="exit" presetSubtype="544" fill="hold" nodeType="afterEffect">
                                  <p:stCondLst>
                                    <p:cond delay="0"/>
                                  </p:stCondLst>
                                  <p:childTnLst>
                                    <p:anim calcmode="lin" valueType="num">
                                      <p:cBhvr>
                                        <p:cTn id="114" dur="2000"/>
                                        <p:tgtEl>
                                          <p:spTgt spid="5"/>
                                        </p:tgtEl>
                                        <p:attrNameLst>
                                          <p:attrName>ppt_w</p:attrName>
                                        </p:attrNameLst>
                                      </p:cBhvr>
                                      <p:tavLst>
                                        <p:tav tm="0">
                                          <p:val>
                                            <p:strVal val="ppt_w"/>
                                          </p:val>
                                        </p:tav>
                                        <p:tav tm="100000">
                                          <p:val>
                                            <p:fltVal val="0"/>
                                          </p:val>
                                        </p:tav>
                                      </p:tavLst>
                                    </p:anim>
                                    <p:anim calcmode="lin" valueType="num">
                                      <p:cBhvr>
                                        <p:cTn id="115" dur="2000"/>
                                        <p:tgtEl>
                                          <p:spTgt spid="5"/>
                                        </p:tgtEl>
                                        <p:attrNameLst>
                                          <p:attrName>ppt_h</p:attrName>
                                        </p:attrNameLst>
                                      </p:cBhvr>
                                      <p:tavLst>
                                        <p:tav tm="0">
                                          <p:val>
                                            <p:strVal val="ppt_h"/>
                                          </p:val>
                                        </p:tav>
                                        <p:tav tm="100000">
                                          <p:val>
                                            <p:fltVal val="0"/>
                                          </p:val>
                                        </p:tav>
                                      </p:tavLst>
                                    </p:anim>
                                    <p:anim calcmode="lin" valueType="num">
                                      <p:cBhvr>
                                        <p:cTn id="116" dur="2000"/>
                                        <p:tgtEl>
                                          <p:spTgt spid="5"/>
                                        </p:tgtEl>
                                        <p:attrNameLst>
                                          <p:attrName>ppt_x</p:attrName>
                                        </p:attrNameLst>
                                      </p:cBhvr>
                                      <p:tavLst>
                                        <p:tav tm="0">
                                          <p:val>
                                            <p:strVal val="ppt_x"/>
                                          </p:val>
                                        </p:tav>
                                        <p:tav tm="100000">
                                          <p:val>
                                            <p:fltVal val="0.5"/>
                                          </p:val>
                                        </p:tav>
                                      </p:tavLst>
                                    </p:anim>
                                    <p:anim calcmode="lin" valueType="num">
                                      <p:cBhvr>
                                        <p:cTn id="117" dur="2000"/>
                                        <p:tgtEl>
                                          <p:spTgt spid="5"/>
                                        </p:tgtEl>
                                        <p:attrNameLst>
                                          <p:attrName>ppt_y</p:attrName>
                                        </p:attrNameLst>
                                      </p:cBhvr>
                                      <p:tavLst>
                                        <p:tav tm="0">
                                          <p:val>
                                            <p:strVal val="ppt_y"/>
                                          </p:val>
                                        </p:tav>
                                        <p:tav tm="100000">
                                          <p:val>
                                            <p:fltVal val="0.5"/>
                                          </p:val>
                                        </p:tav>
                                      </p:tavLst>
                                    </p:anim>
                                    <p:set>
                                      <p:cBhvr>
                                        <p:cTn id="118" dur="1" fill="hold">
                                          <p:stCondLst>
                                            <p:cond delay="1999"/>
                                          </p:stCondLst>
                                        </p:cTn>
                                        <p:tgtEl>
                                          <p:spTgt spid="5"/>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2000"/>
                                        <p:tgtEl>
                                          <p:spTgt spid="6"/>
                                        </p:tgtEl>
                                        <p:attrNameLst>
                                          <p:attrName>ppt_w</p:attrName>
                                        </p:attrNameLst>
                                      </p:cBhvr>
                                      <p:tavLst>
                                        <p:tav tm="0">
                                          <p:val>
                                            <p:strVal val="ppt_w"/>
                                          </p:val>
                                        </p:tav>
                                        <p:tav tm="100000">
                                          <p:val>
                                            <p:fltVal val="0"/>
                                          </p:val>
                                        </p:tav>
                                      </p:tavLst>
                                    </p:anim>
                                    <p:anim calcmode="lin" valueType="num">
                                      <p:cBhvr>
                                        <p:cTn id="121" dur="2000"/>
                                        <p:tgtEl>
                                          <p:spTgt spid="6"/>
                                        </p:tgtEl>
                                        <p:attrNameLst>
                                          <p:attrName>ppt_h</p:attrName>
                                        </p:attrNameLst>
                                      </p:cBhvr>
                                      <p:tavLst>
                                        <p:tav tm="0">
                                          <p:val>
                                            <p:strVal val="ppt_h"/>
                                          </p:val>
                                        </p:tav>
                                        <p:tav tm="100000">
                                          <p:val>
                                            <p:fltVal val="0"/>
                                          </p:val>
                                        </p:tav>
                                      </p:tavLst>
                                    </p:anim>
                                    <p:anim calcmode="lin" valueType="num">
                                      <p:cBhvr>
                                        <p:cTn id="122" dur="2000"/>
                                        <p:tgtEl>
                                          <p:spTgt spid="6"/>
                                        </p:tgtEl>
                                        <p:attrNameLst>
                                          <p:attrName>ppt_x</p:attrName>
                                        </p:attrNameLst>
                                      </p:cBhvr>
                                      <p:tavLst>
                                        <p:tav tm="0">
                                          <p:val>
                                            <p:strVal val="ppt_x"/>
                                          </p:val>
                                        </p:tav>
                                        <p:tav tm="100000">
                                          <p:val>
                                            <p:fltVal val="0.5"/>
                                          </p:val>
                                        </p:tav>
                                      </p:tavLst>
                                    </p:anim>
                                    <p:anim calcmode="lin" valueType="num">
                                      <p:cBhvr>
                                        <p:cTn id="123" dur="2000"/>
                                        <p:tgtEl>
                                          <p:spTgt spid="6"/>
                                        </p:tgtEl>
                                        <p:attrNameLst>
                                          <p:attrName>ppt_y</p:attrName>
                                        </p:attrNameLst>
                                      </p:cBhvr>
                                      <p:tavLst>
                                        <p:tav tm="0">
                                          <p:val>
                                            <p:strVal val="ppt_y"/>
                                          </p:val>
                                        </p:tav>
                                        <p:tav tm="100000">
                                          <p:val>
                                            <p:fltVal val="0.5"/>
                                          </p:val>
                                        </p:tav>
                                      </p:tavLst>
                                    </p:anim>
                                    <p:set>
                                      <p:cBhvr>
                                        <p:cTn id="124" dur="1" fill="hold">
                                          <p:stCondLst>
                                            <p:cond delay="1999"/>
                                          </p:stCondLst>
                                        </p:cTn>
                                        <p:tgtEl>
                                          <p:spTgt spid="6"/>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2000"/>
                                        <p:tgtEl>
                                          <p:spTgt spid="7"/>
                                        </p:tgtEl>
                                        <p:attrNameLst>
                                          <p:attrName>ppt_w</p:attrName>
                                        </p:attrNameLst>
                                      </p:cBhvr>
                                      <p:tavLst>
                                        <p:tav tm="0">
                                          <p:val>
                                            <p:strVal val="ppt_w"/>
                                          </p:val>
                                        </p:tav>
                                        <p:tav tm="100000">
                                          <p:val>
                                            <p:fltVal val="0"/>
                                          </p:val>
                                        </p:tav>
                                      </p:tavLst>
                                    </p:anim>
                                    <p:anim calcmode="lin" valueType="num">
                                      <p:cBhvr>
                                        <p:cTn id="127" dur="2000"/>
                                        <p:tgtEl>
                                          <p:spTgt spid="7"/>
                                        </p:tgtEl>
                                        <p:attrNameLst>
                                          <p:attrName>ppt_h</p:attrName>
                                        </p:attrNameLst>
                                      </p:cBhvr>
                                      <p:tavLst>
                                        <p:tav tm="0">
                                          <p:val>
                                            <p:strVal val="ppt_h"/>
                                          </p:val>
                                        </p:tav>
                                        <p:tav tm="100000">
                                          <p:val>
                                            <p:fltVal val="0"/>
                                          </p:val>
                                        </p:tav>
                                      </p:tavLst>
                                    </p:anim>
                                    <p:anim calcmode="lin" valueType="num">
                                      <p:cBhvr>
                                        <p:cTn id="128" dur="2000"/>
                                        <p:tgtEl>
                                          <p:spTgt spid="7"/>
                                        </p:tgtEl>
                                        <p:attrNameLst>
                                          <p:attrName>ppt_x</p:attrName>
                                        </p:attrNameLst>
                                      </p:cBhvr>
                                      <p:tavLst>
                                        <p:tav tm="0">
                                          <p:val>
                                            <p:strVal val="ppt_x"/>
                                          </p:val>
                                        </p:tav>
                                        <p:tav tm="100000">
                                          <p:val>
                                            <p:fltVal val="0.5"/>
                                          </p:val>
                                        </p:tav>
                                      </p:tavLst>
                                    </p:anim>
                                    <p:anim calcmode="lin" valueType="num">
                                      <p:cBhvr>
                                        <p:cTn id="129" dur="2000"/>
                                        <p:tgtEl>
                                          <p:spTgt spid="7"/>
                                        </p:tgtEl>
                                        <p:attrNameLst>
                                          <p:attrName>ppt_y</p:attrName>
                                        </p:attrNameLst>
                                      </p:cBhvr>
                                      <p:tavLst>
                                        <p:tav tm="0">
                                          <p:val>
                                            <p:strVal val="ppt_y"/>
                                          </p:val>
                                        </p:tav>
                                        <p:tav tm="100000">
                                          <p:val>
                                            <p:fltVal val="0.5"/>
                                          </p:val>
                                        </p:tav>
                                      </p:tavLst>
                                    </p:anim>
                                    <p:set>
                                      <p:cBhvr>
                                        <p:cTn id="130" dur="1" fill="hold">
                                          <p:stCondLst>
                                            <p:cond delay="1999"/>
                                          </p:stCondLst>
                                        </p:cTn>
                                        <p:tgtEl>
                                          <p:spTgt spid="7"/>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2000"/>
                                        <p:tgtEl>
                                          <p:spTgt spid="8"/>
                                        </p:tgtEl>
                                        <p:attrNameLst>
                                          <p:attrName>ppt_w</p:attrName>
                                        </p:attrNameLst>
                                      </p:cBhvr>
                                      <p:tavLst>
                                        <p:tav tm="0">
                                          <p:val>
                                            <p:strVal val="ppt_w"/>
                                          </p:val>
                                        </p:tav>
                                        <p:tav tm="100000">
                                          <p:val>
                                            <p:fltVal val="0"/>
                                          </p:val>
                                        </p:tav>
                                      </p:tavLst>
                                    </p:anim>
                                    <p:anim calcmode="lin" valueType="num">
                                      <p:cBhvr>
                                        <p:cTn id="133" dur="2000"/>
                                        <p:tgtEl>
                                          <p:spTgt spid="8"/>
                                        </p:tgtEl>
                                        <p:attrNameLst>
                                          <p:attrName>ppt_h</p:attrName>
                                        </p:attrNameLst>
                                      </p:cBhvr>
                                      <p:tavLst>
                                        <p:tav tm="0">
                                          <p:val>
                                            <p:strVal val="ppt_h"/>
                                          </p:val>
                                        </p:tav>
                                        <p:tav tm="100000">
                                          <p:val>
                                            <p:fltVal val="0"/>
                                          </p:val>
                                        </p:tav>
                                      </p:tavLst>
                                    </p:anim>
                                    <p:anim calcmode="lin" valueType="num">
                                      <p:cBhvr>
                                        <p:cTn id="134" dur="2000"/>
                                        <p:tgtEl>
                                          <p:spTgt spid="8"/>
                                        </p:tgtEl>
                                        <p:attrNameLst>
                                          <p:attrName>ppt_x</p:attrName>
                                        </p:attrNameLst>
                                      </p:cBhvr>
                                      <p:tavLst>
                                        <p:tav tm="0">
                                          <p:val>
                                            <p:strVal val="ppt_x"/>
                                          </p:val>
                                        </p:tav>
                                        <p:tav tm="100000">
                                          <p:val>
                                            <p:fltVal val="0.5"/>
                                          </p:val>
                                        </p:tav>
                                      </p:tavLst>
                                    </p:anim>
                                    <p:anim calcmode="lin" valueType="num">
                                      <p:cBhvr>
                                        <p:cTn id="135" dur="2000"/>
                                        <p:tgtEl>
                                          <p:spTgt spid="8"/>
                                        </p:tgtEl>
                                        <p:attrNameLst>
                                          <p:attrName>ppt_y</p:attrName>
                                        </p:attrNameLst>
                                      </p:cBhvr>
                                      <p:tavLst>
                                        <p:tav tm="0">
                                          <p:val>
                                            <p:strVal val="ppt_y"/>
                                          </p:val>
                                        </p:tav>
                                        <p:tav tm="100000">
                                          <p:val>
                                            <p:fltVal val="0.5"/>
                                          </p:val>
                                        </p:tav>
                                      </p:tavLst>
                                    </p:anim>
                                    <p:set>
                                      <p:cBhvr>
                                        <p:cTn id="136" dur="1" fill="hold">
                                          <p:stCondLst>
                                            <p:cond delay="1999"/>
                                          </p:stCondLst>
                                        </p:cTn>
                                        <p:tgtEl>
                                          <p:spTgt spid="8"/>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2000"/>
                                        <p:tgtEl>
                                          <p:spTgt spid="9"/>
                                        </p:tgtEl>
                                        <p:attrNameLst>
                                          <p:attrName>ppt_w</p:attrName>
                                        </p:attrNameLst>
                                      </p:cBhvr>
                                      <p:tavLst>
                                        <p:tav tm="0">
                                          <p:val>
                                            <p:strVal val="ppt_w"/>
                                          </p:val>
                                        </p:tav>
                                        <p:tav tm="100000">
                                          <p:val>
                                            <p:fltVal val="0"/>
                                          </p:val>
                                        </p:tav>
                                      </p:tavLst>
                                    </p:anim>
                                    <p:anim calcmode="lin" valueType="num">
                                      <p:cBhvr>
                                        <p:cTn id="139" dur="2000"/>
                                        <p:tgtEl>
                                          <p:spTgt spid="9"/>
                                        </p:tgtEl>
                                        <p:attrNameLst>
                                          <p:attrName>ppt_h</p:attrName>
                                        </p:attrNameLst>
                                      </p:cBhvr>
                                      <p:tavLst>
                                        <p:tav tm="0">
                                          <p:val>
                                            <p:strVal val="ppt_h"/>
                                          </p:val>
                                        </p:tav>
                                        <p:tav tm="100000">
                                          <p:val>
                                            <p:fltVal val="0"/>
                                          </p:val>
                                        </p:tav>
                                      </p:tavLst>
                                    </p:anim>
                                    <p:anim calcmode="lin" valueType="num">
                                      <p:cBhvr>
                                        <p:cTn id="140" dur="2000"/>
                                        <p:tgtEl>
                                          <p:spTgt spid="9"/>
                                        </p:tgtEl>
                                        <p:attrNameLst>
                                          <p:attrName>ppt_x</p:attrName>
                                        </p:attrNameLst>
                                      </p:cBhvr>
                                      <p:tavLst>
                                        <p:tav tm="0">
                                          <p:val>
                                            <p:strVal val="ppt_x"/>
                                          </p:val>
                                        </p:tav>
                                        <p:tav tm="100000">
                                          <p:val>
                                            <p:fltVal val="0.5"/>
                                          </p:val>
                                        </p:tav>
                                      </p:tavLst>
                                    </p:anim>
                                    <p:anim calcmode="lin" valueType="num">
                                      <p:cBhvr>
                                        <p:cTn id="141" dur="2000"/>
                                        <p:tgtEl>
                                          <p:spTgt spid="9"/>
                                        </p:tgtEl>
                                        <p:attrNameLst>
                                          <p:attrName>ppt_y</p:attrName>
                                        </p:attrNameLst>
                                      </p:cBhvr>
                                      <p:tavLst>
                                        <p:tav tm="0">
                                          <p:val>
                                            <p:strVal val="ppt_y"/>
                                          </p:val>
                                        </p:tav>
                                        <p:tav tm="100000">
                                          <p:val>
                                            <p:fltVal val="0.5"/>
                                          </p:val>
                                        </p:tav>
                                      </p:tavLst>
                                    </p:anim>
                                    <p:set>
                                      <p:cBhvr>
                                        <p:cTn id="142" dur="1" fill="hold">
                                          <p:stCondLst>
                                            <p:cond delay="1999"/>
                                          </p:stCondLst>
                                        </p:cTn>
                                        <p:tgtEl>
                                          <p:spTgt spid="9"/>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2000"/>
                                        <p:tgtEl>
                                          <p:spTgt spid="10"/>
                                        </p:tgtEl>
                                        <p:attrNameLst>
                                          <p:attrName>ppt_w</p:attrName>
                                        </p:attrNameLst>
                                      </p:cBhvr>
                                      <p:tavLst>
                                        <p:tav tm="0">
                                          <p:val>
                                            <p:strVal val="ppt_w"/>
                                          </p:val>
                                        </p:tav>
                                        <p:tav tm="100000">
                                          <p:val>
                                            <p:fltVal val="0"/>
                                          </p:val>
                                        </p:tav>
                                      </p:tavLst>
                                    </p:anim>
                                    <p:anim calcmode="lin" valueType="num">
                                      <p:cBhvr>
                                        <p:cTn id="145" dur="2000"/>
                                        <p:tgtEl>
                                          <p:spTgt spid="10"/>
                                        </p:tgtEl>
                                        <p:attrNameLst>
                                          <p:attrName>ppt_h</p:attrName>
                                        </p:attrNameLst>
                                      </p:cBhvr>
                                      <p:tavLst>
                                        <p:tav tm="0">
                                          <p:val>
                                            <p:strVal val="ppt_h"/>
                                          </p:val>
                                        </p:tav>
                                        <p:tav tm="100000">
                                          <p:val>
                                            <p:fltVal val="0"/>
                                          </p:val>
                                        </p:tav>
                                      </p:tavLst>
                                    </p:anim>
                                    <p:anim calcmode="lin" valueType="num">
                                      <p:cBhvr>
                                        <p:cTn id="146" dur="2000"/>
                                        <p:tgtEl>
                                          <p:spTgt spid="10"/>
                                        </p:tgtEl>
                                        <p:attrNameLst>
                                          <p:attrName>ppt_x</p:attrName>
                                        </p:attrNameLst>
                                      </p:cBhvr>
                                      <p:tavLst>
                                        <p:tav tm="0">
                                          <p:val>
                                            <p:strVal val="ppt_x"/>
                                          </p:val>
                                        </p:tav>
                                        <p:tav tm="100000">
                                          <p:val>
                                            <p:fltVal val="0.5"/>
                                          </p:val>
                                        </p:tav>
                                      </p:tavLst>
                                    </p:anim>
                                    <p:anim calcmode="lin" valueType="num">
                                      <p:cBhvr>
                                        <p:cTn id="147" dur="2000"/>
                                        <p:tgtEl>
                                          <p:spTgt spid="10"/>
                                        </p:tgtEl>
                                        <p:attrNameLst>
                                          <p:attrName>ppt_y</p:attrName>
                                        </p:attrNameLst>
                                      </p:cBhvr>
                                      <p:tavLst>
                                        <p:tav tm="0">
                                          <p:val>
                                            <p:strVal val="ppt_y"/>
                                          </p:val>
                                        </p:tav>
                                        <p:tav tm="100000">
                                          <p:val>
                                            <p:fltVal val="0.5"/>
                                          </p:val>
                                        </p:tav>
                                      </p:tavLst>
                                    </p:anim>
                                    <p:set>
                                      <p:cBhvr>
                                        <p:cTn id="148" dur="1" fill="hold">
                                          <p:stCondLst>
                                            <p:cond delay="1999"/>
                                          </p:stCondLst>
                                        </p:cTn>
                                        <p:tgtEl>
                                          <p:spTgt spid="10"/>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2000"/>
                                        <p:tgtEl>
                                          <p:spTgt spid="11"/>
                                        </p:tgtEl>
                                        <p:attrNameLst>
                                          <p:attrName>ppt_w</p:attrName>
                                        </p:attrNameLst>
                                      </p:cBhvr>
                                      <p:tavLst>
                                        <p:tav tm="0">
                                          <p:val>
                                            <p:strVal val="ppt_w"/>
                                          </p:val>
                                        </p:tav>
                                        <p:tav tm="100000">
                                          <p:val>
                                            <p:fltVal val="0"/>
                                          </p:val>
                                        </p:tav>
                                      </p:tavLst>
                                    </p:anim>
                                    <p:anim calcmode="lin" valueType="num">
                                      <p:cBhvr>
                                        <p:cTn id="151" dur="2000"/>
                                        <p:tgtEl>
                                          <p:spTgt spid="11"/>
                                        </p:tgtEl>
                                        <p:attrNameLst>
                                          <p:attrName>ppt_h</p:attrName>
                                        </p:attrNameLst>
                                      </p:cBhvr>
                                      <p:tavLst>
                                        <p:tav tm="0">
                                          <p:val>
                                            <p:strVal val="ppt_h"/>
                                          </p:val>
                                        </p:tav>
                                        <p:tav tm="100000">
                                          <p:val>
                                            <p:fltVal val="0"/>
                                          </p:val>
                                        </p:tav>
                                      </p:tavLst>
                                    </p:anim>
                                    <p:anim calcmode="lin" valueType="num">
                                      <p:cBhvr>
                                        <p:cTn id="152" dur="2000"/>
                                        <p:tgtEl>
                                          <p:spTgt spid="11"/>
                                        </p:tgtEl>
                                        <p:attrNameLst>
                                          <p:attrName>ppt_x</p:attrName>
                                        </p:attrNameLst>
                                      </p:cBhvr>
                                      <p:tavLst>
                                        <p:tav tm="0">
                                          <p:val>
                                            <p:strVal val="ppt_x"/>
                                          </p:val>
                                        </p:tav>
                                        <p:tav tm="100000">
                                          <p:val>
                                            <p:fltVal val="0.5"/>
                                          </p:val>
                                        </p:tav>
                                      </p:tavLst>
                                    </p:anim>
                                    <p:anim calcmode="lin" valueType="num">
                                      <p:cBhvr>
                                        <p:cTn id="153" dur="2000"/>
                                        <p:tgtEl>
                                          <p:spTgt spid="11"/>
                                        </p:tgtEl>
                                        <p:attrNameLst>
                                          <p:attrName>ppt_y</p:attrName>
                                        </p:attrNameLst>
                                      </p:cBhvr>
                                      <p:tavLst>
                                        <p:tav tm="0">
                                          <p:val>
                                            <p:strVal val="ppt_y"/>
                                          </p:val>
                                        </p:tav>
                                        <p:tav tm="100000">
                                          <p:val>
                                            <p:fltVal val="0.5"/>
                                          </p:val>
                                        </p:tav>
                                      </p:tavLst>
                                    </p:anim>
                                    <p:set>
                                      <p:cBhvr>
                                        <p:cTn id="154" dur="1" fill="hold">
                                          <p:stCondLst>
                                            <p:cond delay="1999"/>
                                          </p:stCondLst>
                                        </p:cTn>
                                        <p:tgtEl>
                                          <p:spTgt spid="11"/>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2000"/>
                                        <p:tgtEl>
                                          <p:spTgt spid="12"/>
                                        </p:tgtEl>
                                        <p:attrNameLst>
                                          <p:attrName>ppt_w</p:attrName>
                                        </p:attrNameLst>
                                      </p:cBhvr>
                                      <p:tavLst>
                                        <p:tav tm="0">
                                          <p:val>
                                            <p:strVal val="ppt_w"/>
                                          </p:val>
                                        </p:tav>
                                        <p:tav tm="100000">
                                          <p:val>
                                            <p:fltVal val="0"/>
                                          </p:val>
                                        </p:tav>
                                      </p:tavLst>
                                    </p:anim>
                                    <p:anim calcmode="lin" valueType="num">
                                      <p:cBhvr>
                                        <p:cTn id="157" dur="2000"/>
                                        <p:tgtEl>
                                          <p:spTgt spid="12"/>
                                        </p:tgtEl>
                                        <p:attrNameLst>
                                          <p:attrName>ppt_h</p:attrName>
                                        </p:attrNameLst>
                                      </p:cBhvr>
                                      <p:tavLst>
                                        <p:tav tm="0">
                                          <p:val>
                                            <p:strVal val="ppt_h"/>
                                          </p:val>
                                        </p:tav>
                                        <p:tav tm="100000">
                                          <p:val>
                                            <p:fltVal val="0"/>
                                          </p:val>
                                        </p:tav>
                                      </p:tavLst>
                                    </p:anim>
                                    <p:anim calcmode="lin" valueType="num">
                                      <p:cBhvr>
                                        <p:cTn id="158" dur="2000"/>
                                        <p:tgtEl>
                                          <p:spTgt spid="12"/>
                                        </p:tgtEl>
                                        <p:attrNameLst>
                                          <p:attrName>ppt_x</p:attrName>
                                        </p:attrNameLst>
                                      </p:cBhvr>
                                      <p:tavLst>
                                        <p:tav tm="0">
                                          <p:val>
                                            <p:strVal val="ppt_x"/>
                                          </p:val>
                                        </p:tav>
                                        <p:tav tm="100000">
                                          <p:val>
                                            <p:fltVal val="0.5"/>
                                          </p:val>
                                        </p:tav>
                                      </p:tavLst>
                                    </p:anim>
                                    <p:anim calcmode="lin" valueType="num">
                                      <p:cBhvr>
                                        <p:cTn id="159" dur="2000"/>
                                        <p:tgtEl>
                                          <p:spTgt spid="12"/>
                                        </p:tgtEl>
                                        <p:attrNameLst>
                                          <p:attrName>ppt_y</p:attrName>
                                        </p:attrNameLst>
                                      </p:cBhvr>
                                      <p:tavLst>
                                        <p:tav tm="0">
                                          <p:val>
                                            <p:strVal val="ppt_y"/>
                                          </p:val>
                                        </p:tav>
                                        <p:tav tm="100000">
                                          <p:val>
                                            <p:fltVal val="0.5"/>
                                          </p:val>
                                        </p:tav>
                                      </p:tavLst>
                                    </p:anim>
                                    <p:set>
                                      <p:cBhvr>
                                        <p:cTn id="160" dur="1" fill="hold">
                                          <p:stCondLst>
                                            <p:cond delay="1999"/>
                                          </p:stCondLst>
                                        </p:cTn>
                                        <p:tgtEl>
                                          <p:spTgt spid="12"/>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2000"/>
                                        <p:tgtEl>
                                          <p:spTgt spid="13"/>
                                        </p:tgtEl>
                                        <p:attrNameLst>
                                          <p:attrName>ppt_w</p:attrName>
                                        </p:attrNameLst>
                                      </p:cBhvr>
                                      <p:tavLst>
                                        <p:tav tm="0">
                                          <p:val>
                                            <p:strVal val="ppt_w"/>
                                          </p:val>
                                        </p:tav>
                                        <p:tav tm="100000">
                                          <p:val>
                                            <p:fltVal val="0"/>
                                          </p:val>
                                        </p:tav>
                                      </p:tavLst>
                                    </p:anim>
                                    <p:anim calcmode="lin" valueType="num">
                                      <p:cBhvr>
                                        <p:cTn id="163" dur="2000"/>
                                        <p:tgtEl>
                                          <p:spTgt spid="13"/>
                                        </p:tgtEl>
                                        <p:attrNameLst>
                                          <p:attrName>ppt_h</p:attrName>
                                        </p:attrNameLst>
                                      </p:cBhvr>
                                      <p:tavLst>
                                        <p:tav tm="0">
                                          <p:val>
                                            <p:strVal val="ppt_h"/>
                                          </p:val>
                                        </p:tav>
                                        <p:tav tm="100000">
                                          <p:val>
                                            <p:fltVal val="0"/>
                                          </p:val>
                                        </p:tav>
                                      </p:tavLst>
                                    </p:anim>
                                    <p:anim calcmode="lin" valueType="num">
                                      <p:cBhvr>
                                        <p:cTn id="164" dur="2000"/>
                                        <p:tgtEl>
                                          <p:spTgt spid="13"/>
                                        </p:tgtEl>
                                        <p:attrNameLst>
                                          <p:attrName>ppt_x</p:attrName>
                                        </p:attrNameLst>
                                      </p:cBhvr>
                                      <p:tavLst>
                                        <p:tav tm="0">
                                          <p:val>
                                            <p:strVal val="ppt_x"/>
                                          </p:val>
                                        </p:tav>
                                        <p:tav tm="100000">
                                          <p:val>
                                            <p:fltVal val="0.5"/>
                                          </p:val>
                                        </p:tav>
                                      </p:tavLst>
                                    </p:anim>
                                    <p:anim calcmode="lin" valueType="num">
                                      <p:cBhvr>
                                        <p:cTn id="165" dur="2000"/>
                                        <p:tgtEl>
                                          <p:spTgt spid="13"/>
                                        </p:tgtEl>
                                        <p:attrNameLst>
                                          <p:attrName>ppt_y</p:attrName>
                                        </p:attrNameLst>
                                      </p:cBhvr>
                                      <p:tavLst>
                                        <p:tav tm="0">
                                          <p:val>
                                            <p:strVal val="ppt_y"/>
                                          </p:val>
                                        </p:tav>
                                        <p:tav tm="100000">
                                          <p:val>
                                            <p:fltVal val="0.5"/>
                                          </p:val>
                                        </p:tav>
                                      </p:tavLst>
                                    </p:anim>
                                    <p:set>
                                      <p:cBhvr>
                                        <p:cTn id="166" dur="1" fill="hold">
                                          <p:stCondLst>
                                            <p:cond delay="1999"/>
                                          </p:stCondLst>
                                        </p:cTn>
                                        <p:tgtEl>
                                          <p:spTgt spid="13"/>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2000"/>
                                        <p:tgtEl>
                                          <p:spTgt spid="14"/>
                                        </p:tgtEl>
                                        <p:attrNameLst>
                                          <p:attrName>ppt_w</p:attrName>
                                        </p:attrNameLst>
                                      </p:cBhvr>
                                      <p:tavLst>
                                        <p:tav tm="0">
                                          <p:val>
                                            <p:strVal val="ppt_w"/>
                                          </p:val>
                                        </p:tav>
                                        <p:tav tm="100000">
                                          <p:val>
                                            <p:fltVal val="0"/>
                                          </p:val>
                                        </p:tav>
                                      </p:tavLst>
                                    </p:anim>
                                    <p:anim calcmode="lin" valueType="num">
                                      <p:cBhvr>
                                        <p:cTn id="169" dur="2000"/>
                                        <p:tgtEl>
                                          <p:spTgt spid="14"/>
                                        </p:tgtEl>
                                        <p:attrNameLst>
                                          <p:attrName>ppt_h</p:attrName>
                                        </p:attrNameLst>
                                      </p:cBhvr>
                                      <p:tavLst>
                                        <p:tav tm="0">
                                          <p:val>
                                            <p:strVal val="ppt_h"/>
                                          </p:val>
                                        </p:tav>
                                        <p:tav tm="100000">
                                          <p:val>
                                            <p:fltVal val="0"/>
                                          </p:val>
                                        </p:tav>
                                      </p:tavLst>
                                    </p:anim>
                                    <p:anim calcmode="lin" valueType="num">
                                      <p:cBhvr>
                                        <p:cTn id="170" dur="2000"/>
                                        <p:tgtEl>
                                          <p:spTgt spid="14"/>
                                        </p:tgtEl>
                                        <p:attrNameLst>
                                          <p:attrName>ppt_x</p:attrName>
                                        </p:attrNameLst>
                                      </p:cBhvr>
                                      <p:tavLst>
                                        <p:tav tm="0">
                                          <p:val>
                                            <p:strVal val="ppt_x"/>
                                          </p:val>
                                        </p:tav>
                                        <p:tav tm="100000">
                                          <p:val>
                                            <p:fltVal val="0.5"/>
                                          </p:val>
                                        </p:tav>
                                      </p:tavLst>
                                    </p:anim>
                                    <p:anim calcmode="lin" valueType="num">
                                      <p:cBhvr>
                                        <p:cTn id="171" dur="2000"/>
                                        <p:tgtEl>
                                          <p:spTgt spid="14"/>
                                        </p:tgtEl>
                                        <p:attrNameLst>
                                          <p:attrName>ppt_y</p:attrName>
                                        </p:attrNameLst>
                                      </p:cBhvr>
                                      <p:tavLst>
                                        <p:tav tm="0">
                                          <p:val>
                                            <p:strVal val="ppt_y"/>
                                          </p:val>
                                        </p:tav>
                                        <p:tav tm="100000">
                                          <p:val>
                                            <p:fltVal val="0.5"/>
                                          </p:val>
                                        </p:tav>
                                      </p:tavLst>
                                    </p:anim>
                                    <p:set>
                                      <p:cBhvr>
                                        <p:cTn id="172" dur="1" fill="hold">
                                          <p:stCondLst>
                                            <p:cond delay="1999"/>
                                          </p:stCondLst>
                                        </p:cTn>
                                        <p:tgtEl>
                                          <p:spTgt spid="14"/>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2000"/>
                                        <p:tgtEl>
                                          <p:spTgt spid="15"/>
                                        </p:tgtEl>
                                        <p:attrNameLst>
                                          <p:attrName>ppt_w</p:attrName>
                                        </p:attrNameLst>
                                      </p:cBhvr>
                                      <p:tavLst>
                                        <p:tav tm="0">
                                          <p:val>
                                            <p:strVal val="ppt_w"/>
                                          </p:val>
                                        </p:tav>
                                        <p:tav tm="100000">
                                          <p:val>
                                            <p:fltVal val="0"/>
                                          </p:val>
                                        </p:tav>
                                      </p:tavLst>
                                    </p:anim>
                                    <p:anim calcmode="lin" valueType="num">
                                      <p:cBhvr>
                                        <p:cTn id="175" dur="2000"/>
                                        <p:tgtEl>
                                          <p:spTgt spid="15"/>
                                        </p:tgtEl>
                                        <p:attrNameLst>
                                          <p:attrName>ppt_h</p:attrName>
                                        </p:attrNameLst>
                                      </p:cBhvr>
                                      <p:tavLst>
                                        <p:tav tm="0">
                                          <p:val>
                                            <p:strVal val="ppt_h"/>
                                          </p:val>
                                        </p:tav>
                                        <p:tav tm="100000">
                                          <p:val>
                                            <p:fltVal val="0"/>
                                          </p:val>
                                        </p:tav>
                                      </p:tavLst>
                                    </p:anim>
                                    <p:anim calcmode="lin" valueType="num">
                                      <p:cBhvr>
                                        <p:cTn id="176" dur="2000"/>
                                        <p:tgtEl>
                                          <p:spTgt spid="15"/>
                                        </p:tgtEl>
                                        <p:attrNameLst>
                                          <p:attrName>ppt_x</p:attrName>
                                        </p:attrNameLst>
                                      </p:cBhvr>
                                      <p:tavLst>
                                        <p:tav tm="0">
                                          <p:val>
                                            <p:strVal val="ppt_x"/>
                                          </p:val>
                                        </p:tav>
                                        <p:tav tm="100000">
                                          <p:val>
                                            <p:fltVal val="0.5"/>
                                          </p:val>
                                        </p:tav>
                                      </p:tavLst>
                                    </p:anim>
                                    <p:anim calcmode="lin" valueType="num">
                                      <p:cBhvr>
                                        <p:cTn id="177" dur="2000"/>
                                        <p:tgtEl>
                                          <p:spTgt spid="15"/>
                                        </p:tgtEl>
                                        <p:attrNameLst>
                                          <p:attrName>ppt_y</p:attrName>
                                        </p:attrNameLst>
                                      </p:cBhvr>
                                      <p:tavLst>
                                        <p:tav tm="0">
                                          <p:val>
                                            <p:strVal val="ppt_y"/>
                                          </p:val>
                                        </p:tav>
                                        <p:tav tm="100000">
                                          <p:val>
                                            <p:fltVal val="0.5"/>
                                          </p:val>
                                        </p:tav>
                                      </p:tavLst>
                                    </p:anim>
                                    <p:set>
                                      <p:cBhvr>
                                        <p:cTn id="178" dur="1" fill="hold">
                                          <p:stCondLst>
                                            <p:cond delay="1999"/>
                                          </p:stCondLst>
                                        </p:cTn>
                                        <p:tgtEl>
                                          <p:spTgt spid="15"/>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2000"/>
                                        <p:tgtEl>
                                          <p:spTgt spid="16"/>
                                        </p:tgtEl>
                                        <p:attrNameLst>
                                          <p:attrName>ppt_w</p:attrName>
                                        </p:attrNameLst>
                                      </p:cBhvr>
                                      <p:tavLst>
                                        <p:tav tm="0">
                                          <p:val>
                                            <p:strVal val="ppt_w"/>
                                          </p:val>
                                        </p:tav>
                                        <p:tav tm="100000">
                                          <p:val>
                                            <p:fltVal val="0"/>
                                          </p:val>
                                        </p:tav>
                                      </p:tavLst>
                                    </p:anim>
                                    <p:anim calcmode="lin" valueType="num">
                                      <p:cBhvr>
                                        <p:cTn id="181" dur="2000"/>
                                        <p:tgtEl>
                                          <p:spTgt spid="16"/>
                                        </p:tgtEl>
                                        <p:attrNameLst>
                                          <p:attrName>ppt_h</p:attrName>
                                        </p:attrNameLst>
                                      </p:cBhvr>
                                      <p:tavLst>
                                        <p:tav tm="0">
                                          <p:val>
                                            <p:strVal val="ppt_h"/>
                                          </p:val>
                                        </p:tav>
                                        <p:tav tm="100000">
                                          <p:val>
                                            <p:fltVal val="0"/>
                                          </p:val>
                                        </p:tav>
                                      </p:tavLst>
                                    </p:anim>
                                    <p:anim calcmode="lin" valueType="num">
                                      <p:cBhvr>
                                        <p:cTn id="182" dur="2000"/>
                                        <p:tgtEl>
                                          <p:spTgt spid="16"/>
                                        </p:tgtEl>
                                        <p:attrNameLst>
                                          <p:attrName>ppt_x</p:attrName>
                                        </p:attrNameLst>
                                      </p:cBhvr>
                                      <p:tavLst>
                                        <p:tav tm="0">
                                          <p:val>
                                            <p:strVal val="ppt_x"/>
                                          </p:val>
                                        </p:tav>
                                        <p:tav tm="100000">
                                          <p:val>
                                            <p:fltVal val="0.5"/>
                                          </p:val>
                                        </p:tav>
                                      </p:tavLst>
                                    </p:anim>
                                    <p:anim calcmode="lin" valueType="num">
                                      <p:cBhvr>
                                        <p:cTn id="183" dur="2000"/>
                                        <p:tgtEl>
                                          <p:spTgt spid="16"/>
                                        </p:tgtEl>
                                        <p:attrNameLst>
                                          <p:attrName>ppt_y</p:attrName>
                                        </p:attrNameLst>
                                      </p:cBhvr>
                                      <p:tavLst>
                                        <p:tav tm="0">
                                          <p:val>
                                            <p:strVal val="ppt_y"/>
                                          </p:val>
                                        </p:tav>
                                        <p:tav tm="100000">
                                          <p:val>
                                            <p:fltVal val="0.5"/>
                                          </p:val>
                                        </p:tav>
                                      </p:tavLst>
                                    </p:anim>
                                    <p:set>
                                      <p:cBhvr>
                                        <p:cTn id="184" dur="1" fill="hold">
                                          <p:stCondLst>
                                            <p:cond delay="1999"/>
                                          </p:stCondLst>
                                        </p:cTn>
                                        <p:tgtEl>
                                          <p:spTgt spid="16"/>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2000"/>
                                        <p:tgtEl>
                                          <p:spTgt spid="17"/>
                                        </p:tgtEl>
                                        <p:attrNameLst>
                                          <p:attrName>ppt_w</p:attrName>
                                        </p:attrNameLst>
                                      </p:cBhvr>
                                      <p:tavLst>
                                        <p:tav tm="0">
                                          <p:val>
                                            <p:strVal val="ppt_w"/>
                                          </p:val>
                                        </p:tav>
                                        <p:tav tm="100000">
                                          <p:val>
                                            <p:fltVal val="0"/>
                                          </p:val>
                                        </p:tav>
                                      </p:tavLst>
                                    </p:anim>
                                    <p:anim calcmode="lin" valueType="num">
                                      <p:cBhvr>
                                        <p:cTn id="187" dur="2000"/>
                                        <p:tgtEl>
                                          <p:spTgt spid="17"/>
                                        </p:tgtEl>
                                        <p:attrNameLst>
                                          <p:attrName>ppt_h</p:attrName>
                                        </p:attrNameLst>
                                      </p:cBhvr>
                                      <p:tavLst>
                                        <p:tav tm="0">
                                          <p:val>
                                            <p:strVal val="ppt_h"/>
                                          </p:val>
                                        </p:tav>
                                        <p:tav tm="100000">
                                          <p:val>
                                            <p:fltVal val="0"/>
                                          </p:val>
                                        </p:tav>
                                      </p:tavLst>
                                    </p:anim>
                                    <p:anim calcmode="lin" valueType="num">
                                      <p:cBhvr>
                                        <p:cTn id="188" dur="2000"/>
                                        <p:tgtEl>
                                          <p:spTgt spid="17"/>
                                        </p:tgtEl>
                                        <p:attrNameLst>
                                          <p:attrName>ppt_x</p:attrName>
                                        </p:attrNameLst>
                                      </p:cBhvr>
                                      <p:tavLst>
                                        <p:tav tm="0">
                                          <p:val>
                                            <p:strVal val="ppt_x"/>
                                          </p:val>
                                        </p:tav>
                                        <p:tav tm="100000">
                                          <p:val>
                                            <p:fltVal val="0.5"/>
                                          </p:val>
                                        </p:tav>
                                      </p:tavLst>
                                    </p:anim>
                                    <p:anim calcmode="lin" valueType="num">
                                      <p:cBhvr>
                                        <p:cTn id="189" dur="2000"/>
                                        <p:tgtEl>
                                          <p:spTgt spid="17"/>
                                        </p:tgtEl>
                                        <p:attrNameLst>
                                          <p:attrName>ppt_y</p:attrName>
                                        </p:attrNameLst>
                                      </p:cBhvr>
                                      <p:tavLst>
                                        <p:tav tm="0">
                                          <p:val>
                                            <p:strVal val="ppt_y"/>
                                          </p:val>
                                        </p:tav>
                                        <p:tav tm="100000">
                                          <p:val>
                                            <p:fltVal val="0.5"/>
                                          </p:val>
                                        </p:tav>
                                      </p:tavLst>
                                    </p:anim>
                                    <p:set>
                                      <p:cBhvr>
                                        <p:cTn id="190" dur="1" fill="hold">
                                          <p:stCondLst>
                                            <p:cond delay="1999"/>
                                          </p:stCondLst>
                                        </p:cTn>
                                        <p:tgtEl>
                                          <p:spTgt spid="17"/>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2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6"/>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7"/>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8"/>
                                        </p:tgtEl>
                                        <p:attrNameLst>
                                          <p:attrName>r</p:attrName>
                                        </p:attrNameLst>
                                      </p:cBhvr>
                                    </p:animRot>
                                  </p:childTnLst>
                                </p:cTn>
                              </p:par>
                              <p:par>
                                <p:cTn id="199" presetID="8" presetClass="emph" presetSubtype="0" fill="hold" nodeType="withEffect">
                                  <p:stCondLst>
                                    <p:cond delay="0"/>
                                  </p:stCondLst>
                                  <p:childTnLst>
                                    <p:animRot by="21600000">
                                      <p:cBhvr>
                                        <p:cTn id="200" dur="2000" fill="hold"/>
                                        <p:tgtEl>
                                          <p:spTgt spid="9"/>
                                        </p:tgtEl>
                                        <p:attrNameLst>
                                          <p:attrName>r</p:attrName>
                                        </p:attrNameLst>
                                      </p:cBhvr>
                                    </p:animRot>
                                  </p:childTnLst>
                                </p:cTn>
                              </p:par>
                              <p:par>
                                <p:cTn id="201" presetID="8" presetClass="emph" presetSubtype="0" fill="hold" nodeType="withEffect">
                                  <p:stCondLst>
                                    <p:cond delay="0"/>
                                  </p:stCondLst>
                                  <p:childTnLst>
                                    <p:animRot by="21600000">
                                      <p:cBhvr>
                                        <p:cTn id="202" dur="2000" fill="hold"/>
                                        <p:tgtEl>
                                          <p:spTgt spid="10"/>
                                        </p:tgtEl>
                                        <p:attrNameLst>
                                          <p:attrName>r</p:attrName>
                                        </p:attrNameLst>
                                      </p:cBhvr>
                                    </p:animRot>
                                  </p:childTnLst>
                                </p:cTn>
                              </p:par>
                              <p:par>
                                <p:cTn id="203" presetID="8" presetClass="emph" presetSubtype="0" fill="hold" nodeType="withEffect">
                                  <p:stCondLst>
                                    <p:cond delay="0"/>
                                  </p:stCondLst>
                                  <p:childTnLst>
                                    <p:animRot by="21600000">
                                      <p:cBhvr>
                                        <p:cTn id="204" dur="2000" fill="hold"/>
                                        <p:tgtEl>
                                          <p:spTgt spid="11"/>
                                        </p:tgtEl>
                                        <p:attrNameLst>
                                          <p:attrName>r</p:attrName>
                                        </p:attrNameLst>
                                      </p:cBhvr>
                                    </p:animRot>
                                  </p:childTnLst>
                                </p:cTn>
                              </p:par>
                              <p:par>
                                <p:cTn id="205" presetID="8" presetClass="emph" presetSubtype="0" fill="hold" nodeType="withEffect">
                                  <p:stCondLst>
                                    <p:cond delay="0"/>
                                  </p:stCondLst>
                                  <p:childTnLst>
                                    <p:animRot by="21600000">
                                      <p:cBhvr>
                                        <p:cTn id="206" dur="2000" fill="hold"/>
                                        <p:tgtEl>
                                          <p:spTgt spid="12"/>
                                        </p:tgtEl>
                                        <p:attrNameLst>
                                          <p:attrName>r</p:attrName>
                                        </p:attrNameLst>
                                      </p:cBhvr>
                                    </p:animRot>
                                  </p:childTnLst>
                                </p:cTn>
                              </p:par>
                              <p:par>
                                <p:cTn id="207" presetID="8" presetClass="emph" presetSubtype="0" fill="hold" nodeType="withEffect">
                                  <p:stCondLst>
                                    <p:cond delay="0"/>
                                  </p:stCondLst>
                                  <p:childTnLst>
                                    <p:animRot by="21600000">
                                      <p:cBhvr>
                                        <p:cTn id="208" dur="2000" fill="hold"/>
                                        <p:tgtEl>
                                          <p:spTgt spid="13"/>
                                        </p:tgtEl>
                                        <p:attrNameLst>
                                          <p:attrName>r</p:attrName>
                                        </p:attrNameLst>
                                      </p:cBhvr>
                                    </p:animRot>
                                  </p:childTnLst>
                                </p:cTn>
                              </p:par>
                              <p:par>
                                <p:cTn id="209" presetID="8" presetClass="emph" presetSubtype="0" fill="hold" nodeType="withEffect">
                                  <p:stCondLst>
                                    <p:cond delay="0"/>
                                  </p:stCondLst>
                                  <p:childTnLst>
                                    <p:animRot by="21600000">
                                      <p:cBhvr>
                                        <p:cTn id="210" dur="2000" fill="hold"/>
                                        <p:tgtEl>
                                          <p:spTgt spid="14"/>
                                        </p:tgtEl>
                                        <p:attrNameLst>
                                          <p:attrName>r</p:attrName>
                                        </p:attrNameLst>
                                      </p:cBhvr>
                                    </p:animRot>
                                  </p:childTnLst>
                                </p:cTn>
                              </p:par>
                              <p:par>
                                <p:cTn id="211" presetID="8" presetClass="emph" presetSubtype="0" fill="hold" nodeType="withEffect">
                                  <p:stCondLst>
                                    <p:cond delay="0"/>
                                  </p:stCondLst>
                                  <p:childTnLst>
                                    <p:animRot by="21600000">
                                      <p:cBhvr>
                                        <p:cTn id="212" dur="2000" fill="hold"/>
                                        <p:tgtEl>
                                          <p:spTgt spid="15"/>
                                        </p:tgtEl>
                                        <p:attrNameLst>
                                          <p:attrName>r</p:attrName>
                                        </p:attrNameLst>
                                      </p:cBhvr>
                                    </p:animRot>
                                  </p:childTnLst>
                                </p:cTn>
                              </p:par>
                              <p:par>
                                <p:cTn id="213" presetID="8" presetClass="emph" presetSubtype="0" fill="hold" nodeType="withEffect">
                                  <p:stCondLst>
                                    <p:cond delay="0"/>
                                  </p:stCondLst>
                                  <p:childTnLst>
                                    <p:animRot by="21600000">
                                      <p:cBhvr>
                                        <p:cTn id="214" dur="2000" fill="hold"/>
                                        <p:tgtEl>
                                          <p:spTgt spid="16"/>
                                        </p:tgtEl>
                                        <p:attrNameLst>
                                          <p:attrName>r</p:attrName>
                                        </p:attrNameLst>
                                      </p:cBhvr>
                                    </p:animRot>
                                  </p:childTnLst>
                                </p:cTn>
                              </p:par>
                              <p:par>
                                <p:cTn id="215" presetID="8" presetClass="emph" presetSubtype="0" fill="hold" nodeType="withEffect">
                                  <p:stCondLst>
                                    <p:cond delay="0"/>
                                  </p:stCondLst>
                                  <p:childTnLst>
                                    <p:animRot by="21600000">
                                      <p:cBhvr>
                                        <p:cTn id="216" dur="2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0" presetClass="entr" presetSubtype="0"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fade">
                                      <p:cBhvr>
                                        <p:cTn id="223" dur="2000"/>
                                        <p:tgtEl>
                                          <p:spTgt spid="4"/>
                                        </p:tgtEl>
                                      </p:cBhvr>
                                    </p:animEffect>
                                  </p:childTnLst>
                                </p:cTn>
                              </p:par>
                            </p:childTnLst>
                          </p:cTn>
                        </p:par>
                        <p:par>
                          <p:cTn id="224" fill="hold">
                            <p:stCondLst>
                              <p:cond delay="4000"/>
                            </p:stCondLst>
                            <p:childTnLst>
                              <p:par>
                                <p:cTn id="225" presetID="10" presetClass="entr" presetSubtype="0" fill="hold" nodeType="afterEffect">
                                  <p:stCondLst>
                                    <p:cond delay="0"/>
                                  </p:stCondLst>
                                  <p:childTnLst>
                                    <p:set>
                                      <p:cBhvr>
                                        <p:cTn id="226" dur="1" fill="hold">
                                          <p:stCondLst>
                                            <p:cond delay="0"/>
                                          </p:stCondLst>
                                        </p:cTn>
                                        <p:tgtEl>
                                          <p:spTgt spid="18"/>
                                        </p:tgtEl>
                                        <p:attrNameLst>
                                          <p:attrName>style.visibility</p:attrName>
                                        </p:attrNameLst>
                                      </p:cBhvr>
                                      <p:to>
                                        <p:strVal val="visible"/>
                                      </p:to>
                                    </p:set>
                                    <p:animEffect transition="in" filter="fade">
                                      <p:cBhvr>
                                        <p:cTn id="227" dur="5000"/>
                                        <p:tgtEl>
                                          <p:spTgt spid="18"/>
                                        </p:tgtEl>
                                      </p:cBhvr>
                                    </p:animEffect>
                                  </p:childTnLst>
                                </p:cTn>
                              </p:par>
                            </p:childTnLst>
                          </p:cTn>
                        </p:par>
                        <p:par>
                          <p:cTn id="228" fill="hold">
                            <p:stCondLst>
                              <p:cond delay="9000"/>
                            </p:stCondLst>
                            <p:childTnLst>
                              <p:par>
                                <p:cTn id="229" presetID="10" presetClass="entr" presetSubtype="0" fill="hold" nodeType="afterEffect">
                                  <p:stCondLst>
                                    <p:cond delay="0"/>
                                  </p:stCondLst>
                                  <p:childTnLst>
                                    <p:set>
                                      <p:cBhvr>
                                        <p:cTn id="230" dur="1" fill="hold">
                                          <p:stCondLst>
                                            <p:cond delay="0"/>
                                          </p:stCondLst>
                                        </p:cTn>
                                        <p:tgtEl>
                                          <p:spTgt spid="19"/>
                                        </p:tgtEl>
                                        <p:attrNameLst>
                                          <p:attrName>style.visibility</p:attrName>
                                        </p:attrNameLst>
                                      </p:cBhvr>
                                      <p:to>
                                        <p:strVal val="visible"/>
                                      </p:to>
                                    </p:set>
                                    <p:animEffect transition="in" filter="fade">
                                      <p:cBhvr>
                                        <p:cTn id="231"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3736"/>
              </a:gs>
              <a:gs pos="50000">
                <a:srgbClr val="0066CC">
                  <a:shade val="67500"/>
                  <a:satMod val="115000"/>
                </a:srgbClr>
              </a:gs>
              <a:gs pos="100000">
                <a:srgbClr val="0066CC">
                  <a:shade val="100000"/>
                  <a:satMod val="115000"/>
                </a:srgbClr>
              </a:gs>
            </a:gsLst>
            <a:path path="circle">
              <a:fillToRect l="50000" t="50000" r="50000" b="50000"/>
            </a:path>
            <a:tileRect/>
          </a:gradFill>
        </p:spPr>
        <p:txBody>
          <a:bodyPr/>
          <a:lstStyle/>
          <a:p>
            <a:endParaRPr lang="es-ES" dirty="0"/>
          </a:p>
        </p:txBody>
      </p:sp>
      <p:pic>
        <p:nvPicPr>
          <p:cNvPr id="4" name="3 Imagen" descr="0(19).jpg"/>
          <p:cNvPicPr>
            <a:picLocks noChangeAspect="1"/>
          </p:cNvPicPr>
          <p:nvPr/>
        </p:nvPicPr>
        <p:blipFill>
          <a:blip r:embed="rId2"/>
          <a:stretch>
            <a:fillRect/>
          </a:stretch>
        </p:blipFill>
        <p:spPr>
          <a:xfrm>
            <a:off x="0" y="6691"/>
            <a:ext cx="9144000" cy="6851309"/>
          </a:xfrm>
          <a:prstGeom prst="rect">
            <a:avLst/>
          </a:prstGeom>
        </p:spPr>
      </p:pic>
      <p:pic>
        <p:nvPicPr>
          <p:cNvPr id="5" name="4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a:off x="3857620" y="3643314"/>
            <a:ext cx="1643064" cy="2552700"/>
          </a:xfrm>
          <a:prstGeom prst="rect">
            <a:avLst/>
          </a:prstGeom>
        </p:spPr>
      </p:pic>
      <p:pic>
        <p:nvPicPr>
          <p:cNvPr id="6" name="5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0800000">
            <a:off x="3786182" y="642918"/>
            <a:ext cx="1643064" cy="2552700"/>
          </a:xfrm>
          <a:prstGeom prst="rect">
            <a:avLst/>
          </a:prstGeom>
        </p:spPr>
      </p:pic>
      <p:pic>
        <p:nvPicPr>
          <p:cNvPr id="7" name="6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5400000">
            <a:off x="2455050" y="2116926"/>
            <a:ext cx="1643064" cy="2552700"/>
          </a:xfrm>
          <a:prstGeom prst="rect">
            <a:avLst/>
          </a:prstGeom>
        </p:spPr>
      </p:pic>
      <p:pic>
        <p:nvPicPr>
          <p:cNvPr id="8" name="7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6200000">
            <a:off x="5312570" y="2116926"/>
            <a:ext cx="1643064" cy="2552700"/>
          </a:xfrm>
          <a:prstGeom prst="rect">
            <a:avLst/>
          </a:prstGeom>
        </p:spPr>
      </p:pic>
      <p:pic>
        <p:nvPicPr>
          <p:cNvPr id="9" name="8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7543931">
            <a:off x="2623118" y="850275"/>
            <a:ext cx="1643064" cy="2552700"/>
          </a:xfrm>
          <a:prstGeom prst="rect">
            <a:avLst/>
          </a:prstGeom>
        </p:spPr>
      </p:pic>
      <p:pic>
        <p:nvPicPr>
          <p:cNvPr id="10" name="9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3847987">
            <a:off x="5123448" y="850274"/>
            <a:ext cx="1643064" cy="2552700"/>
          </a:xfrm>
          <a:prstGeom prst="rect">
            <a:avLst/>
          </a:prstGeom>
        </p:spPr>
      </p:pic>
      <p:pic>
        <p:nvPicPr>
          <p:cNvPr id="11" name="10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2412770">
            <a:off x="2558674" y="3229114"/>
            <a:ext cx="1643064" cy="2552700"/>
          </a:xfrm>
          <a:prstGeom prst="rect">
            <a:avLst/>
          </a:prstGeom>
        </p:spPr>
      </p:pic>
      <p:pic>
        <p:nvPicPr>
          <p:cNvPr id="12" name="11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8060808">
            <a:off x="5053330" y="3228615"/>
            <a:ext cx="1643064" cy="2552700"/>
          </a:xfrm>
          <a:prstGeom prst="rect">
            <a:avLst/>
          </a:prstGeom>
        </p:spPr>
      </p:pic>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1" fill="hold"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ppt_x"/>
                                          </p:val>
                                        </p:tav>
                                      </p:tavLst>
                                    </p:anim>
                                    <p:anim calcmode="lin" valueType="num">
                                      <p:cBhvr additive="base">
                                        <p:cTn id="59" dur="2000"/>
                                        <p:tgtEl>
                                          <p:spTgt spid="5"/>
                                        </p:tgtEl>
                                        <p:attrNameLst>
                                          <p:attrName>ppt_y</p:attrName>
                                        </p:attrNameLst>
                                      </p:cBhvr>
                                      <p:tavLst>
                                        <p:tav tm="0">
                                          <p:val>
                                            <p:strVal val="ppt_y"/>
                                          </p:val>
                                        </p:tav>
                                        <p:tav tm="100000">
                                          <p:val>
                                            <p:strVal val="0-ppt_h/2"/>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1+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1+ppt_w/2"/>
                                          </p:val>
                                        </p:tav>
                                      </p:tavLst>
                                    </p:anim>
                                    <p:anim calcmode="lin" valueType="num">
                                      <p:cBhvr additive="base">
                                        <p:cTn id="67" dur="2000"/>
                                        <p:tgtEl>
                                          <p:spTgt spid="7"/>
                                        </p:tgtEl>
                                        <p:attrNameLst>
                                          <p:attrName>ppt_y</p:attrName>
                                        </p:attrNameLst>
                                      </p:cBhvr>
                                      <p:tavLst>
                                        <p:tav tm="0">
                                          <p:val>
                                            <p:strVal val="ppt_y"/>
                                          </p:val>
                                        </p:tav>
                                        <p:tav tm="100000">
                                          <p:val>
                                            <p:strVal val="ppt_y"/>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6"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circle(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66CC">
                  <a:shade val="67500"/>
                  <a:satMod val="115000"/>
                </a:srgbClr>
              </a:gs>
              <a:gs pos="100000">
                <a:srgbClr val="0066CC">
                  <a:shade val="100000"/>
                  <a:satMod val="115000"/>
                </a:srgbClr>
              </a:gs>
            </a:gsLst>
            <a:lin ang="5400000" scaled="1"/>
            <a:tileRect/>
          </a:gradFill>
        </p:spPr>
        <p:txBody>
          <a:bodyPr/>
          <a:lstStyle/>
          <a:p>
            <a:endParaRPr lang="es-ES" dirty="0"/>
          </a:p>
        </p:txBody>
      </p:sp>
      <p:pic>
        <p:nvPicPr>
          <p:cNvPr id="6" name="5 Imagen" descr="0(7).jpg"/>
          <p:cNvPicPr>
            <a:picLocks noChangeAspect="1"/>
          </p:cNvPicPr>
          <p:nvPr/>
        </p:nvPicPr>
        <p:blipFill>
          <a:blip r:embed="rId2"/>
          <a:stretch>
            <a:fillRect/>
          </a:stretch>
        </p:blipFill>
        <p:spPr>
          <a:xfrm>
            <a:off x="11891" y="0"/>
            <a:ext cx="9132109" cy="6858000"/>
          </a:xfrm>
          <a:prstGeom prst="rect">
            <a:avLst/>
          </a:prstGeom>
        </p:spPr>
      </p:pic>
      <p:sp>
        <p:nvSpPr>
          <p:cNvPr id="7" name="6 Cheurón"/>
          <p:cNvSpPr/>
          <p:nvPr/>
        </p:nvSpPr>
        <p:spPr>
          <a:xfrm>
            <a:off x="0" y="0"/>
            <a:ext cx="2071670" cy="1643050"/>
          </a:xfrm>
          <a:prstGeom prst="chevron">
            <a:avLst>
              <a:gd name="adj" fmla="val 101267"/>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1643050"/>
            <a:ext cx="2071670" cy="1714512"/>
          </a:xfrm>
          <a:prstGeom prst="chevron">
            <a:avLst>
              <a:gd name="adj" fmla="val 97509"/>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3357562"/>
            <a:ext cx="2071670" cy="1643074"/>
          </a:xfrm>
          <a:prstGeom prst="chevron">
            <a:avLst>
              <a:gd name="adj" fmla="val 99348"/>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5000636"/>
            <a:ext cx="2071670" cy="1857364"/>
          </a:xfrm>
          <a:prstGeom prst="chevron">
            <a:avLst>
              <a:gd name="adj" fmla="val 90860"/>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0"/>
            <a:ext cx="2071670" cy="1643050"/>
          </a:xfrm>
          <a:prstGeom prst="chevron">
            <a:avLst>
              <a:gd name="adj" fmla="val 104146"/>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7072330" y="1643050"/>
            <a:ext cx="2071670" cy="1714512"/>
          </a:xfrm>
          <a:prstGeom prst="chevron">
            <a:avLst>
              <a:gd name="adj" fmla="val 97509"/>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7072330" y="3357562"/>
            <a:ext cx="2071670" cy="1643074"/>
          </a:xfrm>
          <a:prstGeom prst="chevron">
            <a:avLst>
              <a:gd name="adj" fmla="val 105105"/>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7072330" y="5000636"/>
            <a:ext cx="2071670" cy="1857364"/>
          </a:xfrm>
          <a:prstGeom prst="chevron">
            <a:avLst>
              <a:gd name="adj" fmla="val 92558"/>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285852" y="0"/>
            <a:ext cx="2071670" cy="1643050"/>
          </a:xfrm>
          <a:prstGeom prst="chevron">
            <a:avLst>
              <a:gd name="adj" fmla="val 104146"/>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1285852" y="1643050"/>
            <a:ext cx="2071670" cy="1714512"/>
          </a:xfrm>
          <a:prstGeom prst="chevron">
            <a:avLst>
              <a:gd name="adj" fmla="val 102107"/>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285852" y="3357562"/>
            <a:ext cx="2071670" cy="1643074"/>
          </a:xfrm>
          <a:prstGeom prst="chevron">
            <a:avLst>
              <a:gd name="adj" fmla="val 104145"/>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1285852" y="5000636"/>
            <a:ext cx="2071670" cy="1857364"/>
          </a:xfrm>
          <a:prstGeom prst="chevron">
            <a:avLst>
              <a:gd name="adj" fmla="val 95104"/>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5857884" y="0"/>
            <a:ext cx="2071670" cy="1643050"/>
          </a:xfrm>
          <a:prstGeom prst="chevron">
            <a:avLst>
              <a:gd name="adj" fmla="val 104145"/>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5857884" y="1643050"/>
            <a:ext cx="2071670" cy="1714512"/>
          </a:xfrm>
          <a:prstGeom prst="chevron">
            <a:avLst>
              <a:gd name="adj" fmla="val 100267"/>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857884" y="3357562"/>
            <a:ext cx="2071670" cy="1643074"/>
          </a:xfrm>
          <a:prstGeom prst="chevron">
            <a:avLst>
              <a:gd name="adj" fmla="val 104146"/>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857884" y="5000636"/>
            <a:ext cx="2071670" cy="1857364"/>
          </a:xfrm>
          <a:prstGeom prst="chevron">
            <a:avLst>
              <a:gd name="adj" fmla="val 90860"/>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4714876" y="0"/>
            <a:ext cx="2071670" cy="1643050"/>
          </a:xfrm>
          <a:prstGeom prst="chevron">
            <a:avLst>
              <a:gd name="adj" fmla="val 101267"/>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4643438" y="1643050"/>
            <a:ext cx="2071670" cy="1714512"/>
          </a:xfrm>
          <a:prstGeom prst="chevron">
            <a:avLst>
              <a:gd name="adj" fmla="val 99348"/>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0800000">
            <a:off x="4643438" y="3357562"/>
            <a:ext cx="2071670" cy="1643074"/>
          </a:xfrm>
          <a:prstGeom prst="chevron">
            <a:avLst>
              <a:gd name="adj" fmla="val 102226"/>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4643438" y="5000636"/>
            <a:ext cx="2071670" cy="1857364"/>
          </a:xfrm>
          <a:prstGeom prst="chevron">
            <a:avLst>
              <a:gd name="adj" fmla="val 91709"/>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a:off x="2571736" y="0"/>
            <a:ext cx="2071670" cy="1643050"/>
          </a:xfrm>
          <a:prstGeom prst="chevron">
            <a:avLst>
              <a:gd name="adj" fmla="val 102227"/>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2571736" y="1643050"/>
            <a:ext cx="2071670" cy="1714512"/>
          </a:xfrm>
          <a:prstGeom prst="chevron">
            <a:avLst>
              <a:gd name="adj" fmla="val 101187"/>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a:off x="2571736" y="3357562"/>
            <a:ext cx="2071670" cy="1643074"/>
          </a:xfrm>
          <a:prstGeom prst="chevron">
            <a:avLst>
              <a:gd name="adj" fmla="val 105106"/>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a:off x="2500298" y="5000636"/>
            <a:ext cx="2071670" cy="1857364"/>
          </a:xfrm>
          <a:prstGeom prst="chevron">
            <a:avLst>
              <a:gd name="adj" fmla="val 95953"/>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1" name="30 Imagen" descr="GVJJJJ.png"/>
          <p:cNvPicPr>
            <a:picLocks noChangeAspect="1"/>
          </p:cNvPicPr>
          <p:nvPr/>
        </p:nvPicPr>
        <p:blipFill>
          <a:blip r:embed="rId3"/>
          <a:stretch>
            <a:fillRect/>
          </a:stretch>
        </p:blipFill>
        <p:spPr>
          <a:xfrm>
            <a:off x="428596" y="2000240"/>
            <a:ext cx="3049714" cy="4857760"/>
          </a:xfrm>
          <a:prstGeom prst="rect">
            <a:avLst/>
          </a:prstGeom>
        </p:spPr>
      </p:pic>
      <p:sp>
        <p:nvSpPr>
          <p:cNvPr id="32" name="31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2000" fill="hold"/>
                                        <p:tgtEl>
                                          <p:spTgt spid="27"/>
                                        </p:tgtEl>
                                        <p:attrNameLst>
                                          <p:attrName>ppt_x</p:attrName>
                                        </p:attrNameLst>
                                      </p:cBhvr>
                                      <p:tavLst>
                                        <p:tav tm="0">
                                          <p:val>
                                            <p:strVal val="1+#ppt_w/2"/>
                                          </p:val>
                                        </p:tav>
                                        <p:tav tm="100000">
                                          <p:val>
                                            <p:strVal val="#ppt_x"/>
                                          </p:val>
                                        </p:tav>
                                      </p:tavLst>
                                    </p:anim>
                                    <p:anim calcmode="lin" valueType="num">
                                      <p:cBhvr additive="base">
                                        <p:cTn id="43" dur="20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2000" fill="hold"/>
                                        <p:tgtEl>
                                          <p:spTgt spid="28"/>
                                        </p:tgtEl>
                                        <p:attrNameLst>
                                          <p:attrName>ppt_x</p:attrName>
                                        </p:attrNameLst>
                                      </p:cBhvr>
                                      <p:tavLst>
                                        <p:tav tm="0">
                                          <p:val>
                                            <p:strVal val="1+#ppt_w/2"/>
                                          </p:val>
                                        </p:tav>
                                        <p:tav tm="100000">
                                          <p:val>
                                            <p:strVal val="#ppt_x"/>
                                          </p:val>
                                        </p:tav>
                                      </p:tavLst>
                                    </p:anim>
                                    <p:anim calcmode="lin" valueType="num">
                                      <p:cBhvr additive="base">
                                        <p:cTn id="47" dur="200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2000" fill="hold"/>
                                        <p:tgtEl>
                                          <p:spTgt spid="29"/>
                                        </p:tgtEl>
                                        <p:attrNameLst>
                                          <p:attrName>ppt_x</p:attrName>
                                        </p:attrNameLst>
                                      </p:cBhvr>
                                      <p:tavLst>
                                        <p:tav tm="0">
                                          <p:val>
                                            <p:strVal val="1+#ppt_w/2"/>
                                          </p:val>
                                        </p:tav>
                                        <p:tav tm="100000">
                                          <p:val>
                                            <p:strVal val="#ppt_x"/>
                                          </p:val>
                                        </p:tav>
                                      </p:tavLst>
                                    </p:anim>
                                    <p:anim calcmode="lin" valueType="num">
                                      <p:cBhvr additive="base">
                                        <p:cTn id="51" dur="2000" fill="hold"/>
                                        <p:tgtEl>
                                          <p:spTgt spid="2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2000" fill="hold"/>
                                        <p:tgtEl>
                                          <p:spTgt spid="30"/>
                                        </p:tgtEl>
                                        <p:attrNameLst>
                                          <p:attrName>ppt_x</p:attrName>
                                        </p:attrNameLst>
                                      </p:cBhvr>
                                      <p:tavLst>
                                        <p:tav tm="0">
                                          <p:val>
                                            <p:strVal val="1+#ppt_w/2"/>
                                          </p:val>
                                        </p:tav>
                                        <p:tav tm="100000">
                                          <p:val>
                                            <p:strVal val="#ppt_x"/>
                                          </p:val>
                                        </p:tav>
                                      </p:tavLst>
                                    </p:anim>
                                    <p:anim calcmode="lin" valueType="num">
                                      <p:cBhvr additive="base">
                                        <p:cTn id="55" dur="2000" fill="hold"/>
                                        <p:tgtEl>
                                          <p:spTgt spid="3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2000" fill="hold"/>
                                        <p:tgtEl>
                                          <p:spTgt spid="13"/>
                                        </p:tgtEl>
                                        <p:attrNameLst>
                                          <p:attrName>ppt_x</p:attrName>
                                        </p:attrNameLst>
                                      </p:cBhvr>
                                      <p:tavLst>
                                        <p:tav tm="0">
                                          <p:val>
                                            <p:strVal val="0-#ppt_w/2"/>
                                          </p:val>
                                        </p:tav>
                                        <p:tav tm="100000">
                                          <p:val>
                                            <p:strVal val="#ppt_x"/>
                                          </p:val>
                                        </p:tav>
                                      </p:tavLst>
                                    </p:anim>
                                    <p:anim calcmode="lin" valueType="num">
                                      <p:cBhvr additive="base">
                                        <p:cTn id="67" dur="2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2000" fill="hold"/>
                                        <p:tgtEl>
                                          <p:spTgt spid="14"/>
                                        </p:tgtEl>
                                        <p:attrNameLst>
                                          <p:attrName>ppt_x</p:attrName>
                                        </p:attrNameLst>
                                      </p:cBhvr>
                                      <p:tavLst>
                                        <p:tav tm="0">
                                          <p:val>
                                            <p:strVal val="0-#ppt_w/2"/>
                                          </p:val>
                                        </p:tav>
                                        <p:tav tm="100000">
                                          <p:val>
                                            <p:strVal val="#ppt_x"/>
                                          </p:val>
                                        </p:tav>
                                      </p:tavLst>
                                    </p:anim>
                                    <p:anim calcmode="lin" valueType="num">
                                      <p:cBhvr additive="base">
                                        <p:cTn id="71" dur="2000" fill="hold"/>
                                        <p:tgtEl>
                                          <p:spTgt spid="1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0-#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0-#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0-#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0-#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0-#ppt_w/2"/>
                                          </p:val>
                                        </p:tav>
                                        <p:tav tm="100000">
                                          <p:val>
                                            <p:strVal val="#ppt_x"/>
                                          </p:val>
                                        </p:tav>
                                      </p:tavLst>
                                    </p:anim>
                                    <p:anim calcmode="lin" valueType="num">
                                      <p:cBhvr additive="base">
                                        <p:cTn id="91" dur="2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0-#ppt_w/2"/>
                                          </p:val>
                                        </p:tav>
                                        <p:tav tm="100000">
                                          <p:val>
                                            <p:strVal val="#ppt_x"/>
                                          </p:val>
                                        </p:tav>
                                      </p:tavLst>
                                    </p:anim>
                                    <p:anim calcmode="lin" valueType="num">
                                      <p:cBhvr additive="base">
                                        <p:cTn id="99" dur="2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0-#ppt_w/2"/>
                                          </p:val>
                                        </p:tav>
                                        <p:tav tm="100000">
                                          <p:val>
                                            <p:strVal val="#ppt_x"/>
                                          </p:val>
                                        </p:tav>
                                      </p:tavLst>
                                    </p:anim>
                                    <p:anim calcmode="lin" valueType="num">
                                      <p:cBhvr additive="base">
                                        <p:cTn id="103" dur="2000" fill="hold"/>
                                        <p:tgtEl>
                                          <p:spTgt spid="26"/>
                                        </p:tgtEl>
                                        <p:attrNameLst>
                                          <p:attrName>ppt_y</p:attrName>
                                        </p:attrNameLst>
                                      </p:cBhvr>
                                      <p:tavLst>
                                        <p:tav tm="0">
                                          <p:val>
                                            <p:strVal val="#ppt_y"/>
                                          </p:val>
                                        </p:tav>
                                        <p:tav tm="100000">
                                          <p:val>
                                            <p:strVal val="#ppt_y"/>
                                          </p:val>
                                        </p:tav>
                                      </p:tavLst>
                                    </p:anim>
                                  </p:childTnLst>
                                </p:cTn>
                              </p:par>
                              <p:par>
                                <p:cTn id="104" presetID="8" presetClass="emph" presetSubtype="0" fill="hold" grpId="1" nodeType="withEffect">
                                  <p:stCondLst>
                                    <p:cond delay="0"/>
                                  </p:stCondLst>
                                  <p:childTnLst>
                                    <p:animRot by="21600000">
                                      <p:cBhvr>
                                        <p:cTn id="105" dur="2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2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2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2000" fill="hold"/>
                                        <p:tgtEl>
                                          <p:spTgt spid="27"/>
                                        </p:tgtEl>
                                        <p:attrNameLst>
                                          <p:attrName>r</p:attrName>
                                        </p:attrNameLst>
                                      </p:cBhvr>
                                    </p:animRot>
                                  </p:childTnLst>
                                </p:cTn>
                              </p:par>
                              <p:par>
                                <p:cTn id="122" presetID="8" presetClass="emph" presetSubtype="0" fill="hold" grpId="1" nodeType="withEffect">
                                  <p:stCondLst>
                                    <p:cond delay="0"/>
                                  </p:stCondLst>
                                  <p:childTnLst>
                                    <p:animRot by="21600000">
                                      <p:cBhvr>
                                        <p:cTn id="123" dur="2000" fill="hold"/>
                                        <p:tgtEl>
                                          <p:spTgt spid="28"/>
                                        </p:tgtEl>
                                        <p:attrNameLst>
                                          <p:attrName>r</p:attrName>
                                        </p:attrNameLst>
                                      </p:cBhvr>
                                    </p:animRot>
                                  </p:childTnLst>
                                </p:cTn>
                              </p:par>
                              <p:par>
                                <p:cTn id="124" presetID="8" presetClass="emph" presetSubtype="0" fill="hold" grpId="1" nodeType="withEffect">
                                  <p:stCondLst>
                                    <p:cond delay="0"/>
                                  </p:stCondLst>
                                  <p:childTnLst>
                                    <p:animRot by="21600000">
                                      <p:cBhvr>
                                        <p:cTn id="125" dur="2000" fill="hold"/>
                                        <p:tgtEl>
                                          <p:spTgt spid="29"/>
                                        </p:tgtEl>
                                        <p:attrNameLst>
                                          <p:attrName>r</p:attrName>
                                        </p:attrNameLst>
                                      </p:cBhvr>
                                    </p:animRot>
                                  </p:childTnLst>
                                </p:cTn>
                              </p:par>
                              <p:par>
                                <p:cTn id="126" presetID="8" presetClass="emph" presetSubtype="0" fill="hold" grpId="1" nodeType="withEffect">
                                  <p:stCondLst>
                                    <p:cond delay="0"/>
                                  </p:stCondLst>
                                  <p:childTnLst>
                                    <p:animRot by="21600000">
                                      <p:cBhvr>
                                        <p:cTn id="127" dur="2000" fill="hold"/>
                                        <p:tgtEl>
                                          <p:spTgt spid="30"/>
                                        </p:tgtEl>
                                        <p:attrNameLst>
                                          <p:attrName>r</p:attrName>
                                        </p:attrNameLst>
                                      </p:cBhvr>
                                    </p:animRot>
                                  </p:childTnLst>
                                </p:cTn>
                              </p:par>
                              <p:par>
                                <p:cTn id="128" presetID="8" presetClass="emph" presetSubtype="0" fill="hold" grpId="1"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2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2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2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2000" fill="hold"/>
                                        <p:tgtEl>
                                          <p:spTgt spid="19"/>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20"/>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21"/>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22"/>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3"/>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4"/>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5"/>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6"/>
                                        </p:tgtEl>
                                        <p:attrNameLst>
                                          <p:attrName>r</p:attrName>
                                        </p:attrNameLst>
                                      </p:cBhvr>
                                    </p:animRot>
                                  </p:childTnLst>
                                </p:cTn>
                              </p:par>
                            </p:childTnLst>
                          </p:cTn>
                        </p:par>
                        <p:par>
                          <p:cTn id="152" fill="hold">
                            <p:stCondLst>
                              <p:cond delay="2000"/>
                            </p:stCondLst>
                            <p:childTnLst>
                              <p:par>
                                <p:cTn id="153" presetID="2" presetClass="exit" presetSubtype="4" fill="hold" grpId="2" nodeType="after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ppt_x"/>
                                          </p:val>
                                        </p:tav>
                                      </p:tavLst>
                                    </p:anim>
                                    <p:anim calcmode="lin" valueType="num">
                                      <p:cBhvr additive="base">
                                        <p:cTn id="155" dur="2000"/>
                                        <p:tgtEl>
                                          <p:spTgt spid="7"/>
                                        </p:tgtEl>
                                        <p:attrNameLst>
                                          <p:attrName>ppt_y</p:attrName>
                                        </p:attrNameLst>
                                      </p:cBhvr>
                                      <p:tavLst>
                                        <p:tav tm="0">
                                          <p:val>
                                            <p:strVal val="ppt_y"/>
                                          </p:val>
                                        </p:tav>
                                        <p:tav tm="100000">
                                          <p:val>
                                            <p:strVal val="1+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8"/>
                                        </p:tgtEl>
                                        <p:attrNameLst>
                                          <p:attrName>ppt_x</p:attrName>
                                        </p:attrNameLst>
                                      </p:cBhvr>
                                      <p:tavLst>
                                        <p:tav tm="0">
                                          <p:val>
                                            <p:strVal val="ppt_x"/>
                                          </p:val>
                                        </p:tav>
                                        <p:tav tm="100000">
                                          <p:val>
                                            <p:strVal val="ppt_x"/>
                                          </p:val>
                                        </p:tav>
                                      </p:tavLst>
                                    </p:anim>
                                    <p:anim calcmode="lin" valueType="num">
                                      <p:cBhvr additive="base">
                                        <p:cTn id="159" dur="2000"/>
                                        <p:tgtEl>
                                          <p:spTgt spid="8"/>
                                        </p:tgtEl>
                                        <p:attrNameLst>
                                          <p:attrName>ppt_y</p:attrName>
                                        </p:attrNameLst>
                                      </p:cBhvr>
                                      <p:tavLst>
                                        <p:tav tm="0">
                                          <p:val>
                                            <p:strVal val="ppt_y"/>
                                          </p:val>
                                        </p:tav>
                                        <p:tav tm="100000">
                                          <p:val>
                                            <p:strVal val="1+ppt_h/2"/>
                                          </p:val>
                                        </p:tav>
                                      </p:tavLst>
                                    </p:anim>
                                    <p:set>
                                      <p:cBhvr>
                                        <p:cTn id="160" dur="1" fill="hold">
                                          <p:stCondLst>
                                            <p:cond delay="1999"/>
                                          </p:stCondLst>
                                        </p:cTn>
                                        <p:tgtEl>
                                          <p:spTgt spid="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1+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ppt_x"/>
                                          </p:val>
                                        </p:tav>
                                      </p:tavLst>
                                    </p:anim>
                                    <p:anim calcmode="lin" valueType="num">
                                      <p:cBhvr additive="base">
                                        <p:cTn id="167" dur="2000"/>
                                        <p:tgtEl>
                                          <p:spTgt spid="10"/>
                                        </p:tgtEl>
                                        <p:attrNameLst>
                                          <p:attrName>ppt_y</p:attrName>
                                        </p:attrNameLst>
                                      </p:cBhvr>
                                      <p:tavLst>
                                        <p:tav tm="0">
                                          <p:val>
                                            <p:strVal val="ppt_y"/>
                                          </p:val>
                                        </p:tav>
                                        <p:tav tm="100000">
                                          <p:val>
                                            <p:strVal val="1+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ppt_x"/>
                                          </p:val>
                                        </p:tav>
                                      </p:tavLst>
                                    </p:anim>
                                    <p:anim calcmode="lin" valueType="num">
                                      <p:cBhvr additive="base">
                                        <p:cTn id="171" dur="2000"/>
                                        <p:tgtEl>
                                          <p:spTgt spid="15"/>
                                        </p:tgtEl>
                                        <p:attrNameLst>
                                          <p:attrName>ppt_y</p:attrName>
                                        </p:attrNameLst>
                                      </p:cBhvr>
                                      <p:tavLst>
                                        <p:tav tm="0">
                                          <p:val>
                                            <p:strVal val="ppt_y"/>
                                          </p:val>
                                        </p:tav>
                                        <p:tav tm="100000">
                                          <p:val>
                                            <p:strVal val="1+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ppt_x"/>
                                          </p:val>
                                        </p:tav>
                                      </p:tavLst>
                                    </p:anim>
                                    <p:anim calcmode="lin" valueType="num">
                                      <p:cBhvr additive="base">
                                        <p:cTn id="175" dur="2000"/>
                                        <p:tgtEl>
                                          <p:spTgt spid="16"/>
                                        </p:tgtEl>
                                        <p:attrNameLst>
                                          <p:attrName>ppt_y</p:attrName>
                                        </p:attrNameLst>
                                      </p:cBhvr>
                                      <p:tavLst>
                                        <p:tav tm="0">
                                          <p:val>
                                            <p:strVal val="ppt_y"/>
                                          </p:val>
                                        </p:tav>
                                        <p:tav tm="100000">
                                          <p:val>
                                            <p:strVal val="1+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ppt_x"/>
                                          </p:val>
                                        </p:tav>
                                      </p:tavLst>
                                    </p:anim>
                                    <p:anim calcmode="lin" valueType="num">
                                      <p:cBhvr additive="base">
                                        <p:cTn id="179" dur="2000"/>
                                        <p:tgtEl>
                                          <p:spTgt spid="17"/>
                                        </p:tgtEl>
                                        <p:attrNameLst>
                                          <p:attrName>ppt_y</p:attrName>
                                        </p:attrNameLst>
                                      </p:cBhvr>
                                      <p:tavLst>
                                        <p:tav tm="0">
                                          <p:val>
                                            <p:strVal val="ppt_y"/>
                                          </p:val>
                                        </p:tav>
                                        <p:tav tm="100000">
                                          <p:val>
                                            <p:strVal val="1+ppt_h/2"/>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ppt_x"/>
                                          </p:val>
                                        </p:tav>
                                      </p:tavLst>
                                    </p:anim>
                                    <p:anim calcmode="lin" valueType="num">
                                      <p:cBhvr additive="base">
                                        <p:cTn id="183" dur="2000"/>
                                        <p:tgtEl>
                                          <p:spTgt spid="18"/>
                                        </p:tgtEl>
                                        <p:attrNameLst>
                                          <p:attrName>ppt_y</p:attrName>
                                        </p:attrNameLst>
                                      </p:cBhvr>
                                      <p:tavLst>
                                        <p:tav tm="0">
                                          <p:val>
                                            <p:strVal val="ppt_y"/>
                                          </p:val>
                                        </p:tav>
                                        <p:tav tm="100000">
                                          <p:val>
                                            <p:strVal val="1+ppt_h/2"/>
                                          </p:val>
                                        </p:tav>
                                      </p:tavLst>
                                    </p:anim>
                                    <p:set>
                                      <p:cBhvr>
                                        <p:cTn id="184" dur="1" fill="hold">
                                          <p:stCondLst>
                                            <p:cond delay="1999"/>
                                          </p:stCondLst>
                                        </p:cTn>
                                        <p:tgtEl>
                                          <p:spTgt spid="18"/>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27"/>
                                        </p:tgtEl>
                                        <p:attrNameLst>
                                          <p:attrName>ppt_x</p:attrName>
                                        </p:attrNameLst>
                                      </p:cBhvr>
                                      <p:tavLst>
                                        <p:tav tm="0">
                                          <p:val>
                                            <p:strVal val="ppt_x"/>
                                          </p:val>
                                        </p:tav>
                                        <p:tav tm="100000">
                                          <p:val>
                                            <p:strVal val="ppt_x"/>
                                          </p:val>
                                        </p:tav>
                                      </p:tavLst>
                                    </p:anim>
                                    <p:anim calcmode="lin" valueType="num">
                                      <p:cBhvr additive="base">
                                        <p:cTn id="187" dur="2000"/>
                                        <p:tgtEl>
                                          <p:spTgt spid="27"/>
                                        </p:tgtEl>
                                        <p:attrNameLst>
                                          <p:attrName>ppt_y</p:attrName>
                                        </p:attrNameLst>
                                      </p:cBhvr>
                                      <p:tavLst>
                                        <p:tav tm="0">
                                          <p:val>
                                            <p:strVal val="ppt_y"/>
                                          </p:val>
                                        </p:tav>
                                        <p:tav tm="100000">
                                          <p:val>
                                            <p:strVal val="1+ppt_h/2"/>
                                          </p:val>
                                        </p:tav>
                                      </p:tavLst>
                                    </p:anim>
                                    <p:set>
                                      <p:cBhvr>
                                        <p:cTn id="188" dur="1" fill="hold">
                                          <p:stCondLst>
                                            <p:cond delay="1999"/>
                                          </p:stCondLst>
                                        </p:cTn>
                                        <p:tgtEl>
                                          <p:spTgt spid="27"/>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28"/>
                                        </p:tgtEl>
                                        <p:attrNameLst>
                                          <p:attrName>ppt_x</p:attrName>
                                        </p:attrNameLst>
                                      </p:cBhvr>
                                      <p:tavLst>
                                        <p:tav tm="0">
                                          <p:val>
                                            <p:strVal val="ppt_x"/>
                                          </p:val>
                                        </p:tav>
                                        <p:tav tm="100000">
                                          <p:val>
                                            <p:strVal val="ppt_x"/>
                                          </p:val>
                                        </p:tav>
                                      </p:tavLst>
                                    </p:anim>
                                    <p:anim calcmode="lin" valueType="num">
                                      <p:cBhvr additive="base">
                                        <p:cTn id="191" dur="2000"/>
                                        <p:tgtEl>
                                          <p:spTgt spid="28"/>
                                        </p:tgtEl>
                                        <p:attrNameLst>
                                          <p:attrName>ppt_y</p:attrName>
                                        </p:attrNameLst>
                                      </p:cBhvr>
                                      <p:tavLst>
                                        <p:tav tm="0">
                                          <p:val>
                                            <p:strVal val="ppt_y"/>
                                          </p:val>
                                        </p:tav>
                                        <p:tav tm="100000">
                                          <p:val>
                                            <p:strVal val="1+ppt_h/2"/>
                                          </p:val>
                                        </p:tav>
                                      </p:tavLst>
                                    </p:anim>
                                    <p:set>
                                      <p:cBhvr>
                                        <p:cTn id="192" dur="1" fill="hold">
                                          <p:stCondLst>
                                            <p:cond delay="1999"/>
                                          </p:stCondLst>
                                        </p:cTn>
                                        <p:tgtEl>
                                          <p:spTgt spid="28"/>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29"/>
                                        </p:tgtEl>
                                        <p:attrNameLst>
                                          <p:attrName>ppt_x</p:attrName>
                                        </p:attrNameLst>
                                      </p:cBhvr>
                                      <p:tavLst>
                                        <p:tav tm="0">
                                          <p:val>
                                            <p:strVal val="ppt_x"/>
                                          </p:val>
                                        </p:tav>
                                        <p:tav tm="100000">
                                          <p:val>
                                            <p:strVal val="ppt_x"/>
                                          </p:val>
                                        </p:tav>
                                      </p:tavLst>
                                    </p:anim>
                                    <p:anim calcmode="lin" valueType="num">
                                      <p:cBhvr additive="base">
                                        <p:cTn id="195" dur="2000"/>
                                        <p:tgtEl>
                                          <p:spTgt spid="29"/>
                                        </p:tgtEl>
                                        <p:attrNameLst>
                                          <p:attrName>ppt_y</p:attrName>
                                        </p:attrNameLst>
                                      </p:cBhvr>
                                      <p:tavLst>
                                        <p:tav tm="0">
                                          <p:val>
                                            <p:strVal val="ppt_y"/>
                                          </p:val>
                                        </p:tav>
                                        <p:tav tm="100000">
                                          <p:val>
                                            <p:strVal val="1+ppt_h/2"/>
                                          </p:val>
                                        </p:tav>
                                      </p:tavLst>
                                    </p:anim>
                                    <p:set>
                                      <p:cBhvr>
                                        <p:cTn id="196" dur="1" fill="hold">
                                          <p:stCondLst>
                                            <p:cond delay="1999"/>
                                          </p:stCondLst>
                                        </p:cTn>
                                        <p:tgtEl>
                                          <p:spTgt spid="29"/>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30"/>
                                        </p:tgtEl>
                                        <p:attrNameLst>
                                          <p:attrName>ppt_x</p:attrName>
                                        </p:attrNameLst>
                                      </p:cBhvr>
                                      <p:tavLst>
                                        <p:tav tm="0">
                                          <p:val>
                                            <p:strVal val="ppt_x"/>
                                          </p:val>
                                        </p:tav>
                                        <p:tav tm="100000">
                                          <p:val>
                                            <p:strVal val="ppt_x"/>
                                          </p:val>
                                        </p:tav>
                                      </p:tavLst>
                                    </p:anim>
                                    <p:anim calcmode="lin" valueType="num">
                                      <p:cBhvr additive="base">
                                        <p:cTn id="199" dur="2000"/>
                                        <p:tgtEl>
                                          <p:spTgt spid="30"/>
                                        </p:tgtEl>
                                        <p:attrNameLst>
                                          <p:attrName>ppt_y</p:attrName>
                                        </p:attrNameLst>
                                      </p:cBhvr>
                                      <p:tavLst>
                                        <p:tav tm="0">
                                          <p:val>
                                            <p:strVal val="ppt_y"/>
                                          </p:val>
                                        </p:tav>
                                        <p:tav tm="100000">
                                          <p:val>
                                            <p:strVal val="1+ppt_h/2"/>
                                          </p:val>
                                        </p:tav>
                                      </p:tavLst>
                                    </p:anim>
                                    <p:set>
                                      <p:cBhvr>
                                        <p:cTn id="200" dur="1" fill="hold">
                                          <p:stCondLst>
                                            <p:cond delay="1999"/>
                                          </p:stCondLst>
                                        </p:cTn>
                                        <p:tgtEl>
                                          <p:spTgt spid="30"/>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2000"/>
                                        <p:tgtEl>
                                          <p:spTgt spid="11"/>
                                        </p:tgtEl>
                                        <p:attrNameLst>
                                          <p:attrName>ppt_x</p:attrName>
                                        </p:attrNameLst>
                                      </p:cBhvr>
                                      <p:tavLst>
                                        <p:tav tm="0">
                                          <p:val>
                                            <p:strVal val="ppt_x"/>
                                          </p:val>
                                        </p:tav>
                                        <p:tav tm="100000">
                                          <p:val>
                                            <p:strVal val="ppt_x"/>
                                          </p:val>
                                        </p:tav>
                                      </p:tavLst>
                                    </p:anim>
                                    <p:anim calcmode="lin" valueType="num">
                                      <p:cBhvr additive="base">
                                        <p:cTn id="203" dur="2000"/>
                                        <p:tgtEl>
                                          <p:spTgt spid="11"/>
                                        </p:tgtEl>
                                        <p:attrNameLst>
                                          <p:attrName>ppt_y</p:attrName>
                                        </p:attrNameLst>
                                      </p:cBhvr>
                                      <p:tavLst>
                                        <p:tav tm="0">
                                          <p:val>
                                            <p:strVal val="ppt_y"/>
                                          </p:val>
                                        </p:tav>
                                        <p:tav tm="100000">
                                          <p:val>
                                            <p:strVal val="0-ppt_h/2"/>
                                          </p:val>
                                        </p:tav>
                                      </p:tavLst>
                                    </p:anim>
                                    <p:set>
                                      <p:cBhvr>
                                        <p:cTn id="204" dur="1" fill="hold">
                                          <p:stCondLst>
                                            <p:cond delay="1999"/>
                                          </p:stCondLst>
                                        </p:cTn>
                                        <p:tgtEl>
                                          <p:spTgt spid="11"/>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2000"/>
                                        <p:tgtEl>
                                          <p:spTgt spid="12"/>
                                        </p:tgtEl>
                                        <p:attrNameLst>
                                          <p:attrName>ppt_x</p:attrName>
                                        </p:attrNameLst>
                                      </p:cBhvr>
                                      <p:tavLst>
                                        <p:tav tm="0">
                                          <p:val>
                                            <p:strVal val="ppt_x"/>
                                          </p:val>
                                        </p:tav>
                                        <p:tav tm="100000">
                                          <p:val>
                                            <p:strVal val="ppt_x"/>
                                          </p:val>
                                        </p:tav>
                                      </p:tavLst>
                                    </p:anim>
                                    <p:anim calcmode="lin" valueType="num">
                                      <p:cBhvr additive="base">
                                        <p:cTn id="207" dur="2000"/>
                                        <p:tgtEl>
                                          <p:spTgt spid="12"/>
                                        </p:tgtEl>
                                        <p:attrNameLst>
                                          <p:attrName>ppt_y</p:attrName>
                                        </p:attrNameLst>
                                      </p:cBhvr>
                                      <p:tavLst>
                                        <p:tav tm="0">
                                          <p:val>
                                            <p:strVal val="ppt_y"/>
                                          </p:val>
                                        </p:tav>
                                        <p:tav tm="100000">
                                          <p:val>
                                            <p:strVal val="0-ppt_h/2"/>
                                          </p:val>
                                        </p:tav>
                                      </p:tavLst>
                                    </p:anim>
                                    <p:set>
                                      <p:cBhvr>
                                        <p:cTn id="208" dur="1" fill="hold">
                                          <p:stCondLst>
                                            <p:cond delay="1999"/>
                                          </p:stCondLst>
                                        </p:cTn>
                                        <p:tgtEl>
                                          <p:spTgt spid="12"/>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ppt_x"/>
                                          </p:val>
                                        </p:tav>
                                      </p:tavLst>
                                    </p:anim>
                                    <p:anim calcmode="lin" valueType="num">
                                      <p:cBhvr additive="base">
                                        <p:cTn id="211" dur="2000"/>
                                        <p:tgtEl>
                                          <p:spTgt spid="13"/>
                                        </p:tgtEl>
                                        <p:attrNameLst>
                                          <p:attrName>ppt_y</p:attrName>
                                        </p:attrNameLst>
                                      </p:cBhvr>
                                      <p:tavLst>
                                        <p:tav tm="0">
                                          <p:val>
                                            <p:strVal val="ppt_y"/>
                                          </p:val>
                                        </p:tav>
                                        <p:tav tm="100000">
                                          <p:val>
                                            <p:strVal val="0-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2000"/>
                                        <p:tgtEl>
                                          <p:spTgt spid="14"/>
                                        </p:tgtEl>
                                        <p:attrNameLst>
                                          <p:attrName>ppt_x</p:attrName>
                                        </p:attrNameLst>
                                      </p:cBhvr>
                                      <p:tavLst>
                                        <p:tav tm="0">
                                          <p:val>
                                            <p:strVal val="ppt_x"/>
                                          </p:val>
                                        </p:tav>
                                        <p:tav tm="100000">
                                          <p:val>
                                            <p:strVal val="ppt_x"/>
                                          </p:val>
                                        </p:tav>
                                      </p:tavLst>
                                    </p:anim>
                                    <p:anim calcmode="lin" valueType="num">
                                      <p:cBhvr additive="base">
                                        <p:cTn id="215" dur="2000"/>
                                        <p:tgtEl>
                                          <p:spTgt spid="14"/>
                                        </p:tgtEl>
                                        <p:attrNameLst>
                                          <p:attrName>ppt_y</p:attrName>
                                        </p:attrNameLst>
                                      </p:cBhvr>
                                      <p:tavLst>
                                        <p:tav tm="0">
                                          <p:val>
                                            <p:strVal val="ppt_y"/>
                                          </p:val>
                                        </p:tav>
                                        <p:tav tm="100000">
                                          <p:val>
                                            <p:strVal val="0-ppt_h/2"/>
                                          </p:val>
                                        </p:tav>
                                      </p:tavLst>
                                    </p:anim>
                                    <p:set>
                                      <p:cBhvr>
                                        <p:cTn id="216" dur="1" fill="hold">
                                          <p:stCondLst>
                                            <p:cond delay="1999"/>
                                          </p:stCondLst>
                                        </p:cTn>
                                        <p:tgtEl>
                                          <p:spTgt spid="14"/>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2000"/>
                                        <p:tgtEl>
                                          <p:spTgt spid="19"/>
                                        </p:tgtEl>
                                        <p:attrNameLst>
                                          <p:attrName>ppt_x</p:attrName>
                                        </p:attrNameLst>
                                      </p:cBhvr>
                                      <p:tavLst>
                                        <p:tav tm="0">
                                          <p:val>
                                            <p:strVal val="ppt_x"/>
                                          </p:val>
                                        </p:tav>
                                        <p:tav tm="100000">
                                          <p:val>
                                            <p:strVal val="ppt_x"/>
                                          </p:val>
                                        </p:tav>
                                      </p:tavLst>
                                    </p:anim>
                                    <p:anim calcmode="lin" valueType="num">
                                      <p:cBhvr additive="base">
                                        <p:cTn id="219" dur="2000"/>
                                        <p:tgtEl>
                                          <p:spTgt spid="19"/>
                                        </p:tgtEl>
                                        <p:attrNameLst>
                                          <p:attrName>ppt_y</p:attrName>
                                        </p:attrNameLst>
                                      </p:cBhvr>
                                      <p:tavLst>
                                        <p:tav tm="0">
                                          <p:val>
                                            <p:strVal val="ppt_y"/>
                                          </p:val>
                                        </p:tav>
                                        <p:tav tm="100000">
                                          <p:val>
                                            <p:strVal val="0-ppt_h/2"/>
                                          </p:val>
                                        </p:tav>
                                      </p:tavLst>
                                    </p:anim>
                                    <p:set>
                                      <p:cBhvr>
                                        <p:cTn id="220" dur="1" fill="hold">
                                          <p:stCondLst>
                                            <p:cond delay="1999"/>
                                          </p:stCondLst>
                                        </p:cTn>
                                        <p:tgtEl>
                                          <p:spTgt spid="19"/>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2000"/>
                                        <p:tgtEl>
                                          <p:spTgt spid="20"/>
                                        </p:tgtEl>
                                        <p:attrNameLst>
                                          <p:attrName>ppt_x</p:attrName>
                                        </p:attrNameLst>
                                      </p:cBhvr>
                                      <p:tavLst>
                                        <p:tav tm="0">
                                          <p:val>
                                            <p:strVal val="ppt_x"/>
                                          </p:val>
                                        </p:tav>
                                        <p:tav tm="100000">
                                          <p:val>
                                            <p:strVal val="ppt_x"/>
                                          </p:val>
                                        </p:tav>
                                      </p:tavLst>
                                    </p:anim>
                                    <p:anim calcmode="lin" valueType="num">
                                      <p:cBhvr additive="base">
                                        <p:cTn id="223" dur="2000"/>
                                        <p:tgtEl>
                                          <p:spTgt spid="20"/>
                                        </p:tgtEl>
                                        <p:attrNameLst>
                                          <p:attrName>ppt_y</p:attrName>
                                        </p:attrNameLst>
                                      </p:cBhvr>
                                      <p:tavLst>
                                        <p:tav tm="0">
                                          <p:val>
                                            <p:strVal val="ppt_y"/>
                                          </p:val>
                                        </p:tav>
                                        <p:tav tm="100000">
                                          <p:val>
                                            <p:strVal val="0-ppt_h/2"/>
                                          </p:val>
                                        </p:tav>
                                      </p:tavLst>
                                    </p:anim>
                                    <p:set>
                                      <p:cBhvr>
                                        <p:cTn id="224" dur="1" fill="hold">
                                          <p:stCondLst>
                                            <p:cond delay="1999"/>
                                          </p:stCondLst>
                                        </p:cTn>
                                        <p:tgtEl>
                                          <p:spTgt spid="20"/>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ppt_x"/>
                                          </p:val>
                                        </p:tav>
                                      </p:tavLst>
                                    </p:anim>
                                    <p:anim calcmode="lin" valueType="num">
                                      <p:cBhvr additive="base">
                                        <p:cTn id="227" dur="2000"/>
                                        <p:tgtEl>
                                          <p:spTgt spid="21"/>
                                        </p:tgtEl>
                                        <p:attrNameLst>
                                          <p:attrName>ppt_y</p:attrName>
                                        </p:attrNameLst>
                                      </p:cBhvr>
                                      <p:tavLst>
                                        <p:tav tm="0">
                                          <p:val>
                                            <p:strVal val="ppt_y"/>
                                          </p:val>
                                        </p:tav>
                                        <p:tav tm="100000">
                                          <p:val>
                                            <p:strVal val="0-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2000"/>
                                        <p:tgtEl>
                                          <p:spTgt spid="22"/>
                                        </p:tgtEl>
                                        <p:attrNameLst>
                                          <p:attrName>ppt_x</p:attrName>
                                        </p:attrNameLst>
                                      </p:cBhvr>
                                      <p:tavLst>
                                        <p:tav tm="0">
                                          <p:val>
                                            <p:strVal val="ppt_x"/>
                                          </p:val>
                                        </p:tav>
                                        <p:tav tm="100000">
                                          <p:val>
                                            <p:strVal val="ppt_x"/>
                                          </p:val>
                                        </p:tav>
                                      </p:tavLst>
                                    </p:anim>
                                    <p:anim calcmode="lin" valueType="num">
                                      <p:cBhvr additive="base">
                                        <p:cTn id="231" dur="2000"/>
                                        <p:tgtEl>
                                          <p:spTgt spid="22"/>
                                        </p:tgtEl>
                                        <p:attrNameLst>
                                          <p:attrName>ppt_y</p:attrName>
                                        </p:attrNameLst>
                                      </p:cBhvr>
                                      <p:tavLst>
                                        <p:tav tm="0">
                                          <p:val>
                                            <p:strVal val="ppt_y"/>
                                          </p:val>
                                        </p:tav>
                                        <p:tav tm="100000">
                                          <p:val>
                                            <p:strVal val="0-ppt_h/2"/>
                                          </p:val>
                                        </p:tav>
                                      </p:tavLst>
                                    </p:anim>
                                    <p:set>
                                      <p:cBhvr>
                                        <p:cTn id="232" dur="1" fill="hold">
                                          <p:stCondLst>
                                            <p:cond delay="1999"/>
                                          </p:stCondLst>
                                        </p:cTn>
                                        <p:tgtEl>
                                          <p:spTgt spid="22"/>
                                        </p:tgtEl>
                                        <p:attrNameLst>
                                          <p:attrName>style.visibility</p:attrName>
                                        </p:attrNameLst>
                                      </p:cBhvr>
                                      <p:to>
                                        <p:strVal val="hidden"/>
                                      </p:to>
                                    </p:set>
                                  </p:childTnLst>
                                </p:cTn>
                              </p:par>
                              <p:par>
                                <p:cTn id="233" presetID="2" presetClass="exit" presetSubtype="1" fill="hold" grpId="2" nodeType="withEffect">
                                  <p:stCondLst>
                                    <p:cond delay="0"/>
                                  </p:stCondLst>
                                  <p:childTnLst>
                                    <p:anim calcmode="lin" valueType="num">
                                      <p:cBhvr additive="base">
                                        <p:cTn id="234" dur="2000"/>
                                        <p:tgtEl>
                                          <p:spTgt spid="23"/>
                                        </p:tgtEl>
                                        <p:attrNameLst>
                                          <p:attrName>ppt_x</p:attrName>
                                        </p:attrNameLst>
                                      </p:cBhvr>
                                      <p:tavLst>
                                        <p:tav tm="0">
                                          <p:val>
                                            <p:strVal val="ppt_x"/>
                                          </p:val>
                                        </p:tav>
                                        <p:tav tm="100000">
                                          <p:val>
                                            <p:strVal val="ppt_x"/>
                                          </p:val>
                                        </p:tav>
                                      </p:tavLst>
                                    </p:anim>
                                    <p:anim calcmode="lin" valueType="num">
                                      <p:cBhvr additive="base">
                                        <p:cTn id="235" dur="2000"/>
                                        <p:tgtEl>
                                          <p:spTgt spid="23"/>
                                        </p:tgtEl>
                                        <p:attrNameLst>
                                          <p:attrName>ppt_y</p:attrName>
                                        </p:attrNameLst>
                                      </p:cBhvr>
                                      <p:tavLst>
                                        <p:tav tm="0">
                                          <p:val>
                                            <p:strVal val="ppt_y"/>
                                          </p:val>
                                        </p:tav>
                                        <p:tav tm="100000">
                                          <p:val>
                                            <p:strVal val="0-ppt_h/2"/>
                                          </p:val>
                                        </p:tav>
                                      </p:tavLst>
                                    </p:anim>
                                    <p:set>
                                      <p:cBhvr>
                                        <p:cTn id="236" dur="1" fill="hold">
                                          <p:stCondLst>
                                            <p:cond delay="1999"/>
                                          </p:stCondLst>
                                        </p:cTn>
                                        <p:tgtEl>
                                          <p:spTgt spid="23"/>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2000"/>
                                        <p:tgtEl>
                                          <p:spTgt spid="24"/>
                                        </p:tgtEl>
                                        <p:attrNameLst>
                                          <p:attrName>ppt_x</p:attrName>
                                        </p:attrNameLst>
                                      </p:cBhvr>
                                      <p:tavLst>
                                        <p:tav tm="0">
                                          <p:val>
                                            <p:strVal val="ppt_x"/>
                                          </p:val>
                                        </p:tav>
                                        <p:tav tm="100000">
                                          <p:val>
                                            <p:strVal val="ppt_x"/>
                                          </p:val>
                                        </p:tav>
                                      </p:tavLst>
                                    </p:anim>
                                    <p:anim calcmode="lin" valueType="num">
                                      <p:cBhvr additive="base">
                                        <p:cTn id="239" dur="2000"/>
                                        <p:tgtEl>
                                          <p:spTgt spid="24"/>
                                        </p:tgtEl>
                                        <p:attrNameLst>
                                          <p:attrName>ppt_y</p:attrName>
                                        </p:attrNameLst>
                                      </p:cBhvr>
                                      <p:tavLst>
                                        <p:tav tm="0">
                                          <p:val>
                                            <p:strVal val="ppt_y"/>
                                          </p:val>
                                        </p:tav>
                                        <p:tav tm="100000">
                                          <p:val>
                                            <p:strVal val="0-ppt_h/2"/>
                                          </p:val>
                                        </p:tav>
                                      </p:tavLst>
                                    </p:anim>
                                    <p:set>
                                      <p:cBhvr>
                                        <p:cTn id="240" dur="1" fill="hold">
                                          <p:stCondLst>
                                            <p:cond delay="1999"/>
                                          </p:stCondLst>
                                        </p:cTn>
                                        <p:tgtEl>
                                          <p:spTgt spid="24"/>
                                        </p:tgtEl>
                                        <p:attrNameLst>
                                          <p:attrName>style.visibility</p:attrName>
                                        </p:attrNameLst>
                                      </p:cBhvr>
                                      <p:to>
                                        <p:strVal val="hidden"/>
                                      </p:to>
                                    </p:set>
                                  </p:childTnLst>
                                </p:cTn>
                              </p:par>
                              <p:par>
                                <p:cTn id="241" presetID="2" presetClass="exit" presetSubtype="1" fill="hold" grpId="2" nodeType="withEffect">
                                  <p:stCondLst>
                                    <p:cond delay="0"/>
                                  </p:stCondLst>
                                  <p:childTnLst>
                                    <p:anim calcmode="lin" valueType="num">
                                      <p:cBhvr additive="base">
                                        <p:cTn id="242" dur="2000"/>
                                        <p:tgtEl>
                                          <p:spTgt spid="25"/>
                                        </p:tgtEl>
                                        <p:attrNameLst>
                                          <p:attrName>ppt_x</p:attrName>
                                        </p:attrNameLst>
                                      </p:cBhvr>
                                      <p:tavLst>
                                        <p:tav tm="0">
                                          <p:val>
                                            <p:strVal val="ppt_x"/>
                                          </p:val>
                                        </p:tav>
                                        <p:tav tm="100000">
                                          <p:val>
                                            <p:strVal val="ppt_x"/>
                                          </p:val>
                                        </p:tav>
                                      </p:tavLst>
                                    </p:anim>
                                    <p:anim calcmode="lin" valueType="num">
                                      <p:cBhvr additive="base">
                                        <p:cTn id="243" dur="2000"/>
                                        <p:tgtEl>
                                          <p:spTgt spid="25"/>
                                        </p:tgtEl>
                                        <p:attrNameLst>
                                          <p:attrName>ppt_y</p:attrName>
                                        </p:attrNameLst>
                                      </p:cBhvr>
                                      <p:tavLst>
                                        <p:tav tm="0">
                                          <p:val>
                                            <p:strVal val="ppt_y"/>
                                          </p:val>
                                        </p:tav>
                                        <p:tav tm="100000">
                                          <p:val>
                                            <p:strVal val="0-ppt_h/2"/>
                                          </p:val>
                                        </p:tav>
                                      </p:tavLst>
                                    </p:anim>
                                    <p:set>
                                      <p:cBhvr>
                                        <p:cTn id="244" dur="1" fill="hold">
                                          <p:stCondLst>
                                            <p:cond delay="1999"/>
                                          </p:stCondLst>
                                        </p:cTn>
                                        <p:tgtEl>
                                          <p:spTgt spid="25"/>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ppt_x"/>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6"/>
                                        </p:tgtEl>
                                        <p:attrNameLst>
                                          <p:attrName>style.visibility</p:attrName>
                                        </p:attrNameLst>
                                      </p:cBhvr>
                                      <p:to>
                                        <p:strVal val="visible"/>
                                      </p:to>
                                    </p:set>
                                    <p:anim calcmode="lin" valueType="num">
                                      <p:cBhvr>
                                        <p:cTn id="251" dur="2000" fill="hold"/>
                                        <p:tgtEl>
                                          <p:spTgt spid="6"/>
                                        </p:tgtEl>
                                        <p:attrNameLst>
                                          <p:attrName>ppt_w</p:attrName>
                                        </p:attrNameLst>
                                      </p:cBhvr>
                                      <p:tavLst>
                                        <p:tav tm="0">
                                          <p:val>
                                            <p:strVal val="4/3*#ppt_w"/>
                                          </p:val>
                                        </p:tav>
                                        <p:tav tm="100000">
                                          <p:val>
                                            <p:strVal val="#ppt_w"/>
                                          </p:val>
                                        </p:tav>
                                      </p:tavLst>
                                    </p:anim>
                                    <p:anim calcmode="lin" valueType="num">
                                      <p:cBhvr>
                                        <p:cTn id="252" dur="2000" fill="hold"/>
                                        <p:tgtEl>
                                          <p:spTgt spid="6"/>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6"/>
                                        </p:tgtEl>
                                        <p:attrNameLst>
                                          <p:attrName>style.visibility</p:attrName>
                                        </p:attrNameLst>
                                      </p:cBhvr>
                                      <p:to>
                                        <p:strVal val="visible"/>
                                      </p:to>
                                    </p:set>
                                    <p:animEffect transition="in" filter="barn(outHorizontal)">
                                      <p:cBhvr>
                                        <p:cTn id="255" dur="2000"/>
                                        <p:tgtEl>
                                          <p:spTgt spid="6"/>
                                        </p:tgtEl>
                                      </p:cBhvr>
                                    </p:animEffect>
                                  </p:childTnLst>
                                </p:cTn>
                              </p:par>
                            </p:childTnLst>
                          </p:cTn>
                        </p:par>
                        <p:par>
                          <p:cTn id="256" fill="hold">
                            <p:stCondLst>
                              <p:cond delay="4000"/>
                            </p:stCondLst>
                            <p:childTnLst>
                              <p:par>
                                <p:cTn id="257" presetID="10" presetClass="entr" presetSubtype="0" fill="hold" nodeType="afterEffect">
                                  <p:stCondLst>
                                    <p:cond delay="0"/>
                                  </p:stCondLst>
                                  <p:childTnLst>
                                    <p:set>
                                      <p:cBhvr>
                                        <p:cTn id="258" dur="1" fill="hold">
                                          <p:stCondLst>
                                            <p:cond delay="0"/>
                                          </p:stCondLst>
                                        </p:cTn>
                                        <p:tgtEl>
                                          <p:spTgt spid="31"/>
                                        </p:tgtEl>
                                        <p:attrNameLst>
                                          <p:attrName>style.visibility</p:attrName>
                                        </p:attrNameLst>
                                      </p:cBhvr>
                                      <p:to>
                                        <p:strVal val="visible"/>
                                      </p:to>
                                    </p:set>
                                    <p:animEffect transition="in" filter="fade">
                                      <p:cBhvr>
                                        <p:cTn id="259" dur="5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E3DE"/>
              </a:gs>
              <a:gs pos="50000">
                <a:srgbClr val="009999">
                  <a:shade val="67500"/>
                  <a:satMod val="115000"/>
                </a:srgbClr>
              </a:gs>
              <a:gs pos="100000">
                <a:srgbClr val="009999">
                  <a:shade val="100000"/>
                  <a:satMod val="115000"/>
                </a:srgbClr>
              </a:gs>
            </a:gsLst>
            <a:path path="circle">
              <a:fillToRect l="50000" t="50000" r="50000" b="50000"/>
            </a:path>
            <a:tileRect/>
          </a:gradFill>
        </p:spPr>
        <p:txBody>
          <a:bodyPr/>
          <a:lstStyle/>
          <a:p>
            <a:endParaRPr lang="es-ES" dirty="0"/>
          </a:p>
        </p:txBody>
      </p:sp>
      <p:pic>
        <p:nvPicPr>
          <p:cNvPr id="4" name="3 Imagen" descr="0(21).jpg"/>
          <p:cNvPicPr>
            <a:picLocks noChangeAspect="1"/>
          </p:cNvPicPr>
          <p:nvPr/>
        </p:nvPicPr>
        <p:blipFill>
          <a:blip r:embed="rId2"/>
          <a:stretch>
            <a:fillRect/>
          </a:stretch>
        </p:blipFill>
        <p:spPr>
          <a:xfrm>
            <a:off x="-23875" y="0"/>
            <a:ext cx="9167875" cy="6858000"/>
          </a:xfrm>
          <a:prstGeom prst="rect">
            <a:avLst/>
          </a:prstGeom>
        </p:spPr>
      </p:pic>
      <p:sp>
        <p:nvSpPr>
          <p:cNvPr id="5" name="4 Elipse"/>
          <p:cNvSpPr/>
          <p:nvPr/>
        </p:nvSpPr>
        <p:spPr>
          <a:xfrm>
            <a:off x="1928794" y="2643182"/>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929058" y="4786322"/>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857620" y="500042"/>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286512" y="2428868"/>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14546" y="1000108"/>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643570" y="1000108"/>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214546" y="4357694"/>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715008" y="4143380"/>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6082" name="Picture 2" descr="Femmes ( en mailllot de bain)"/>
          <p:cNvPicPr>
            <a:picLocks noChangeAspect="1" noChangeArrowheads="1"/>
          </p:cNvPicPr>
          <p:nvPr/>
        </p:nvPicPr>
        <p:blipFill>
          <a:blip r:embed="rId4"/>
          <a:srcRect/>
          <a:stretch>
            <a:fillRect/>
          </a:stretch>
        </p:blipFill>
        <p:spPr bwMode="auto">
          <a:xfrm>
            <a:off x="1785918" y="2857496"/>
            <a:ext cx="2511160" cy="1717633"/>
          </a:xfrm>
          <a:prstGeom prst="rect">
            <a:avLst/>
          </a:prstGeom>
          <a:noFill/>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ox(out)">
                                      <p:cBhvr>
                                        <p:cTn id="143" dur="2000"/>
                                        <p:tgtEl>
                                          <p:spTgt spid="4"/>
                                        </p:tgtEl>
                                      </p:cBhvr>
                                    </p:animEffect>
                                  </p:childTnLst>
                                </p:cTn>
                              </p:par>
                            </p:childTnLst>
                          </p:cTn>
                        </p:par>
                        <p:par>
                          <p:cTn id="144" fill="hold">
                            <p:stCondLst>
                              <p:cond delay="4000"/>
                            </p:stCondLst>
                            <p:childTnLst>
                              <p:par>
                                <p:cTn id="145" presetID="10" presetClass="entr" presetSubtype="0" fill="hold" nodeType="afterEffect">
                                  <p:stCondLst>
                                    <p:cond delay="0"/>
                                  </p:stCondLst>
                                  <p:childTnLst>
                                    <p:set>
                                      <p:cBhvr>
                                        <p:cTn id="146" dur="1" fill="hold">
                                          <p:stCondLst>
                                            <p:cond delay="0"/>
                                          </p:stCondLst>
                                        </p:cTn>
                                        <p:tgtEl>
                                          <p:spTgt spid="46082"/>
                                        </p:tgtEl>
                                        <p:attrNameLst>
                                          <p:attrName>style.visibility</p:attrName>
                                        </p:attrNameLst>
                                      </p:cBhvr>
                                      <p:to>
                                        <p:strVal val="visible"/>
                                      </p:to>
                                    </p:set>
                                    <p:animEffect transition="in" filter="fade">
                                      <p:cBhvr>
                                        <p:cTn id="147" dur="3000"/>
                                        <p:tgtEl>
                                          <p:spTgt spid="46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6462"/>
              </a:gs>
              <a:gs pos="50000">
                <a:srgbClr val="00E3DE">
                  <a:shade val="67500"/>
                  <a:satMod val="115000"/>
                </a:srgbClr>
              </a:gs>
              <a:gs pos="100000">
                <a:srgbClr val="00E3DE">
                  <a:shade val="100000"/>
                  <a:satMod val="115000"/>
                </a:srgbClr>
              </a:gs>
            </a:gsLst>
            <a:lin ang="5400000" scaled="1"/>
            <a:tileRect/>
          </a:gradFill>
        </p:spPr>
        <p:txBody>
          <a:bodyPr/>
          <a:lstStyle/>
          <a:p>
            <a:endParaRPr lang="es-ES" dirty="0"/>
          </a:p>
        </p:txBody>
      </p:sp>
      <p:pic>
        <p:nvPicPr>
          <p:cNvPr id="4" name="3 Imagen" descr="0(25).jpg"/>
          <p:cNvPicPr>
            <a:picLocks noChangeAspect="1"/>
          </p:cNvPicPr>
          <p:nvPr/>
        </p:nvPicPr>
        <p:blipFill>
          <a:blip r:embed="rId2"/>
          <a:stretch>
            <a:fillRect/>
          </a:stretch>
        </p:blipFill>
        <p:spPr>
          <a:xfrm>
            <a:off x="0" y="20033"/>
            <a:ext cx="9144000" cy="6837967"/>
          </a:xfrm>
          <a:prstGeom prst="rect">
            <a:avLst/>
          </a:prstGeom>
        </p:spPr>
      </p:pic>
      <p:pic>
        <p:nvPicPr>
          <p:cNvPr id="5" name="4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357486" y="0"/>
            <a:ext cx="2214578"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428924" y="857232"/>
            <a:ext cx="2214578"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357486" y="1785950"/>
            <a:ext cx="2214578"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428924" y="2643182"/>
            <a:ext cx="2214578"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428924" y="3352433"/>
            <a:ext cx="2214578"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500362" y="4209665"/>
            <a:ext cx="2214578"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428924" y="5138383"/>
            <a:ext cx="2214578"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3" cstate="print">
            <a:duotone>
              <a:prstClr val="black"/>
              <a:srgbClr val="00E3DE">
                <a:tint val="45000"/>
                <a:satMod val="400000"/>
              </a:srgbClr>
            </a:duotone>
            <a:lum contrast="40000"/>
          </a:blip>
          <a:stretch>
            <a:fillRect/>
          </a:stretch>
        </p:blipFill>
        <p:spPr>
          <a:xfrm flipH="1">
            <a:off x="2500362" y="5995615"/>
            <a:ext cx="2214578"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4857752" y="0"/>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4929190" y="857232"/>
            <a:ext cx="2023876"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4857752" y="1785950"/>
            <a:ext cx="2023876"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4929190" y="2643182"/>
            <a:ext cx="2023876"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4929190" y="3352433"/>
            <a:ext cx="2023876" cy="862385"/>
          </a:xfrm>
          <a:prstGeom prst="rect">
            <a:avLst/>
          </a:prstGeom>
          <a:effectLst>
            <a:reflection blurRad="6350" stA="50000" endA="300" endPos="90000" dir="5400000" sy="-100000" algn="bl" rotWithShape="0"/>
          </a:effectLst>
        </p:spPr>
      </p:pic>
      <p:pic>
        <p:nvPicPr>
          <p:cNvPr id="18" name="17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5000628" y="4209665"/>
            <a:ext cx="2023876" cy="862385"/>
          </a:xfrm>
          <a:prstGeom prst="rect">
            <a:avLst/>
          </a:prstGeom>
          <a:effectLst>
            <a:reflection blurRad="6350" stA="50000" endA="300" endPos="90000" dir="5400000" sy="-100000" algn="bl" rotWithShape="0"/>
          </a:effectLst>
        </p:spPr>
      </p:pic>
      <p:pic>
        <p:nvPicPr>
          <p:cNvPr id="19" name="18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4929190" y="5138383"/>
            <a:ext cx="2023876" cy="862385"/>
          </a:xfrm>
          <a:prstGeom prst="rect">
            <a:avLst/>
          </a:prstGeom>
          <a:effectLst>
            <a:reflection blurRad="6350" stA="50000" endA="300" endPos="90000" dir="5400000" sy="-100000" algn="bl" rotWithShape="0"/>
          </a:effectLst>
        </p:spPr>
      </p:pic>
      <p:pic>
        <p:nvPicPr>
          <p:cNvPr id="20" name="19 Imagen" descr="lineas.png"/>
          <p:cNvPicPr>
            <a:picLocks noChangeAspect="1"/>
          </p:cNvPicPr>
          <p:nvPr/>
        </p:nvPicPr>
        <p:blipFill>
          <a:blip r:embed="rId4" cstate="print">
            <a:duotone>
              <a:prstClr val="black"/>
              <a:srgbClr val="00E3DE">
                <a:tint val="45000"/>
                <a:satMod val="400000"/>
              </a:srgbClr>
            </a:duotone>
            <a:lum contrast="40000"/>
          </a:blip>
          <a:stretch>
            <a:fillRect/>
          </a:stretch>
        </p:blipFill>
        <p:spPr>
          <a:xfrm>
            <a:off x="5000628" y="5995615"/>
            <a:ext cx="2023876" cy="862385"/>
          </a:xfrm>
          <a:prstGeom prst="rect">
            <a:avLst/>
          </a:prstGeom>
          <a:effectLst>
            <a:reflection blurRad="6350" stA="50000" endA="300" endPos="90000" dir="5400000" sy="-100000" algn="bl" rotWithShape="0"/>
          </a:effectLst>
        </p:spPr>
      </p:pic>
      <p:sp>
        <p:nvSpPr>
          <p:cNvPr id="21" name="20 Rectángulo"/>
          <p:cNvSpPr/>
          <p:nvPr/>
        </p:nvSpPr>
        <p:spPr>
          <a:xfrm>
            <a:off x="0" y="0"/>
            <a:ext cx="9144000" cy="742952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0-#ppt_h/2"/>
                                          </p:val>
                                        </p:tav>
                                        <p:tav tm="100000">
                                          <p:val>
                                            <p:strVal val="#ppt_y"/>
                                          </p:val>
                                        </p:tav>
                                      </p:tavLst>
                                    </p:anim>
                                  </p:childTnLst>
                                </p:cTn>
                              </p:par>
                              <p:par>
                                <p:cTn id="72" presetID="3" presetClass="entr" presetSubtype="5"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blinds(vertical)">
                                      <p:cBhvr>
                                        <p:cTn id="74" dur="2000"/>
                                        <p:tgtEl>
                                          <p:spTgt spid="5"/>
                                        </p:tgtEl>
                                      </p:cBhvr>
                                    </p:animEffect>
                                  </p:childTnLst>
                                </p:cTn>
                              </p:par>
                              <p:par>
                                <p:cTn id="75" presetID="3" presetClass="entr" presetSubtype="5"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blinds(vertical)">
                                      <p:cBhvr>
                                        <p:cTn id="77" dur="2000"/>
                                        <p:tgtEl>
                                          <p:spTgt spid="6"/>
                                        </p:tgtEl>
                                      </p:cBhvr>
                                    </p:animEffect>
                                  </p:childTnLst>
                                </p:cTn>
                              </p:par>
                              <p:par>
                                <p:cTn id="78" presetID="3" presetClass="entr" presetSubtype="5"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blinds(vertical)">
                                      <p:cBhvr>
                                        <p:cTn id="80" dur="2000"/>
                                        <p:tgtEl>
                                          <p:spTgt spid="7"/>
                                        </p:tgtEl>
                                      </p:cBhvr>
                                    </p:animEffect>
                                  </p:childTnLst>
                                </p:cTn>
                              </p:par>
                              <p:par>
                                <p:cTn id="81" presetID="3" presetClass="entr" presetSubtype="5"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blinds(vertical)">
                                      <p:cBhvr>
                                        <p:cTn id="83" dur="2000"/>
                                        <p:tgtEl>
                                          <p:spTgt spid="8"/>
                                        </p:tgtEl>
                                      </p:cBhvr>
                                    </p:animEffect>
                                  </p:childTnLst>
                                </p:cTn>
                              </p:par>
                              <p:par>
                                <p:cTn id="84" presetID="3" presetClass="entr" presetSubtype="5"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blinds(vertical)">
                                      <p:cBhvr>
                                        <p:cTn id="86" dur="2000"/>
                                        <p:tgtEl>
                                          <p:spTgt spid="9"/>
                                        </p:tgtEl>
                                      </p:cBhvr>
                                    </p:animEffect>
                                  </p:childTnLst>
                                </p:cTn>
                              </p:par>
                              <p:par>
                                <p:cTn id="87" presetID="3" presetClass="entr" presetSubtype="5"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blinds(vertical)">
                                      <p:cBhvr>
                                        <p:cTn id="89" dur="2000"/>
                                        <p:tgtEl>
                                          <p:spTgt spid="10"/>
                                        </p:tgtEl>
                                      </p:cBhvr>
                                    </p:animEffect>
                                  </p:childTnLst>
                                </p:cTn>
                              </p:par>
                              <p:par>
                                <p:cTn id="90" presetID="3" presetClass="entr" presetSubtype="5"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blinds(vertical)">
                                      <p:cBhvr>
                                        <p:cTn id="92" dur="2000"/>
                                        <p:tgtEl>
                                          <p:spTgt spid="11"/>
                                        </p:tgtEl>
                                      </p:cBhvr>
                                    </p:animEffect>
                                  </p:childTnLst>
                                </p:cTn>
                              </p:par>
                              <p:par>
                                <p:cTn id="93" presetID="3" presetClass="entr" presetSubtype="5"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vertical)">
                                      <p:cBhvr>
                                        <p:cTn id="95" dur="2000"/>
                                        <p:tgtEl>
                                          <p:spTgt spid="12"/>
                                        </p:tgtEl>
                                      </p:cBhvr>
                                    </p:animEffect>
                                  </p:childTnLst>
                                </p:cTn>
                              </p:par>
                              <p:par>
                                <p:cTn id="96" presetID="3" presetClass="entr" presetSubtype="5"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blinds(vertical)">
                                      <p:cBhvr>
                                        <p:cTn id="98" dur="2000"/>
                                        <p:tgtEl>
                                          <p:spTgt spid="13"/>
                                        </p:tgtEl>
                                      </p:cBhvr>
                                    </p:animEffect>
                                  </p:childTnLst>
                                </p:cTn>
                              </p:par>
                              <p:par>
                                <p:cTn id="99" presetID="3" presetClass="entr" presetSubtype="5"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blinds(vertical)">
                                      <p:cBhvr>
                                        <p:cTn id="101" dur="2000"/>
                                        <p:tgtEl>
                                          <p:spTgt spid="14"/>
                                        </p:tgtEl>
                                      </p:cBhvr>
                                    </p:animEffect>
                                  </p:childTnLst>
                                </p:cTn>
                              </p:par>
                              <p:par>
                                <p:cTn id="102" presetID="3" presetClass="entr" presetSubtype="5"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blinds(vertical)">
                                      <p:cBhvr>
                                        <p:cTn id="104" dur="2000"/>
                                        <p:tgtEl>
                                          <p:spTgt spid="15"/>
                                        </p:tgtEl>
                                      </p:cBhvr>
                                    </p:animEffect>
                                  </p:childTnLst>
                                </p:cTn>
                              </p:par>
                              <p:par>
                                <p:cTn id="105" presetID="3" presetClass="entr" presetSubtype="5"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blinds(vertical)">
                                      <p:cBhvr>
                                        <p:cTn id="107" dur="2000"/>
                                        <p:tgtEl>
                                          <p:spTgt spid="16"/>
                                        </p:tgtEl>
                                      </p:cBhvr>
                                    </p:animEffect>
                                  </p:childTnLst>
                                </p:cTn>
                              </p:par>
                              <p:par>
                                <p:cTn id="108" presetID="3" presetClass="entr" presetSubtype="5"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blinds(vertical)">
                                      <p:cBhvr>
                                        <p:cTn id="110" dur="2000"/>
                                        <p:tgtEl>
                                          <p:spTgt spid="17"/>
                                        </p:tgtEl>
                                      </p:cBhvr>
                                    </p:animEffect>
                                  </p:childTnLst>
                                </p:cTn>
                              </p:par>
                              <p:par>
                                <p:cTn id="111" presetID="3" presetClass="entr" presetSubtype="5"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blinds(vertical)">
                                      <p:cBhvr>
                                        <p:cTn id="113" dur="2000"/>
                                        <p:tgtEl>
                                          <p:spTgt spid="18"/>
                                        </p:tgtEl>
                                      </p:cBhvr>
                                    </p:animEffect>
                                  </p:childTnLst>
                                </p:cTn>
                              </p:par>
                              <p:par>
                                <p:cTn id="114" presetID="3" presetClass="entr" presetSubtype="5"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blinds(vertical)">
                                      <p:cBhvr>
                                        <p:cTn id="116" dur="2000"/>
                                        <p:tgtEl>
                                          <p:spTgt spid="19"/>
                                        </p:tgtEl>
                                      </p:cBhvr>
                                    </p:animEffect>
                                  </p:childTnLst>
                                </p:cTn>
                              </p:par>
                              <p:par>
                                <p:cTn id="117" presetID="3" presetClass="entr" presetSubtype="5"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blinds(vertical)">
                                      <p:cBhvr>
                                        <p:cTn id="119" dur="2000"/>
                                        <p:tgtEl>
                                          <p:spTgt spid="20"/>
                                        </p:tgtEl>
                                      </p:cBhvr>
                                    </p:animEffec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8"/>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0"/>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2"/>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15"/>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1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17"/>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8"/>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9"/>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20"/>
                                        </p:tgtEl>
                                        <p:attrNameLst>
                                          <p:attrName>r</p:attrName>
                                        </p:attrNameLst>
                                      </p:cBhvr>
                                    </p:animRot>
                                  </p:childTnLst>
                                </p:cTn>
                              </p:par>
                            </p:childTnLst>
                          </p:cTn>
                        </p:par>
                        <p:par>
                          <p:cTn id="152" fill="hold">
                            <p:stCondLst>
                              <p:cond delay="2000"/>
                            </p:stCondLst>
                            <p:childTnLst>
                              <p:par>
                                <p:cTn id="153" presetID="2" presetClass="exit" presetSubtype="2" fill="hold" nodeType="afterEffect">
                                  <p:stCondLst>
                                    <p:cond delay="0"/>
                                  </p:stCondLst>
                                  <p:childTnLst>
                                    <p:anim calcmode="lin" valueType="num">
                                      <p:cBhvr additive="base">
                                        <p:cTn id="154" dur="2000"/>
                                        <p:tgtEl>
                                          <p:spTgt spid="5"/>
                                        </p:tgtEl>
                                        <p:attrNameLst>
                                          <p:attrName>ppt_x</p:attrName>
                                        </p:attrNameLst>
                                      </p:cBhvr>
                                      <p:tavLst>
                                        <p:tav tm="0">
                                          <p:val>
                                            <p:strVal val="ppt_x"/>
                                          </p:val>
                                        </p:tav>
                                        <p:tav tm="100000">
                                          <p:val>
                                            <p:strVal val="1+ppt_w/2"/>
                                          </p:val>
                                        </p:tav>
                                      </p:tavLst>
                                    </p:anim>
                                    <p:anim calcmode="lin" valueType="num">
                                      <p:cBhvr additive="base">
                                        <p:cTn id="155" dur="2000"/>
                                        <p:tgtEl>
                                          <p:spTgt spid="5"/>
                                        </p:tgtEl>
                                        <p:attrNameLst>
                                          <p:attrName>ppt_y</p:attrName>
                                        </p:attrNameLst>
                                      </p:cBhvr>
                                      <p:tavLst>
                                        <p:tav tm="0">
                                          <p:val>
                                            <p:strVal val="ppt_y"/>
                                          </p:val>
                                        </p:tav>
                                        <p:tav tm="100000">
                                          <p:val>
                                            <p:strVal val="ppt_y"/>
                                          </p:val>
                                        </p:tav>
                                      </p:tavLst>
                                    </p:anim>
                                    <p:set>
                                      <p:cBhvr>
                                        <p:cTn id="156" dur="1" fill="hold">
                                          <p:stCondLst>
                                            <p:cond delay="1999"/>
                                          </p:stCondLst>
                                        </p:cTn>
                                        <p:tgtEl>
                                          <p:spTgt spid="5"/>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2000"/>
                                        <p:tgtEl>
                                          <p:spTgt spid="6"/>
                                        </p:tgtEl>
                                        <p:attrNameLst>
                                          <p:attrName>ppt_x</p:attrName>
                                        </p:attrNameLst>
                                      </p:cBhvr>
                                      <p:tavLst>
                                        <p:tav tm="0">
                                          <p:val>
                                            <p:strVal val="ppt_x"/>
                                          </p:val>
                                        </p:tav>
                                        <p:tav tm="100000">
                                          <p:val>
                                            <p:strVal val="1+ppt_w/2"/>
                                          </p:val>
                                        </p:tav>
                                      </p:tavLst>
                                    </p:anim>
                                    <p:anim calcmode="lin" valueType="num">
                                      <p:cBhvr additive="base">
                                        <p:cTn id="159" dur="2000"/>
                                        <p:tgtEl>
                                          <p:spTgt spid="6"/>
                                        </p:tgtEl>
                                        <p:attrNameLst>
                                          <p:attrName>ppt_y</p:attrName>
                                        </p:attrNameLst>
                                      </p:cBhvr>
                                      <p:tavLst>
                                        <p:tav tm="0">
                                          <p:val>
                                            <p:strVal val="ppt_y"/>
                                          </p:val>
                                        </p:tav>
                                        <p:tav tm="100000">
                                          <p:val>
                                            <p:strVal val="ppt_y"/>
                                          </p:val>
                                        </p:tav>
                                      </p:tavLst>
                                    </p:anim>
                                    <p:set>
                                      <p:cBhvr>
                                        <p:cTn id="160" dur="1" fill="hold">
                                          <p:stCondLst>
                                            <p:cond delay="1999"/>
                                          </p:stCondLst>
                                        </p:cTn>
                                        <p:tgtEl>
                                          <p:spTgt spid="6"/>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2000"/>
                                        <p:tgtEl>
                                          <p:spTgt spid="7"/>
                                        </p:tgtEl>
                                        <p:attrNameLst>
                                          <p:attrName>ppt_x</p:attrName>
                                        </p:attrNameLst>
                                      </p:cBhvr>
                                      <p:tavLst>
                                        <p:tav tm="0">
                                          <p:val>
                                            <p:strVal val="ppt_x"/>
                                          </p:val>
                                        </p:tav>
                                        <p:tav tm="100000">
                                          <p:val>
                                            <p:strVal val="1+ppt_w/2"/>
                                          </p:val>
                                        </p:tav>
                                      </p:tavLst>
                                    </p:anim>
                                    <p:anim calcmode="lin" valueType="num">
                                      <p:cBhvr additive="base">
                                        <p:cTn id="163" dur="2000"/>
                                        <p:tgtEl>
                                          <p:spTgt spid="7"/>
                                        </p:tgtEl>
                                        <p:attrNameLst>
                                          <p:attrName>ppt_y</p:attrName>
                                        </p:attrNameLst>
                                      </p:cBhvr>
                                      <p:tavLst>
                                        <p:tav tm="0">
                                          <p:val>
                                            <p:strVal val="ppt_y"/>
                                          </p:val>
                                        </p:tav>
                                        <p:tav tm="100000">
                                          <p:val>
                                            <p:strVal val="ppt_y"/>
                                          </p:val>
                                        </p:tav>
                                      </p:tavLst>
                                    </p:anim>
                                    <p:set>
                                      <p:cBhvr>
                                        <p:cTn id="164" dur="1" fill="hold">
                                          <p:stCondLst>
                                            <p:cond delay="1999"/>
                                          </p:stCondLst>
                                        </p:cTn>
                                        <p:tgtEl>
                                          <p:spTgt spid="7"/>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2000"/>
                                        <p:tgtEl>
                                          <p:spTgt spid="8"/>
                                        </p:tgtEl>
                                        <p:attrNameLst>
                                          <p:attrName>ppt_x</p:attrName>
                                        </p:attrNameLst>
                                      </p:cBhvr>
                                      <p:tavLst>
                                        <p:tav tm="0">
                                          <p:val>
                                            <p:strVal val="ppt_x"/>
                                          </p:val>
                                        </p:tav>
                                        <p:tav tm="100000">
                                          <p:val>
                                            <p:strVal val="1+ppt_w/2"/>
                                          </p:val>
                                        </p:tav>
                                      </p:tavLst>
                                    </p:anim>
                                    <p:anim calcmode="lin" valueType="num">
                                      <p:cBhvr additive="base">
                                        <p:cTn id="167" dur="2000"/>
                                        <p:tgtEl>
                                          <p:spTgt spid="8"/>
                                        </p:tgtEl>
                                        <p:attrNameLst>
                                          <p:attrName>ppt_y</p:attrName>
                                        </p:attrNameLst>
                                      </p:cBhvr>
                                      <p:tavLst>
                                        <p:tav tm="0">
                                          <p:val>
                                            <p:strVal val="ppt_y"/>
                                          </p:val>
                                        </p:tav>
                                        <p:tav tm="100000">
                                          <p:val>
                                            <p:strVal val="ppt_y"/>
                                          </p:val>
                                        </p:tav>
                                      </p:tavLst>
                                    </p:anim>
                                    <p:set>
                                      <p:cBhvr>
                                        <p:cTn id="168" dur="1" fill="hold">
                                          <p:stCondLst>
                                            <p:cond delay="1999"/>
                                          </p:stCondLst>
                                        </p:cTn>
                                        <p:tgtEl>
                                          <p:spTgt spid="8"/>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2000"/>
                                        <p:tgtEl>
                                          <p:spTgt spid="9"/>
                                        </p:tgtEl>
                                        <p:attrNameLst>
                                          <p:attrName>ppt_x</p:attrName>
                                        </p:attrNameLst>
                                      </p:cBhvr>
                                      <p:tavLst>
                                        <p:tav tm="0">
                                          <p:val>
                                            <p:strVal val="ppt_x"/>
                                          </p:val>
                                        </p:tav>
                                        <p:tav tm="100000">
                                          <p:val>
                                            <p:strVal val="1+ppt_w/2"/>
                                          </p:val>
                                        </p:tav>
                                      </p:tavLst>
                                    </p:anim>
                                    <p:anim calcmode="lin" valueType="num">
                                      <p:cBhvr additive="base">
                                        <p:cTn id="171" dur="2000"/>
                                        <p:tgtEl>
                                          <p:spTgt spid="9"/>
                                        </p:tgtEl>
                                        <p:attrNameLst>
                                          <p:attrName>ppt_y</p:attrName>
                                        </p:attrNameLst>
                                      </p:cBhvr>
                                      <p:tavLst>
                                        <p:tav tm="0">
                                          <p:val>
                                            <p:strVal val="ppt_y"/>
                                          </p:val>
                                        </p:tav>
                                        <p:tav tm="100000">
                                          <p:val>
                                            <p:strVal val="ppt_y"/>
                                          </p:val>
                                        </p:tav>
                                      </p:tavLst>
                                    </p:anim>
                                    <p:set>
                                      <p:cBhvr>
                                        <p:cTn id="172" dur="1" fill="hold">
                                          <p:stCondLst>
                                            <p:cond delay="1999"/>
                                          </p:stCondLst>
                                        </p:cTn>
                                        <p:tgtEl>
                                          <p:spTgt spid="9"/>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2000"/>
                                        <p:tgtEl>
                                          <p:spTgt spid="10"/>
                                        </p:tgtEl>
                                        <p:attrNameLst>
                                          <p:attrName>ppt_x</p:attrName>
                                        </p:attrNameLst>
                                      </p:cBhvr>
                                      <p:tavLst>
                                        <p:tav tm="0">
                                          <p:val>
                                            <p:strVal val="ppt_x"/>
                                          </p:val>
                                        </p:tav>
                                        <p:tav tm="100000">
                                          <p:val>
                                            <p:strVal val="1+ppt_w/2"/>
                                          </p:val>
                                        </p:tav>
                                      </p:tavLst>
                                    </p:anim>
                                    <p:anim calcmode="lin" valueType="num">
                                      <p:cBhvr additive="base">
                                        <p:cTn id="175" dur="2000"/>
                                        <p:tgtEl>
                                          <p:spTgt spid="10"/>
                                        </p:tgtEl>
                                        <p:attrNameLst>
                                          <p:attrName>ppt_y</p:attrName>
                                        </p:attrNameLst>
                                      </p:cBhvr>
                                      <p:tavLst>
                                        <p:tav tm="0">
                                          <p:val>
                                            <p:strVal val="ppt_y"/>
                                          </p:val>
                                        </p:tav>
                                        <p:tav tm="100000">
                                          <p:val>
                                            <p:strVal val="ppt_y"/>
                                          </p:val>
                                        </p:tav>
                                      </p:tavLst>
                                    </p:anim>
                                    <p:set>
                                      <p:cBhvr>
                                        <p:cTn id="176" dur="1" fill="hold">
                                          <p:stCondLst>
                                            <p:cond delay="1999"/>
                                          </p:stCondLst>
                                        </p:cTn>
                                        <p:tgtEl>
                                          <p:spTgt spid="10"/>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2000"/>
                                        <p:tgtEl>
                                          <p:spTgt spid="11"/>
                                        </p:tgtEl>
                                        <p:attrNameLst>
                                          <p:attrName>ppt_x</p:attrName>
                                        </p:attrNameLst>
                                      </p:cBhvr>
                                      <p:tavLst>
                                        <p:tav tm="0">
                                          <p:val>
                                            <p:strVal val="ppt_x"/>
                                          </p:val>
                                        </p:tav>
                                        <p:tav tm="100000">
                                          <p:val>
                                            <p:strVal val="1+ppt_w/2"/>
                                          </p:val>
                                        </p:tav>
                                      </p:tavLst>
                                    </p:anim>
                                    <p:anim calcmode="lin" valueType="num">
                                      <p:cBhvr additive="base">
                                        <p:cTn id="179" dur="2000"/>
                                        <p:tgtEl>
                                          <p:spTgt spid="11"/>
                                        </p:tgtEl>
                                        <p:attrNameLst>
                                          <p:attrName>ppt_y</p:attrName>
                                        </p:attrNameLst>
                                      </p:cBhvr>
                                      <p:tavLst>
                                        <p:tav tm="0">
                                          <p:val>
                                            <p:strVal val="ppt_y"/>
                                          </p:val>
                                        </p:tav>
                                        <p:tav tm="100000">
                                          <p:val>
                                            <p:strVal val="ppt_y"/>
                                          </p:val>
                                        </p:tav>
                                      </p:tavLst>
                                    </p:anim>
                                    <p:set>
                                      <p:cBhvr>
                                        <p:cTn id="180" dur="1" fill="hold">
                                          <p:stCondLst>
                                            <p:cond delay="1999"/>
                                          </p:stCondLst>
                                        </p:cTn>
                                        <p:tgtEl>
                                          <p:spTgt spid="11"/>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2000"/>
                                        <p:tgtEl>
                                          <p:spTgt spid="12"/>
                                        </p:tgtEl>
                                        <p:attrNameLst>
                                          <p:attrName>ppt_x</p:attrName>
                                        </p:attrNameLst>
                                      </p:cBhvr>
                                      <p:tavLst>
                                        <p:tav tm="0">
                                          <p:val>
                                            <p:strVal val="ppt_x"/>
                                          </p:val>
                                        </p:tav>
                                        <p:tav tm="100000">
                                          <p:val>
                                            <p:strVal val="1+ppt_w/2"/>
                                          </p:val>
                                        </p:tav>
                                      </p:tavLst>
                                    </p:anim>
                                    <p:anim calcmode="lin" valueType="num">
                                      <p:cBhvr additive="base">
                                        <p:cTn id="183" dur="2000"/>
                                        <p:tgtEl>
                                          <p:spTgt spid="12"/>
                                        </p:tgtEl>
                                        <p:attrNameLst>
                                          <p:attrName>ppt_y</p:attrName>
                                        </p:attrNameLst>
                                      </p:cBhvr>
                                      <p:tavLst>
                                        <p:tav tm="0">
                                          <p:val>
                                            <p:strVal val="ppt_y"/>
                                          </p:val>
                                        </p:tav>
                                        <p:tav tm="100000">
                                          <p:val>
                                            <p:strVal val="ppt_y"/>
                                          </p:val>
                                        </p:tav>
                                      </p:tavLst>
                                    </p:anim>
                                    <p:set>
                                      <p:cBhvr>
                                        <p:cTn id="184" dur="1" fill="hold">
                                          <p:stCondLst>
                                            <p:cond delay="1999"/>
                                          </p:stCondLst>
                                        </p:cTn>
                                        <p:tgtEl>
                                          <p:spTgt spid="12"/>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0-ppt_w/2"/>
                                          </p:val>
                                        </p:tav>
                                      </p:tavLst>
                                    </p:anim>
                                    <p:anim calcmode="lin" valueType="num">
                                      <p:cBhvr additive="base">
                                        <p:cTn id="187" dur="2000"/>
                                        <p:tgtEl>
                                          <p:spTgt spid="13"/>
                                        </p:tgtEl>
                                        <p:attrNameLst>
                                          <p:attrName>ppt_y</p:attrName>
                                        </p:attrNameLst>
                                      </p:cBhvr>
                                      <p:tavLst>
                                        <p:tav tm="0">
                                          <p:val>
                                            <p:strVal val="ppt_y"/>
                                          </p:val>
                                        </p:tav>
                                        <p:tav tm="100000">
                                          <p:val>
                                            <p:strVal val="ppt_y"/>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2000"/>
                                        <p:tgtEl>
                                          <p:spTgt spid="14"/>
                                        </p:tgtEl>
                                        <p:attrNameLst>
                                          <p:attrName>ppt_x</p:attrName>
                                        </p:attrNameLst>
                                      </p:cBhvr>
                                      <p:tavLst>
                                        <p:tav tm="0">
                                          <p:val>
                                            <p:strVal val="ppt_x"/>
                                          </p:val>
                                        </p:tav>
                                        <p:tav tm="100000">
                                          <p:val>
                                            <p:strVal val="0-ppt_w/2"/>
                                          </p:val>
                                        </p:tav>
                                      </p:tavLst>
                                    </p:anim>
                                    <p:anim calcmode="lin" valueType="num">
                                      <p:cBhvr additive="base">
                                        <p:cTn id="191" dur="2000"/>
                                        <p:tgtEl>
                                          <p:spTgt spid="14"/>
                                        </p:tgtEl>
                                        <p:attrNameLst>
                                          <p:attrName>ppt_y</p:attrName>
                                        </p:attrNameLst>
                                      </p:cBhvr>
                                      <p:tavLst>
                                        <p:tav tm="0">
                                          <p:val>
                                            <p:strVal val="ppt_y"/>
                                          </p:val>
                                        </p:tav>
                                        <p:tav tm="100000">
                                          <p:val>
                                            <p:strVal val="ppt_y"/>
                                          </p:val>
                                        </p:tav>
                                      </p:tavLst>
                                    </p:anim>
                                    <p:set>
                                      <p:cBhvr>
                                        <p:cTn id="192" dur="1" fill="hold">
                                          <p:stCondLst>
                                            <p:cond delay="1999"/>
                                          </p:stCondLst>
                                        </p:cTn>
                                        <p:tgtEl>
                                          <p:spTgt spid="14"/>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2000"/>
                                        <p:tgtEl>
                                          <p:spTgt spid="15"/>
                                        </p:tgtEl>
                                        <p:attrNameLst>
                                          <p:attrName>ppt_x</p:attrName>
                                        </p:attrNameLst>
                                      </p:cBhvr>
                                      <p:tavLst>
                                        <p:tav tm="0">
                                          <p:val>
                                            <p:strVal val="ppt_x"/>
                                          </p:val>
                                        </p:tav>
                                        <p:tav tm="100000">
                                          <p:val>
                                            <p:strVal val="0-ppt_w/2"/>
                                          </p:val>
                                        </p:tav>
                                      </p:tavLst>
                                    </p:anim>
                                    <p:anim calcmode="lin" valueType="num">
                                      <p:cBhvr additive="base">
                                        <p:cTn id="195" dur="2000"/>
                                        <p:tgtEl>
                                          <p:spTgt spid="15"/>
                                        </p:tgtEl>
                                        <p:attrNameLst>
                                          <p:attrName>ppt_y</p:attrName>
                                        </p:attrNameLst>
                                      </p:cBhvr>
                                      <p:tavLst>
                                        <p:tav tm="0">
                                          <p:val>
                                            <p:strVal val="ppt_y"/>
                                          </p:val>
                                        </p:tav>
                                        <p:tav tm="100000">
                                          <p:val>
                                            <p:strVal val="ppt_y"/>
                                          </p:val>
                                        </p:tav>
                                      </p:tavLst>
                                    </p:anim>
                                    <p:set>
                                      <p:cBhvr>
                                        <p:cTn id="196" dur="1" fill="hold">
                                          <p:stCondLst>
                                            <p:cond delay="1999"/>
                                          </p:stCondLst>
                                        </p:cTn>
                                        <p:tgtEl>
                                          <p:spTgt spid="15"/>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2000"/>
                                        <p:tgtEl>
                                          <p:spTgt spid="16"/>
                                        </p:tgtEl>
                                        <p:attrNameLst>
                                          <p:attrName>ppt_x</p:attrName>
                                        </p:attrNameLst>
                                      </p:cBhvr>
                                      <p:tavLst>
                                        <p:tav tm="0">
                                          <p:val>
                                            <p:strVal val="ppt_x"/>
                                          </p:val>
                                        </p:tav>
                                        <p:tav tm="100000">
                                          <p:val>
                                            <p:strVal val="0-ppt_w/2"/>
                                          </p:val>
                                        </p:tav>
                                      </p:tavLst>
                                    </p:anim>
                                    <p:anim calcmode="lin" valueType="num">
                                      <p:cBhvr additive="base">
                                        <p:cTn id="199" dur="2000"/>
                                        <p:tgtEl>
                                          <p:spTgt spid="16"/>
                                        </p:tgtEl>
                                        <p:attrNameLst>
                                          <p:attrName>ppt_y</p:attrName>
                                        </p:attrNameLst>
                                      </p:cBhvr>
                                      <p:tavLst>
                                        <p:tav tm="0">
                                          <p:val>
                                            <p:strVal val="ppt_y"/>
                                          </p:val>
                                        </p:tav>
                                        <p:tav tm="100000">
                                          <p:val>
                                            <p:strVal val="ppt_y"/>
                                          </p:val>
                                        </p:tav>
                                      </p:tavLst>
                                    </p:anim>
                                    <p:set>
                                      <p:cBhvr>
                                        <p:cTn id="200" dur="1" fill="hold">
                                          <p:stCondLst>
                                            <p:cond delay="1999"/>
                                          </p:stCondLst>
                                        </p:cTn>
                                        <p:tgtEl>
                                          <p:spTgt spid="16"/>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2000"/>
                                        <p:tgtEl>
                                          <p:spTgt spid="17"/>
                                        </p:tgtEl>
                                        <p:attrNameLst>
                                          <p:attrName>ppt_x</p:attrName>
                                        </p:attrNameLst>
                                      </p:cBhvr>
                                      <p:tavLst>
                                        <p:tav tm="0">
                                          <p:val>
                                            <p:strVal val="ppt_x"/>
                                          </p:val>
                                        </p:tav>
                                        <p:tav tm="100000">
                                          <p:val>
                                            <p:strVal val="0-ppt_w/2"/>
                                          </p:val>
                                        </p:tav>
                                      </p:tavLst>
                                    </p:anim>
                                    <p:anim calcmode="lin" valueType="num">
                                      <p:cBhvr additive="base">
                                        <p:cTn id="203" dur="2000"/>
                                        <p:tgtEl>
                                          <p:spTgt spid="17"/>
                                        </p:tgtEl>
                                        <p:attrNameLst>
                                          <p:attrName>ppt_y</p:attrName>
                                        </p:attrNameLst>
                                      </p:cBhvr>
                                      <p:tavLst>
                                        <p:tav tm="0">
                                          <p:val>
                                            <p:strVal val="ppt_y"/>
                                          </p:val>
                                        </p:tav>
                                        <p:tav tm="100000">
                                          <p:val>
                                            <p:strVal val="ppt_y"/>
                                          </p:val>
                                        </p:tav>
                                      </p:tavLst>
                                    </p:anim>
                                    <p:set>
                                      <p:cBhvr>
                                        <p:cTn id="204" dur="1" fill="hold">
                                          <p:stCondLst>
                                            <p:cond delay="1999"/>
                                          </p:stCondLst>
                                        </p:cTn>
                                        <p:tgtEl>
                                          <p:spTgt spid="17"/>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2000"/>
                                        <p:tgtEl>
                                          <p:spTgt spid="18"/>
                                        </p:tgtEl>
                                        <p:attrNameLst>
                                          <p:attrName>ppt_x</p:attrName>
                                        </p:attrNameLst>
                                      </p:cBhvr>
                                      <p:tavLst>
                                        <p:tav tm="0">
                                          <p:val>
                                            <p:strVal val="ppt_x"/>
                                          </p:val>
                                        </p:tav>
                                        <p:tav tm="100000">
                                          <p:val>
                                            <p:strVal val="0-ppt_w/2"/>
                                          </p:val>
                                        </p:tav>
                                      </p:tavLst>
                                    </p:anim>
                                    <p:anim calcmode="lin" valueType="num">
                                      <p:cBhvr additive="base">
                                        <p:cTn id="207" dur="2000"/>
                                        <p:tgtEl>
                                          <p:spTgt spid="18"/>
                                        </p:tgtEl>
                                        <p:attrNameLst>
                                          <p:attrName>ppt_y</p:attrName>
                                        </p:attrNameLst>
                                      </p:cBhvr>
                                      <p:tavLst>
                                        <p:tav tm="0">
                                          <p:val>
                                            <p:strVal val="ppt_y"/>
                                          </p:val>
                                        </p:tav>
                                        <p:tav tm="100000">
                                          <p:val>
                                            <p:strVal val="ppt_y"/>
                                          </p:val>
                                        </p:tav>
                                      </p:tavLst>
                                    </p:anim>
                                    <p:set>
                                      <p:cBhvr>
                                        <p:cTn id="208" dur="1" fill="hold">
                                          <p:stCondLst>
                                            <p:cond delay="1999"/>
                                          </p:stCondLst>
                                        </p:cTn>
                                        <p:tgtEl>
                                          <p:spTgt spid="18"/>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ppt_y"/>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2000"/>
                                        <p:tgtEl>
                                          <p:spTgt spid="20"/>
                                        </p:tgtEl>
                                        <p:attrNameLst>
                                          <p:attrName>ppt_x</p:attrName>
                                        </p:attrNameLst>
                                      </p:cBhvr>
                                      <p:tavLst>
                                        <p:tav tm="0">
                                          <p:val>
                                            <p:strVal val="ppt_x"/>
                                          </p:val>
                                        </p:tav>
                                        <p:tav tm="100000">
                                          <p:val>
                                            <p:strVal val="0-ppt_w/2"/>
                                          </p:val>
                                        </p:tav>
                                      </p:tavLst>
                                    </p:anim>
                                    <p:anim calcmode="lin" valueType="num">
                                      <p:cBhvr additive="base">
                                        <p:cTn id="215" dur="2000"/>
                                        <p:tgtEl>
                                          <p:spTgt spid="20"/>
                                        </p:tgtEl>
                                        <p:attrNameLst>
                                          <p:attrName>ppt_y</p:attrName>
                                        </p:attrNameLst>
                                      </p:cBhvr>
                                      <p:tavLst>
                                        <p:tav tm="0">
                                          <p:val>
                                            <p:strVal val="ppt_y"/>
                                          </p:val>
                                        </p:tav>
                                        <p:tav tm="100000">
                                          <p:val>
                                            <p:strVal val="ppt_y"/>
                                          </p:val>
                                        </p:tav>
                                      </p:tavLst>
                                    </p:anim>
                                    <p:set>
                                      <p:cBhvr>
                                        <p:cTn id="216" dur="1" fill="hold">
                                          <p:stCondLst>
                                            <p:cond delay="1999"/>
                                          </p:stCondLst>
                                        </p:cTn>
                                        <p:tgtEl>
                                          <p:spTgt spid="20"/>
                                        </p:tgtEl>
                                        <p:attrNameLst>
                                          <p:attrName>style.visibility</p:attrName>
                                        </p:attrNameLst>
                                      </p:cBhvr>
                                      <p:to>
                                        <p:strVal val="hidden"/>
                                      </p:to>
                                    </p:set>
                                  </p:childTnLst>
                                </p:cTn>
                              </p:par>
                              <p:par>
                                <p:cTn id="217" presetID="8" presetClass="emph" presetSubtype="0" fill="hold" nodeType="withEffect">
                                  <p:stCondLst>
                                    <p:cond delay="0"/>
                                  </p:stCondLst>
                                  <p:childTnLst>
                                    <p:animRot by="-21600000">
                                      <p:cBhvr>
                                        <p:cTn id="218" dur="2000" fill="hold"/>
                                        <p:tgtEl>
                                          <p:spTgt spid="13"/>
                                        </p:tgtEl>
                                        <p:attrNameLst>
                                          <p:attrName>r</p:attrName>
                                        </p:attrNameLst>
                                      </p:cBhvr>
                                    </p:animRot>
                                  </p:childTnLst>
                                </p:cTn>
                              </p:par>
                              <p:par>
                                <p:cTn id="219" presetID="8" presetClass="emph" presetSubtype="0" fill="hold" nodeType="withEffect">
                                  <p:stCondLst>
                                    <p:cond delay="0"/>
                                  </p:stCondLst>
                                  <p:childTnLst>
                                    <p:animRot by="-21600000">
                                      <p:cBhvr>
                                        <p:cTn id="220" dur="2000" fill="hold"/>
                                        <p:tgtEl>
                                          <p:spTgt spid="14"/>
                                        </p:tgtEl>
                                        <p:attrNameLst>
                                          <p:attrName>r</p:attrName>
                                        </p:attrNameLst>
                                      </p:cBhvr>
                                    </p:animRot>
                                  </p:childTnLst>
                                </p:cTn>
                              </p:par>
                              <p:par>
                                <p:cTn id="221" presetID="8" presetClass="emph" presetSubtype="0" fill="hold" nodeType="withEffect">
                                  <p:stCondLst>
                                    <p:cond delay="0"/>
                                  </p:stCondLst>
                                  <p:childTnLst>
                                    <p:animRot by="-21600000">
                                      <p:cBhvr>
                                        <p:cTn id="222" dur="2000" fill="hold"/>
                                        <p:tgtEl>
                                          <p:spTgt spid="15"/>
                                        </p:tgtEl>
                                        <p:attrNameLst>
                                          <p:attrName>r</p:attrName>
                                        </p:attrNameLst>
                                      </p:cBhvr>
                                    </p:animRot>
                                  </p:childTnLst>
                                </p:cTn>
                              </p:par>
                              <p:par>
                                <p:cTn id="223" presetID="8" presetClass="emph" presetSubtype="0" fill="hold" nodeType="withEffect">
                                  <p:stCondLst>
                                    <p:cond delay="0"/>
                                  </p:stCondLst>
                                  <p:childTnLst>
                                    <p:animRot by="-21600000">
                                      <p:cBhvr>
                                        <p:cTn id="224" dur="2000" fill="hold"/>
                                        <p:tgtEl>
                                          <p:spTgt spid="16"/>
                                        </p:tgtEl>
                                        <p:attrNameLst>
                                          <p:attrName>r</p:attrName>
                                        </p:attrNameLst>
                                      </p:cBhvr>
                                    </p:animRot>
                                  </p:childTnLst>
                                </p:cTn>
                              </p:par>
                              <p:par>
                                <p:cTn id="225" presetID="8" presetClass="emph" presetSubtype="0" fill="hold" nodeType="withEffect">
                                  <p:stCondLst>
                                    <p:cond delay="0"/>
                                  </p:stCondLst>
                                  <p:childTnLst>
                                    <p:animRot by="-21600000">
                                      <p:cBhvr>
                                        <p:cTn id="226" dur="2000" fill="hold"/>
                                        <p:tgtEl>
                                          <p:spTgt spid="17"/>
                                        </p:tgtEl>
                                        <p:attrNameLst>
                                          <p:attrName>r</p:attrName>
                                        </p:attrNameLst>
                                      </p:cBhvr>
                                    </p:animRot>
                                  </p:childTnLst>
                                </p:cTn>
                              </p:par>
                              <p:par>
                                <p:cTn id="227" presetID="8" presetClass="emph" presetSubtype="0" fill="hold" nodeType="withEffect">
                                  <p:stCondLst>
                                    <p:cond delay="0"/>
                                  </p:stCondLst>
                                  <p:childTnLst>
                                    <p:animRot by="-21600000">
                                      <p:cBhvr>
                                        <p:cTn id="228" dur="2000" fill="hold"/>
                                        <p:tgtEl>
                                          <p:spTgt spid="18"/>
                                        </p:tgtEl>
                                        <p:attrNameLst>
                                          <p:attrName>r</p:attrName>
                                        </p:attrNameLst>
                                      </p:cBhvr>
                                    </p:animRot>
                                  </p:childTnLst>
                                </p:cTn>
                              </p:par>
                              <p:par>
                                <p:cTn id="229" presetID="8" presetClass="emph" presetSubtype="0" fill="hold" nodeType="withEffect">
                                  <p:stCondLst>
                                    <p:cond delay="0"/>
                                  </p:stCondLst>
                                  <p:childTnLst>
                                    <p:animRot by="-21600000">
                                      <p:cBhvr>
                                        <p:cTn id="230" dur="2000" fill="hold"/>
                                        <p:tgtEl>
                                          <p:spTgt spid="19"/>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20"/>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5"/>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6"/>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7"/>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8"/>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9"/>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10"/>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11"/>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12"/>
                                        </p:tgtEl>
                                        <p:attrNameLst>
                                          <p:attrName>r</p:attrName>
                                        </p:attrNameLst>
                                      </p:cBhvr>
                                    </p:animRot>
                                  </p:childTnLst>
                                </p:cTn>
                              </p:par>
                              <p:par>
                                <p:cTn id="249" presetID="3" presetClass="exit" presetSubtype="5" fill="hold" nodeType="withEffect">
                                  <p:stCondLst>
                                    <p:cond delay="0"/>
                                  </p:stCondLst>
                                  <p:childTnLst>
                                    <p:animEffect transition="out" filter="blinds(vertical)">
                                      <p:cBhvr>
                                        <p:cTn id="250" dur="2000"/>
                                        <p:tgtEl>
                                          <p:spTgt spid="5"/>
                                        </p:tgtEl>
                                      </p:cBhvr>
                                    </p:animEffect>
                                    <p:set>
                                      <p:cBhvr>
                                        <p:cTn id="251" dur="1" fill="hold">
                                          <p:stCondLst>
                                            <p:cond delay="1999"/>
                                          </p:stCondLst>
                                        </p:cTn>
                                        <p:tgtEl>
                                          <p:spTgt spid="5"/>
                                        </p:tgtEl>
                                        <p:attrNameLst>
                                          <p:attrName>style.visibility</p:attrName>
                                        </p:attrNameLst>
                                      </p:cBhvr>
                                      <p:to>
                                        <p:strVal val="hidden"/>
                                      </p:to>
                                    </p:set>
                                  </p:childTnLst>
                                </p:cTn>
                              </p:par>
                              <p:par>
                                <p:cTn id="252" presetID="3" presetClass="exit" presetSubtype="5" fill="hold" nodeType="withEffect">
                                  <p:stCondLst>
                                    <p:cond delay="0"/>
                                  </p:stCondLst>
                                  <p:childTnLst>
                                    <p:animEffect transition="out" filter="blinds(vertical)">
                                      <p:cBhvr>
                                        <p:cTn id="253" dur="2000"/>
                                        <p:tgtEl>
                                          <p:spTgt spid="6"/>
                                        </p:tgtEl>
                                      </p:cBhvr>
                                    </p:animEffect>
                                    <p:set>
                                      <p:cBhvr>
                                        <p:cTn id="254" dur="1" fill="hold">
                                          <p:stCondLst>
                                            <p:cond delay="1999"/>
                                          </p:stCondLst>
                                        </p:cTn>
                                        <p:tgtEl>
                                          <p:spTgt spid="6"/>
                                        </p:tgtEl>
                                        <p:attrNameLst>
                                          <p:attrName>style.visibility</p:attrName>
                                        </p:attrNameLst>
                                      </p:cBhvr>
                                      <p:to>
                                        <p:strVal val="hidden"/>
                                      </p:to>
                                    </p:set>
                                  </p:childTnLst>
                                </p:cTn>
                              </p:par>
                              <p:par>
                                <p:cTn id="255" presetID="3" presetClass="exit" presetSubtype="5" fill="hold" nodeType="withEffect">
                                  <p:stCondLst>
                                    <p:cond delay="0"/>
                                  </p:stCondLst>
                                  <p:childTnLst>
                                    <p:animEffect transition="out" filter="blinds(vertical)">
                                      <p:cBhvr>
                                        <p:cTn id="256" dur="2000"/>
                                        <p:tgtEl>
                                          <p:spTgt spid="7"/>
                                        </p:tgtEl>
                                      </p:cBhvr>
                                    </p:animEffect>
                                    <p:set>
                                      <p:cBhvr>
                                        <p:cTn id="257" dur="1" fill="hold">
                                          <p:stCondLst>
                                            <p:cond delay="1999"/>
                                          </p:stCondLst>
                                        </p:cTn>
                                        <p:tgtEl>
                                          <p:spTgt spid="7"/>
                                        </p:tgtEl>
                                        <p:attrNameLst>
                                          <p:attrName>style.visibility</p:attrName>
                                        </p:attrNameLst>
                                      </p:cBhvr>
                                      <p:to>
                                        <p:strVal val="hidden"/>
                                      </p:to>
                                    </p:set>
                                  </p:childTnLst>
                                </p:cTn>
                              </p:par>
                              <p:par>
                                <p:cTn id="258" presetID="3" presetClass="exit" presetSubtype="5" fill="hold" nodeType="withEffect">
                                  <p:stCondLst>
                                    <p:cond delay="0"/>
                                  </p:stCondLst>
                                  <p:childTnLst>
                                    <p:animEffect transition="out" filter="blinds(vertical)">
                                      <p:cBhvr>
                                        <p:cTn id="259" dur="2000"/>
                                        <p:tgtEl>
                                          <p:spTgt spid="8"/>
                                        </p:tgtEl>
                                      </p:cBhvr>
                                    </p:animEffect>
                                    <p:set>
                                      <p:cBhvr>
                                        <p:cTn id="260" dur="1" fill="hold">
                                          <p:stCondLst>
                                            <p:cond delay="1999"/>
                                          </p:stCondLst>
                                        </p:cTn>
                                        <p:tgtEl>
                                          <p:spTgt spid="8"/>
                                        </p:tgtEl>
                                        <p:attrNameLst>
                                          <p:attrName>style.visibility</p:attrName>
                                        </p:attrNameLst>
                                      </p:cBhvr>
                                      <p:to>
                                        <p:strVal val="hidden"/>
                                      </p:to>
                                    </p:set>
                                  </p:childTnLst>
                                </p:cTn>
                              </p:par>
                              <p:par>
                                <p:cTn id="261" presetID="3" presetClass="exit" presetSubtype="5" fill="hold" nodeType="withEffect">
                                  <p:stCondLst>
                                    <p:cond delay="0"/>
                                  </p:stCondLst>
                                  <p:childTnLst>
                                    <p:animEffect transition="out" filter="blinds(vertical)">
                                      <p:cBhvr>
                                        <p:cTn id="262" dur="2000"/>
                                        <p:tgtEl>
                                          <p:spTgt spid="9"/>
                                        </p:tgtEl>
                                      </p:cBhvr>
                                    </p:animEffect>
                                    <p:set>
                                      <p:cBhvr>
                                        <p:cTn id="263" dur="1" fill="hold">
                                          <p:stCondLst>
                                            <p:cond delay="1999"/>
                                          </p:stCondLst>
                                        </p:cTn>
                                        <p:tgtEl>
                                          <p:spTgt spid="9"/>
                                        </p:tgtEl>
                                        <p:attrNameLst>
                                          <p:attrName>style.visibility</p:attrName>
                                        </p:attrNameLst>
                                      </p:cBhvr>
                                      <p:to>
                                        <p:strVal val="hidden"/>
                                      </p:to>
                                    </p:set>
                                  </p:childTnLst>
                                </p:cTn>
                              </p:par>
                              <p:par>
                                <p:cTn id="264" presetID="3" presetClass="exit" presetSubtype="5" fill="hold" nodeType="withEffect">
                                  <p:stCondLst>
                                    <p:cond delay="0"/>
                                  </p:stCondLst>
                                  <p:childTnLst>
                                    <p:animEffect transition="out" filter="blinds(vertical)">
                                      <p:cBhvr>
                                        <p:cTn id="265" dur="2000"/>
                                        <p:tgtEl>
                                          <p:spTgt spid="10"/>
                                        </p:tgtEl>
                                      </p:cBhvr>
                                    </p:animEffect>
                                    <p:set>
                                      <p:cBhvr>
                                        <p:cTn id="266" dur="1" fill="hold">
                                          <p:stCondLst>
                                            <p:cond delay="1999"/>
                                          </p:stCondLst>
                                        </p:cTn>
                                        <p:tgtEl>
                                          <p:spTgt spid="10"/>
                                        </p:tgtEl>
                                        <p:attrNameLst>
                                          <p:attrName>style.visibility</p:attrName>
                                        </p:attrNameLst>
                                      </p:cBhvr>
                                      <p:to>
                                        <p:strVal val="hidden"/>
                                      </p:to>
                                    </p:set>
                                  </p:childTnLst>
                                </p:cTn>
                              </p:par>
                              <p:par>
                                <p:cTn id="267" presetID="3" presetClass="exit" presetSubtype="5" fill="hold" nodeType="withEffect">
                                  <p:stCondLst>
                                    <p:cond delay="0"/>
                                  </p:stCondLst>
                                  <p:childTnLst>
                                    <p:animEffect transition="out" filter="blinds(vertical)">
                                      <p:cBhvr>
                                        <p:cTn id="268" dur="2000"/>
                                        <p:tgtEl>
                                          <p:spTgt spid="11"/>
                                        </p:tgtEl>
                                      </p:cBhvr>
                                    </p:animEffect>
                                    <p:set>
                                      <p:cBhvr>
                                        <p:cTn id="269" dur="1" fill="hold">
                                          <p:stCondLst>
                                            <p:cond delay="1999"/>
                                          </p:stCondLst>
                                        </p:cTn>
                                        <p:tgtEl>
                                          <p:spTgt spid="11"/>
                                        </p:tgtEl>
                                        <p:attrNameLst>
                                          <p:attrName>style.visibility</p:attrName>
                                        </p:attrNameLst>
                                      </p:cBhvr>
                                      <p:to>
                                        <p:strVal val="hidden"/>
                                      </p:to>
                                    </p:set>
                                  </p:childTnLst>
                                </p:cTn>
                              </p:par>
                              <p:par>
                                <p:cTn id="270" presetID="3" presetClass="exit" presetSubtype="5" fill="hold" nodeType="withEffect">
                                  <p:stCondLst>
                                    <p:cond delay="0"/>
                                  </p:stCondLst>
                                  <p:childTnLst>
                                    <p:animEffect transition="out" filter="blinds(vertical)">
                                      <p:cBhvr>
                                        <p:cTn id="271" dur="2000"/>
                                        <p:tgtEl>
                                          <p:spTgt spid="12"/>
                                        </p:tgtEl>
                                      </p:cBhvr>
                                    </p:animEffect>
                                    <p:set>
                                      <p:cBhvr>
                                        <p:cTn id="272" dur="1" fill="hold">
                                          <p:stCondLst>
                                            <p:cond delay="1999"/>
                                          </p:stCondLst>
                                        </p:cTn>
                                        <p:tgtEl>
                                          <p:spTgt spid="12"/>
                                        </p:tgtEl>
                                        <p:attrNameLst>
                                          <p:attrName>style.visibility</p:attrName>
                                        </p:attrNameLst>
                                      </p:cBhvr>
                                      <p:to>
                                        <p:strVal val="hidden"/>
                                      </p:to>
                                    </p:set>
                                  </p:childTnLst>
                                </p:cTn>
                              </p:par>
                              <p:par>
                                <p:cTn id="273" presetID="3" presetClass="exit" presetSubtype="5" fill="hold" nodeType="withEffect">
                                  <p:stCondLst>
                                    <p:cond delay="0"/>
                                  </p:stCondLst>
                                  <p:childTnLst>
                                    <p:animEffect transition="out" filter="blinds(vertical)">
                                      <p:cBhvr>
                                        <p:cTn id="274" dur="2000"/>
                                        <p:tgtEl>
                                          <p:spTgt spid="13"/>
                                        </p:tgtEl>
                                      </p:cBhvr>
                                    </p:animEffect>
                                    <p:set>
                                      <p:cBhvr>
                                        <p:cTn id="275" dur="1" fill="hold">
                                          <p:stCondLst>
                                            <p:cond delay="1999"/>
                                          </p:stCondLst>
                                        </p:cTn>
                                        <p:tgtEl>
                                          <p:spTgt spid="13"/>
                                        </p:tgtEl>
                                        <p:attrNameLst>
                                          <p:attrName>style.visibility</p:attrName>
                                        </p:attrNameLst>
                                      </p:cBhvr>
                                      <p:to>
                                        <p:strVal val="hidden"/>
                                      </p:to>
                                    </p:set>
                                  </p:childTnLst>
                                </p:cTn>
                              </p:par>
                              <p:par>
                                <p:cTn id="276" presetID="3" presetClass="exit" presetSubtype="5" fill="hold" nodeType="withEffect">
                                  <p:stCondLst>
                                    <p:cond delay="0"/>
                                  </p:stCondLst>
                                  <p:childTnLst>
                                    <p:animEffect transition="out" filter="blinds(vertical)">
                                      <p:cBhvr>
                                        <p:cTn id="277" dur="2000"/>
                                        <p:tgtEl>
                                          <p:spTgt spid="14"/>
                                        </p:tgtEl>
                                      </p:cBhvr>
                                    </p:animEffect>
                                    <p:set>
                                      <p:cBhvr>
                                        <p:cTn id="278" dur="1" fill="hold">
                                          <p:stCondLst>
                                            <p:cond delay="1999"/>
                                          </p:stCondLst>
                                        </p:cTn>
                                        <p:tgtEl>
                                          <p:spTgt spid="14"/>
                                        </p:tgtEl>
                                        <p:attrNameLst>
                                          <p:attrName>style.visibility</p:attrName>
                                        </p:attrNameLst>
                                      </p:cBhvr>
                                      <p:to>
                                        <p:strVal val="hidden"/>
                                      </p:to>
                                    </p:set>
                                  </p:childTnLst>
                                </p:cTn>
                              </p:par>
                              <p:par>
                                <p:cTn id="279" presetID="3" presetClass="exit" presetSubtype="5" fill="hold" nodeType="withEffect">
                                  <p:stCondLst>
                                    <p:cond delay="0"/>
                                  </p:stCondLst>
                                  <p:childTnLst>
                                    <p:animEffect transition="out" filter="blinds(vertical)">
                                      <p:cBhvr>
                                        <p:cTn id="280" dur="2000"/>
                                        <p:tgtEl>
                                          <p:spTgt spid="15"/>
                                        </p:tgtEl>
                                      </p:cBhvr>
                                    </p:animEffect>
                                    <p:set>
                                      <p:cBhvr>
                                        <p:cTn id="281" dur="1" fill="hold">
                                          <p:stCondLst>
                                            <p:cond delay="1999"/>
                                          </p:stCondLst>
                                        </p:cTn>
                                        <p:tgtEl>
                                          <p:spTgt spid="15"/>
                                        </p:tgtEl>
                                        <p:attrNameLst>
                                          <p:attrName>style.visibility</p:attrName>
                                        </p:attrNameLst>
                                      </p:cBhvr>
                                      <p:to>
                                        <p:strVal val="hidden"/>
                                      </p:to>
                                    </p:set>
                                  </p:childTnLst>
                                </p:cTn>
                              </p:par>
                              <p:par>
                                <p:cTn id="282" presetID="3" presetClass="exit" presetSubtype="5" fill="hold" nodeType="withEffect">
                                  <p:stCondLst>
                                    <p:cond delay="0"/>
                                  </p:stCondLst>
                                  <p:childTnLst>
                                    <p:animEffect transition="out" filter="blinds(vertical)">
                                      <p:cBhvr>
                                        <p:cTn id="283" dur="2000"/>
                                        <p:tgtEl>
                                          <p:spTgt spid="16"/>
                                        </p:tgtEl>
                                      </p:cBhvr>
                                    </p:animEffect>
                                    <p:set>
                                      <p:cBhvr>
                                        <p:cTn id="284" dur="1" fill="hold">
                                          <p:stCondLst>
                                            <p:cond delay="1999"/>
                                          </p:stCondLst>
                                        </p:cTn>
                                        <p:tgtEl>
                                          <p:spTgt spid="16"/>
                                        </p:tgtEl>
                                        <p:attrNameLst>
                                          <p:attrName>style.visibility</p:attrName>
                                        </p:attrNameLst>
                                      </p:cBhvr>
                                      <p:to>
                                        <p:strVal val="hidden"/>
                                      </p:to>
                                    </p:set>
                                  </p:childTnLst>
                                </p:cTn>
                              </p:par>
                              <p:par>
                                <p:cTn id="285" presetID="3" presetClass="exit" presetSubtype="5" fill="hold" nodeType="withEffect">
                                  <p:stCondLst>
                                    <p:cond delay="0"/>
                                  </p:stCondLst>
                                  <p:childTnLst>
                                    <p:animEffect transition="out" filter="blinds(vertical)">
                                      <p:cBhvr>
                                        <p:cTn id="286" dur="2000"/>
                                        <p:tgtEl>
                                          <p:spTgt spid="17"/>
                                        </p:tgtEl>
                                      </p:cBhvr>
                                    </p:animEffect>
                                    <p:set>
                                      <p:cBhvr>
                                        <p:cTn id="287" dur="1" fill="hold">
                                          <p:stCondLst>
                                            <p:cond delay="1999"/>
                                          </p:stCondLst>
                                        </p:cTn>
                                        <p:tgtEl>
                                          <p:spTgt spid="17"/>
                                        </p:tgtEl>
                                        <p:attrNameLst>
                                          <p:attrName>style.visibility</p:attrName>
                                        </p:attrNameLst>
                                      </p:cBhvr>
                                      <p:to>
                                        <p:strVal val="hidden"/>
                                      </p:to>
                                    </p:set>
                                  </p:childTnLst>
                                </p:cTn>
                              </p:par>
                              <p:par>
                                <p:cTn id="288" presetID="3" presetClass="exit" presetSubtype="5" fill="hold" nodeType="withEffect">
                                  <p:stCondLst>
                                    <p:cond delay="0"/>
                                  </p:stCondLst>
                                  <p:childTnLst>
                                    <p:animEffect transition="out" filter="blinds(vertical)">
                                      <p:cBhvr>
                                        <p:cTn id="289" dur="2000"/>
                                        <p:tgtEl>
                                          <p:spTgt spid="18"/>
                                        </p:tgtEl>
                                      </p:cBhvr>
                                    </p:animEffect>
                                    <p:set>
                                      <p:cBhvr>
                                        <p:cTn id="290" dur="1" fill="hold">
                                          <p:stCondLst>
                                            <p:cond delay="1999"/>
                                          </p:stCondLst>
                                        </p:cTn>
                                        <p:tgtEl>
                                          <p:spTgt spid="18"/>
                                        </p:tgtEl>
                                        <p:attrNameLst>
                                          <p:attrName>style.visibility</p:attrName>
                                        </p:attrNameLst>
                                      </p:cBhvr>
                                      <p:to>
                                        <p:strVal val="hidden"/>
                                      </p:to>
                                    </p:set>
                                  </p:childTnLst>
                                </p:cTn>
                              </p:par>
                              <p:par>
                                <p:cTn id="291" presetID="3" presetClass="exit" presetSubtype="5" fill="hold" nodeType="withEffect">
                                  <p:stCondLst>
                                    <p:cond delay="0"/>
                                  </p:stCondLst>
                                  <p:childTnLst>
                                    <p:animEffect transition="out" filter="blinds(vertical)">
                                      <p:cBhvr>
                                        <p:cTn id="292" dur="2000"/>
                                        <p:tgtEl>
                                          <p:spTgt spid="19"/>
                                        </p:tgtEl>
                                      </p:cBhvr>
                                    </p:animEffect>
                                    <p:set>
                                      <p:cBhvr>
                                        <p:cTn id="293" dur="1" fill="hold">
                                          <p:stCondLst>
                                            <p:cond delay="1999"/>
                                          </p:stCondLst>
                                        </p:cTn>
                                        <p:tgtEl>
                                          <p:spTgt spid="19"/>
                                        </p:tgtEl>
                                        <p:attrNameLst>
                                          <p:attrName>style.visibility</p:attrName>
                                        </p:attrNameLst>
                                      </p:cBhvr>
                                      <p:to>
                                        <p:strVal val="hidden"/>
                                      </p:to>
                                    </p:set>
                                  </p:childTnLst>
                                </p:cTn>
                              </p:par>
                              <p:par>
                                <p:cTn id="294" presetID="3" presetClass="exit" presetSubtype="5" fill="hold" nodeType="withEffect">
                                  <p:stCondLst>
                                    <p:cond delay="0"/>
                                  </p:stCondLst>
                                  <p:childTnLst>
                                    <p:animEffect transition="out" filter="blinds(vertical)">
                                      <p:cBhvr>
                                        <p:cTn id="295" dur="2000"/>
                                        <p:tgtEl>
                                          <p:spTgt spid="20"/>
                                        </p:tgtEl>
                                      </p:cBhvr>
                                    </p:animEffect>
                                    <p:set>
                                      <p:cBhvr>
                                        <p:cTn id="296" dur="1" fill="hold">
                                          <p:stCondLst>
                                            <p:cond delay="1999"/>
                                          </p:stCondLst>
                                        </p:cTn>
                                        <p:tgtEl>
                                          <p:spTgt spid="20"/>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4/3*#ppt_w"/>
                                          </p:val>
                                        </p:tav>
                                        <p:tav tm="100000">
                                          <p:val>
                                            <p:strVal val="#ppt_w"/>
                                          </p:val>
                                        </p:tav>
                                      </p:tavLst>
                                    </p:anim>
                                    <p:anim calcmode="lin" valueType="num">
                                      <p:cBhvr>
                                        <p:cTn id="300" dur="2000" fill="hold"/>
                                        <p:tgtEl>
                                          <p:spTgt spid="4"/>
                                        </p:tgtEl>
                                        <p:attrNameLst>
                                          <p:attrName>ppt_h</p:attrName>
                                        </p:attrNameLst>
                                      </p:cBhvr>
                                      <p:tavLst>
                                        <p:tav tm="0">
                                          <p:val>
                                            <p:strVal val="4/3*#ppt_h"/>
                                          </p:val>
                                        </p:tav>
                                        <p:tav tm="100000">
                                          <p:val>
                                            <p:strVal val="#ppt_h"/>
                                          </p:val>
                                        </p:tav>
                                      </p:tavLst>
                                    </p:anim>
                                  </p:childTnLst>
                                </p:cTn>
                              </p:par>
                              <p:par>
                                <p:cTn id="301" presetID="16" presetClass="entr" presetSubtype="37"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Vertic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73E6">
                  <a:shade val="67500"/>
                  <a:satMod val="115000"/>
                </a:srgbClr>
              </a:gs>
              <a:gs pos="100000">
                <a:srgbClr val="0073E6">
                  <a:shade val="100000"/>
                  <a:satMod val="115000"/>
                </a:srgbClr>
              </a:gs>
            </a:gsLst>
            <a:lin ang="16200000" scaled="1"/>
            <a:tileRect/>
          </a:gradFill>
        </p:spPr>
        <p:txBody>
          <a:bodyPr/>
          <a:lstStyle/>
          <a:p>
            <a:endParaRPr lang="es-ES" dirty="0"/>
          </a:p>
        </p:txBody>
      </p:sp>
      <p:pic>
        <p:nvPicPr>
          <p:cNvPr id="4" name="3 Imagen" descr="0(27).jpg"/>
          <p:cNvPicPr>
            <a:picLocks noChangeAspect="1"/>
          </p:cNvPicPr>
          <p:nvPr/>
        </p:nvPicPr>
        <p:blipFill>
          <a:blip r:embed="rId2"/>
          <a:stretch>
            <a:fillRect/>
          </a:stretch>
        </p:blipFill>
        <p:spPr>
          <a:xfrm>
            <a:off x="0" y="0"/>
            <a:ext cx="9144000" cy="6858000"/>
          </a:xfrm>
          <a:prstGeom prst="rect">
            <a:avLst/>
          </a:prstGeom>
        </p:spPr>
      </p:pic>
      <p:pic>
        <p:nvPicPr>
          <p:cNvPr id="5" name="4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5035632" y="-57796"/>
            <a:ext cx="1428750" cy="1005193"/>
          </a:xfrm>
          <a:prstGeom prst="rect">
            <a:avLst/>
          </a:prstGeom>
          <a:effectLst>
            <a:reflection blurRad="6350" stA="50000" endA="300" endPos="90000" dir="5400000" sy="-100000" algn="bl" rotWithShape="0"/>
          </a:effectLst>
        </p:spPr>
      </p:pic>
      <p:pic>
        <p:nvPicPr>
          <p:cNvPr id="6" name="5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8" y="-153034"/>
            <a:ext cx="1384475" cy="1021097"/>
          </a:xfrm>
          <a:prstGeom prst="rect">
            <a:avLst/>
          </a:prstGeom>
          <a:effectLst>
            <a:reflection blurRad="6350" stA="50000" endA="300" endPos="90000" dir="5400000" sy="-100000" algn="bl" rotWithShape="0"/>
          </a:effectLst>
        </p:spPr>
      </p:pic>
      <p:pic>
        <p:nvPicPr>
          <p:cNvPr id="7" name="6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87555" y="358664"/>
            <a:ext cx="1428750" cy="1062141"/>
          </a:xfrm>
          <a:prstGeom prst="rect">
            <a:avLst/>
          </a:prstGeom>
          <a:effectLst>
            <a:reflection blurRad="6350" stA="50000" endA="300" endPos="90000" dir="5400000" sy="-100000" algn="bl" rotWithShape="0"/>
          </a:effectLst>
        </p:spPr>
      </p:pic>
      <p:pic>
        <p:nvPicPr>
          <p:cNvPr id="8" name="7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9" y="347055"/>
            <a:ext cx="1384475" cy="1021097"/>
          </a:xfrm>
          <a:prstGeom prst="rect">
            <a:avLst/>
          </a:prstGeom>
          <a:effectLst>
            <a:reflection blurRad="6350" stA="50000" endA="300" endPos="90000" dir="5400000" sy="-100000" algn="bl" rotWithShape="0"/>
          </a:effectLst>
        </p:spPr>
      </p:pic>
      <p:pic>
        <p:nvPicPr>
          <p:cNvPr id="9" name="8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5" y="1013776"/>
            <a:ext cx="1428750" cy="1005193"/>
          </a:xfrm>
          <a:prstGeom prst="rect">
            <a:avLst/>
          </a:prstGeom>
          <a:effectLst>
            <a:reflection blurRad="6350" stA="50000" endA="300" endPos="90000" dir="5400000" sy="-100000" algn="bl" rotWithShape="0"/>
          </a:effectLst>
        </p:spPr>
      </p:pic>
      <p:pic>
        <p:nvPicPr>
          <p:cNvPr id="10" name="9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9" y="989974"/>
            <a:ext cx="1384475" cy="1021097"/>
          </a:xfrm>
          <a:prstGeom prst="rect">
            <a:avLst/>
          </a:prstGeom>
          <a:effectLst>
            <a:reflection blurRad="6350" stA="50000" endA="300" endPos="90000" dir="5400000" sy="-100000" algn="bl" rotWithShape="0"/>
          </a:effectLst>
        </p:spPr>
      </p:pic>
      <p:pic>
        <p:nvPicPr>
          <p:cNvPr id="11" name="10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5" y="1585279"/>
            <a:ext cx="1428750" cy="1005193"/>
          </a:xfrm>
          <a:prstGeom prst="rect">
            <a:avLst/>
          </a:prstGeom>
          <a:effectLst>
            <a:reflection blurRad="6350" stA="50000" endA="300" endPos="90000" dir="5400000" sy="-100000" algn="bl" rotWithShape="0"/>
          </a:effectLst>
        </p:spPr>
      </p:pic>
      <p:pic>
        <p:nvPicPr>
          <p:cNvPr id="12" name="11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9" y="1561477"/>
            <a:ext cx="1384475" cy="1021097"/>
          </a:xfrm>
          <a:prstGeom prst="rect">
            <a:avLst/>
          </a:prstGeom>
          <a:effectLst>
            <a:reflection blurRad="6350" stA="50000" endA="300" endPos="90000" dir="5400000" sy="-100000" algn="bl" rotWithShape="0"/>
          </a:effectLst>
        </p:spPr>
      </p:pic>
      <p:pic>
        <p:nvPicPr>
          <p:cNvPr id="13" name="12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4" y="2156783"/>
            <a:ext cx="1428750" cy="1005193"/>
          </a:xfrm>
          <a:prstGeom prst="rect">
            <a:avLst/>
          </a:prstGeom>
          <a:effectLst>
            <a:reflection blurRad="6350" stA="50000" endA="300" endPos="90000" dir="5400000" sy="-100000" algn="bl" rotWithShape="0"/>
          </a:effectLst>
        </p:spPr>
      </p:pic>
      <p:pic>
        <p:nvPicPr>
          <p:cNvPr id="14" name="13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8" y="2132981"/>
            <a:ext cx="1384475" cy="1021097"/>
          </a:xfrm>
          <a:prstGeom prst="rect">
            <a:avLst/>
          </a:prstGeom>
          <a:effectLst>
            <a:reflection blurRad="6350" stA="50000" endA="300" endPos="90000" dir="5400000" sy="-100000" algn="bl" rotWithShape="0"/>
          </a:effectLst>
        </p:spPr>
      </p:pic>
      <p:pic>
        <p:nvPicPr>
          <p:cNvPr id="15" name="14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5" y="2728287"/>
            <a:ext cx="1428750" cy="1005193"/>
          </a:xfrm>
          <a:prstGeom prst="rect">
            <a:avLst/>
          </a:prstGeom>
          <a:effectLst>
            <a:reflection blurRad="6350" stA="50000" endA="300" endPos="90000" dir="5400000" sy="-100000" algn="bl" rotWithShape="0"/>
          </a:effectLst>
        </p:spPr>
      </p:pic>
      <p:pic>
        <p:nvPicPr>
          <p:cNvPr id="16" name="15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9" y="2704485"/>
            <a:ext cx="1384475" cy="1021097"/>
          </a:xfrm>
          <a:prstGeom prst="rect">
            <a:avLst/>
          </a:prstGeom>
          <a:effectLst>
            <a:reflection blurRad="6350" stA="50000" endA="300" endPos="90000" dir="5400000" sy="-100000" algn="bl" rotWithShape="0"/>
          </a:effectLst>
        </p:spPr>
      </p:pic>
      <p:pic>
        <p:nvPicPr>
          <p:cNvPr id="17" name="16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6" y="3228376"/>
            <a:ext cx="1428750" cy="1005193"/>
          </a:xfrm>
          <a:prstGeom prst="rect">
            <a:avLst/>
          </a:prstGeom>
          <a:effectLst>
            <a:reflection blurRad="6350" stA="50000" endA="300" endPos="90000" dir="5400000" sy="-100000" algn="bl" rotWithShape="0"/>
          </a:effectLst>
        </p:spPr>
      </p:pic>
      <p:pic>
        <p:nvPicPr>
          <p:cNvPr id="18" name="17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90" y="3204574"/>
            <a:ext cx="1384475" cy="1021097"/>
          </a:xfrm>
          <a:prstGeom prst="rect">
            <a:avLst/>
          </a:prstGeom>
          <a:effectLst>
            <a:reflection blurRad="6350" stA="50000" endA="300" endPos="90000" dir="5400000" sy="-100000" algn="bl" rotWithShape="0"/>
          </a:effectLst>
        </p:spPr>
      </p:pic>
      <p:pic>
        <p:nvPicPr>
          <p:cNvPr id="19" name="18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6" y="3871295"/>
            <a:ext cx="1428750" cy="1005193"/>
          </a:xfrm>
          <a:prstGeom prst="rect">
            <a:avLst/>
          </a:prstGeom>
          <a:effectLst>
            <a:reflection blurRad="6350" stA="50000" endA="300" endPos="90000" dir="5400000" sy="-100000" algn="bl" rotWithShape="0"/>
          </a:effectLst>
        </p:spPr>
      </p:pic>
      <p:pic>
        <p:nvPicPr>
          <p:cNvPr id="20" name="19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90" y="3847493"/>
            <a:ext cx="1384475" cy="1021097"/>
          </a:xfrm>
          <a:prstGeom prst="rect">
            <a:avLst/>
          </a:prstGeom>
          <a:effectLst>
            <a:reflection blurRad="6350" stA="50000" endA="300" endPos="90000" dir="5400000" sy="-100000" algn="bl" rotWithShape="0"/>
          </a:effectLst>
        </p:spPr>
      </p:pic>
      <p:pic>
        <p:nvPicPr>
          <p:cNvPr id="21" name="20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6" y="4442798"/>
            <a:ext cx="1428750" cy="1005193"/>
          </a:xfrm>
          <a:prstGeom prst="rect">
            <a:avLst/>
          </a:prstGeom>
          <a:effectLst>
            <a:reflection blurRad="6350" stA="50000" endA="300" endPos="90000" dir="5400000" sy="-100000" algn="bl" rotWithShape="0"/>
          </a:effectLst>
        </p:spPr>
      </p:pic>
      <p:pic>
        <p:nvPicPr>
          <p:cNvPr id="22" name="21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90" y="4418996"/>
            <a:ext cx="1384475" cy="1021097"/>
          </a:xfrm>
          <a:prstGeom prst="rect">
            <a:avLst/>
          </a:prstGeom>
          <a:effectLst>
            <a:reflection blurRad="6350" stA="50000" endA="300" endPos="90000" dir="5400000" sy="-100000" algn="bl" rotWithShape="0"/>
          </a:effectLst>
        </p:spPr>
      </p:pic>
      <p:pic>
        <p:nvPicPr>
          <p:cNvPr id="23" name="22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5" y="5014302"/>
            <a:ext cx="1428750" cy="1005193"/>
          </a:xfrm>
          <a:prstGeom prst="rect">
            <a:avLst/>
          </a:prstGeom>
          <a:effectLst>
            <a:reflection blurRad="6350" stA="50000" endA="300" endPos="90000" dir="5400000" sy="-100000" algn="bl" rotWithShape="0"/>
          </a:effectLst>
        </p:spPr>
      </p:pic>
      <p:pic>
        <p:nvPicPr>
          <p:cNvPr id="24" name="23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700389" y="4990500"/>
            <a:ext cx="1384475" cy="1021097"/>
          </a:xfrm>
          <a:prstGeom prst="rect">
            <a:avLst/>
          </a:prstGeom>
          <a:effectLst>
            <a:reflection blurRad="6350" stA="50000" endA="300" endPos="90000" dir="5400000" sy="-100000" algn="bl" rotWithShape="0"/>
          </a:effectLst>
        </p:spPr>
      </p:pic>
      <p:pic>
        <p:nvPicPr>
          <p:cNvPr id="25" name="24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7320248" flipV="1">
            <a:off x="2679320" y="5489847"/>
            <a:ext cx="1384475" cy="1021097"/>
          </a:xfrm>
          <a:prstGeom prst="rect">
            <a:avLst/>
          </a:prstGeom>
          <a:effectLst>
            <a:reflection blurRad="6350" stA="50000" endA="300" endPos="90000" dir="5400000" sy="-100000" algn="bl" rotWithShape="0"/>
          </a:effectLst>
        </p:spPr>
      </p:pic>
      <p:pic>
        <p:nvPicPr>
          <p:cNvPr id="26" name="25 Imagen" descr="9v8r9-logo_arc_en_ciel.png"/>
          <p:cNvPicPr>
            <a:picLocks noChangeAspect="1"/>
          </p:cNvPicPr>
          <p:nvPr/>
        </p:nvPicPr>
        <p:blipFill>
          <a:blip r:embed="rId3">
            <a:duotone>
              <a:prstClr val="black"/>
              <a:srgbClr val="99CCFF">
                <a:tint val="45000"/>
                <a:satMod val="400000"/>
              </a:srgbClr>
            </a:duotone>
            <a:lum bright="10000" contrast="40000"/>
          </a:blip>
          <a:stretch>
            <a:fillRect/>
          </a:stretch>
        </p:blipFill>
        <p:spPr>
          <a:xfrm rot="3307308">
            <a:off x="4964195" y="5481950"/>
            <a:ext cx="1428750" cy="1005193"/>
          </a:xfrm>
          <a:prstGeom prst="rect">
            <a:avLst/>
          </a:prstGeom>
          <a:effectLst>
            <a:reflection blurRad="6350" stA="50000" endA="300" endPos="90000" dir="5400000" sy="-100000" algn="bl" rotWithShape="0"/>
          </a:effectLst>
        </p:spPr>
      </p:pic>
      <p:pic>
        <p:nvPicPr>
          <p:cNvPr id="44038" name="Picture 6" descr="Femmes ( en mailllot de bain)"/>
          <p:cNvPicPr>
            <a:picLocks noChangeAspect="1" noChangeArrowheads="1"/>
          </p:cNvPicPr>
          <p:nvPr/>
        </p:nvPicPr>
        <p:blipFill>
          <a:blip r:embed="rId4"/>
          <a:srcRect/>
          <a:stretch>
            <a:fillRect/>
          </a:stretch>
        </p:blipFill>
        <p:spPr bwMode="auto">
          <a:xfrm>
            <a:off x="428596" y="2714620"/>
            <a:ext cx="3200404" cy="4143380"/>
          </a:xfrm>
          <a:prstGeom prst="rect">
            <a:avLst/>
          </a:prstGeom>
          <a:noFill/>
        </p:spPr>
      </p:pic>
      <p:sp>
        <p:nvSpPr>
          <p:cNvPr id="28" name="27 Rectángulo"/>
          <p:cNvSpPr/>
          <p:nvPr/>
        </p:nvSpPr>
        <p:spPr>
          <a:xfrm>
            <a:off x="0" y="0"/>
            <a:ext cx="9144000" cy="778671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0-#ppt_w/2"/>
                                          </p:val>
                                        </p:tav>
                                        <p:tav tm="100000">
                                          <p:val>
                                            <p:strVal val="#ppt_x"/>
                                          </p:val>
                                        </p:tav>
                                      </p:tavLst>
                                    </p:anim>
                                    <p:anim calcmode="lin" valueType="num">
                                      <p:cBhvr additive="base">
                                        <p:cTn id="23" dur="2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2000" fill="hold"/>
                                        <p:tgtEl>
                                          <p:spTgt spid="14"/>
                                        </p:tgtEl>
                                        <p:attrNameLst>
                                          <p:attrName>ppt_x</p:attrName>
                                        </p:attrNameLst>
                                      </p:cBhvr>
                                      <p:tavLst>
                                        <p:tav tm="0">
                                          <p:val>
                                            <p:strVal val="0-#ppt_w/2"/>
                                          </p:val>
                                        </p:tav>
                                        <p:tav tm="100000">
                                          <p:val>
                                            <p:strVal val="#ppt_x"/>
                                          </p:val>
                                        </p:tav>
                                      </p:tavLst>
                                    </p:anim>
                                    <p:anim calcmode="lin" valueType="num">
                                      <p:cBhvr additive="base">
                                        <p:cTn id="27" dur="2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0-#ppt_w/2"/>
                                          </p:val>
                                        </p:tav>
                                        <p:tav tm="100000">
                                          <p:val>
                                            <p:strVal val="#ppt_x"/>
                                          </p:val>
                                        </p:tav>
                                      </p:tavLst>
                                    </p:anim>
                                    <p:anim calcmode="lin" valueType="num">
                                      <p:cBhvr additive="base">
                                        <p:cTn id="31" dur="2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2000" fill="hold"/>
                                        <p:tgtEl>
                                          <p:spTgt spid="20"/>
                                        </p:tgtEl>
                                        <p:attrNameLst>
                                          <p:attrName>ppt_x</p:attrName>
                                        </p:attrNameLst>
                                      </p:cBhvr>
                                      <p:tavLst>
                                        <p:tav tm="0">
                                          <p:val>
                                            <p:strVal val="0-#ppt_w/2"/>
                                          </p:val>
                                        </p:tav>
                                        <p:tav tm="100000">
                                          <p:val>
                                            <p:strVal val="#ppt_x"/>
                                          </p:val>
                                        </p:tav>
                                      </p:tavLst>
                                    </p:anim>
                                    <p:anim calcmode="lin" valueType="num">
                                      <p:cBhvr additive="base">
                                        <p:cTn id="39" dur="2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2000" fill="hold"/>
                                        <p:tgtEl>
                                          <p:spTgt spid="22"/>
                                        </p:tgtEl>
                                        <p:attrNameLst>
                                          <p:attrName>ppt_x</p:attrName>
                                        </p:attrNameLst>
                                      </p:cBhvr>
                                      <p:tavLst>
                                        <p:tav tm="0">
                                          <p:val>
                                            <p:strVal val="0-#ppt_w/2"/>
                                          </p:val>
                                        </p:tav>
                                        <p:tav tm="100000">
                                          <p:val>
                                            <p:strVal val="#ppt_x"/>
                                          </p:val>
                                        </p:tav>
                                      </p:tavLst>
                                    </p:anim>
                                    <p:anim calcmode="lin" valueType="num">
                                      <p:cBhvr additive="base">
                                        <p:cTn id="43" dur="2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2000" fill="hold"/>
                                        <p:tgtEl>
                                          <p:spTgt spid="24"/>
                                        </p:tgtEl>
                                        <p:attrNameLst>
                                          <p:attrName>ppt_x</p:attrName>
                                        </p:attrNameLst>
                                      </p:cBhvr>
                                      <p:tavLst>
                                        <p:tav tm="0">
                                          <p:val>
                                            <p:strVal val="0-#ppt_w/2"/>
                                          </p:val>
                                        </p:tav>
                                        <p:tav tm="100000">
                                          <p:val>
                                            <p:strVal val="#ppt_x"/>
                                          </p:val>
                                        </p:tav>
                                      </p:tavLst>
                                    </p:anim>
                                    <p:anim calcmode="lin" valueType="num">
                                      <p:cBhvr additive="base">
                                        <p:cTn id="47" dur="2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2000" fill="hold"/>
                                        <p:tgtEl>
                                          <p:spTgt spid="25"/>
                                        </p:tgtEl>
                                        <p:attrNameLst>
                                          <p:attrName>ppt_x</p:attrName>
                                        </p:attrNameLst>
                                      </p:cBhvr>
                                      <p:tavLst>
                                        <p:tav tm="0">
                                          <p:val>
                                            <p:strVal val="0-#ppt_w/2"/>
                                          </p:val>
                                        </p:tav>
                                        <p:tav tm="100000">
                                          <p:val>
                                            <p:strVal val="#ppt_x"/>
                                          </p:val>
                                        </p:tav>
                                      </p:tavLst>
                                    </p:anim>
                                    <p:anim calcmode="lin" valueType="num">
                                      <p:cBhvr additive="base">
                                        <p:cTn id="51" dur="2000" fill="hold"/>
                                        <p:tgtEl>
                                          <p:spTgt spid="25"/>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additive="base">
                                        <p:cTn id="54" dur="2000" fill="hold"/>
                                        <p:tgtEl>
                                          <p:spTgt spid="5"/>
                                        </p:tgtEl>
                                        <p:attrNameLst>
                                          <p:attrName>ppt_x</p:attrName>
                                        </p:attrNameLst>
                                      </p:cBhvr>
                                      <p:tavLst>
                                        <p:tav tm="0">
                                          <p:val>
                                            <p:strVal val="1+#ppt_w/2"/>
                                          </p:val>
                                        </p:tav>
                                        <p:tav tm="100000">
                                          <p:val>
                                            <p:strVal val="#ppt_x"/>
                                          </p:val>
                                        </p:tav>
                                      </p:tavLst>
                                    </p:anim>
                                    <p:anim calcmode="lin" valueType="num">
                                      <p:cBhvr additive="base">
                                        <p:cTn id="55" dur="2000" fill="hold"/>
                                        <p:tgtEl>
                                          <p:spTgt spid="5"/>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2000" fill="hold"/>
                                        <p:tgtEl>
                                          <p:spTgt spid="7"/>
                                        </p:tgtEl>
                                        <p:attrNameLst>
                                          <p:attrName>ppt_x</p:attrName>
                                        </p:attrNameLst>
                                      </p:cBhvr>
                                      <p:tavLst>
                                        <p:tav tm="0">
                                          <p:val>
                                            <p:strVal val="1+#ppt_w/2"/>
                                          </p:val>
                                        </p:tav>
                                        <p:tav tm="100000">
                                          <p:val>
                                            <p:strVal val="#ppt_x"/>
                                          </p:val>
                                        </p:tav>
                                      </p:tavLst>
                                    </p:anim>
                                    <p:anim calcmode="lin" valueType="num">
                                      <p:cBhvr additive="base">
                                        <p:cTn id="59" dur="2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6" fill="hold"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2000" fill="hold"/>
                                        <p:tgtEl>
                                          <p:spTgt spid="9"/>
                                        </p:tgtEl>
                                        <p:attrNameLst>
                                          <p:attrName>ppt_x</p:attrName>
                                        </p:attrNameLst>
                                      </p:cBhvr>
                                      <p:tavLst>
                                        <p:tav tm="0">
                                          <p:val>
                                            <p:strVal val="1+#ppt_w/2"/>
                                          </p:val>
                                        </p:tav>
                                        <p:tav tm="100000">
                                          <p:val>
                                            <p:strVal val="#ppt_x"/>
                                          </p:val>
                                        </p:tav>
                                      </p:tavLst>
                                    </p:anim>
                                    <p:anim calcmode="lin" valueType="num">
                                      <p:cBhvr additive="base">
                                        <p:cTn id="63" dur="2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6" fill="hold"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2000" fill="hold"/>
                                        <p:tgtEl>
                                          <p:spTgt spid="11"/>
                                        </p:tgtEl>
                                        <p:attrNameLst>
                                          <p:attrName>ppt_x</p:attrName>
                                        </p:attrNameLst>
                                      </p:cBhvr>
                                      <p:tavLst>
                                        <p:tav tm="0">
                                          <p:val>
                                            <p:strVal val="1+#ppt_w/2"/>
                                          </p:val>
                                        </p:tav>
                                        <p:tav tm="100000">
                                          <p:val>
                                            <p:strVal val="#ppt_x"/>
                                          </p:val>
                                        </p:tav>
                                      </p:tavLst>
                                    </p:anim>
                                    <p:anim calcmode="lin" valueType="num">
                                      <p:cBhvr additive="base">
                                        <p:cTn id="67" dur="2000" fill="hold"/>
                                        <p:tgtEl>
                                          <p:spTgt spid="11"/>
                                        </p:tgtEl>
                                        <p:attrNameLst>
                                          <p:attrName>ppt_y</p:attrName>
                                        </p:attrNameLst>
                                      </p:cBhvr>
                                      <p:tavLst>
                                        <p:tav tm="0">
                                          <p:val>
                                            <p:strVal val="1+#ppt_h/2"/>
                                          </p:val>
                                        </p:tav>
                                        <p:tav tm="100000">
                                          <p:val>
                                            <p:strVal val="#ppt_y"/>
                                          </p:val>
                                        </p:tav>
                                      </p:tavLst>
                                    </p:anim>
                                  </p:childTnLst>
                                </p:cTn>
                              </p:par>
                              <p:par>
                                <p:cTn id="68" presetID="2" presetClass="entr" presetSubtype="6" fill="hold"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2000" fill="hold"/>
                                        <p:tgtEl>
                                          <p:spTgt spid="13"/>
                                        </p:tgtEl>
                                        <p:attrNameLst>
                                          <p:attrName>ppt_x</p:attrName>
                                        </p:attrNameLst>
                                      </p:cBhvr>
                                      <p:tavLst>
                                        <p:tav tm="0">
                                          <p:val>
                                            <p:strVal val="1+#ppt_w/2"/>
                                          </p:val>
                                        </p:tav>
                                        <p:tav tm="100000">
                                          <p:val>
                                            <p:strVal val="#ppt_x"/>
                                          </p:val>
                                        </p:tav>
                                      </p:tavLst>
                                    </p:anim>
                                    <p:anim calcmode="lin" valueType="num">
                                      <p:cBhvr additive="base">
                                        <p:cTn id="71" dur="2000" fill="hold"/>
                                        <p:tgtEl>
                                          <p:spTgt spid="13"/>
                                        </p:tgtEl>
                                        <p:attrNameLst>
                                          <p:attrName>ppt_y</p:attrName>
                                        </p:attrNameLst>
                                      </p:cBhvr>
                                      <p:tavLst>
                                        <p:tav tm="0">
                                          <p:val>
                                            <p:strVal val="1+#ppt_h/2"/>
                                          </p:val>
                                        </p:tav>
                                        <p:tav tm="100000">
                                          <p:val>
                                            <p:strVal val="#ppt_y"/>
                                          </p:val>
                                        </p:tav>
                                      </p:tavLst>
                                    </p:anim>
                                  </p:childTnLst>
                                </p:cTn>
                              </p:par>
                              <p:par>
                                <p:cTn id="72" presetID="2" presetClass="entr" presetSubtype="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2000" fill="hold"/>
                                        <p:tgtEl>
                                          <p:spTgt spid="15"/>
                                        </p:tgtEl>
                                        <p:attrNameLst>
                                          <p:attrName>ppt_x</p:attrName>
                                        </p:attrNameLst>
                                      </p:cBhvr>
                                      <p:tavLst>
                                        <p:tav tm="0">
                                          <p:val>
                                            <p:strVal val="1+#ppt_w/2"/>
                                          </p:val>
                                        </p:tav>
                                        <p:tav tm="100000">
                                          <p:val>
                                            <p:strVal val="#ppt_x"/>
                                          </p:val>
                                        </p:tav>
                                      </p:tavLst>
                                    </p:anim>
                                    <p:anim calcmode="lin" valueType="num">
                                      <p:cBhvr additive="base">
                                        <p:cTn id="75" dur="2000" fill="hold"/>
                                        <p:tgtEl>
                                          <p:spTgt spid="15"/>
                                        </p:tgtEl>
                                        <p:attrNameLst>
                                          <p:attrName>ppt_y</p:attrName>
                                        </p:attrNameLst>
                                      </p:cBhvr>
                                      <p:tavLst>
                                        <p:tav tm="0">
                                          <p:val>
                                            <p:strVal val="1+#ppt_h/2"/>
                                          </p:val>
                                        </p:tav>
                                        <p:tav tm="100000">
                                          <p:val>
                                            <p:strVal val="#ppt_y"/>
                                          </p:val>
                                        </p:tav>
                                      </p:tavLst>
                                    </p:anim>
                                  </p:childTnLst>
                                </p:cTn>
                              </p:par>
                              <p:par>
                                <p:cTn id="76" presetID="2" presetClass="entr" presetSubtype="6"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2000" fill="hold"/>
                                        <p:tgtEl>
                                          <p:spTgt spid="17"/>
                                        </p:tgtEl>
                                        <p:attrNameLst>
                                          <p:attrName>ppt_x</p:attrName>
                                        </p:attrNameLst>
                                      </p:cBhvr>
                                      <p:tavLst>
                                        <p:tav tm="0">
                                          <p:val>
                                            <p:strVal val="1+#ppt_w/2"/>
                                          </p:val>
                                        </p:tav>
                                        <p:tav tm="100000">
                                          <p:val>
                                            <p:strVal val="#ppt_x"/>
                                          </p:val>
                                        </p:tav>
                                      </p:tavLst>
                                    </p:anim>
                                    <p:anim calcmode="lin" valueType="num">
                                      <p:cBhvr additive="base">
                                        <p:cTn id="79" dur="2000" fill="hold"/>
                                        <p:tgtEl>
                                          <p:spTgt spid="17"/>
                                        </p:tgtEl>
                                        <p:attrNameLst>
                                          <p:attrName>ppt_y</p:attrName>
                                        </p:attrNameLst>
                                      </p:cBhvr>
                                      <p:tavLst>
                                        <p:tav tm="0">
                                          <p:val>
                                            <p:strVal val="1+#ppt_h/2"/>
                                          </p:val>
                                        </p:tav>
                                        <p:tav tm="100000">
                                          <p:val>
                                            <p:strVal val="#ppt_y"/>
                                          </p:val>
                                        </p:tav>
                                      </p:tavLst>
                                    </p:anim>
                                  </p:childTnLst>
                                </p:cTn>
                              </p:par>
                              <p:par>
                                <p:cTn id="80" presetID="2" presetClass="entr" presetSubtype="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2000" fill="hold"/>
                                        <p:tgtEl>
                                          <p:spTgt spid="19"/>
                                        </p:tgtEl>
                                        <p:attrNameLst>
                                          <p:attrName>ppt_x</p:attrName>
                                        </p:attrNameLst>
                                      </p:cBhvr>
                                      <p:tavLst>
                                        <p:tav tm="0">
                                          <p:val>
                                            <p:strVal val="1+#ppt_w/2"/>
                                          </p:val>
                                        </p:tav>
                                        <p:tav tm="100000">
                                          <p:val>
                                            <p:strVal val="#ppt_x"/>
                                          </p:val>
                                        </p:tav>
                                      </p:tavLst>
                                    </p:anim>
                                    <p:anim calcmode="lin" valueType="num">
                                      <p:cBhvr additive="base">
                                        <p:cTn id="83" dur="2000" fill="hold"/>
                                        <p:tgtEl>
                                          <p:spTgt spid="19"/>
                                        </p:tgtEl>
                                        <p:attrNameLst>
                                          <p:attrName>ppt_y</p:attrName>
                                        </p:attrNameLst>
                                      </p:cBhvr>
                                      <p:tavLst>
                                        <p:tav tm="0">
                                          <p:val>
                                            <p:strVal val="1+#ppt_h/2"/>
                                          </p:val>
                                        </p:tav>
                                        <p:tav tm="100000">
                                          <p:val>
                                            <p:strVal val="#ppt_y"/>
                                          </p:val>
                                        </p:tav>
                                      </p:tavLst>
                                    </p:anim>
                                  </p:childTnLst>
                                </p:cTn>
                              </p:par>
                              <p:par>
                                <p:cTn id="84" presetID="2" presetClass="entr" presetSubtype="6"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 calcmode="lin" valueType="num">
                                      <p:cBhvr additive="base">
                                        <p:cTn id="86" dur="2000" fill="hold"/>
                                        <p:tgtEl>
                                          <p:spTgt spid="21"/>
                                        </p:tgtEl>
                                        <p:attrNameLst>
                                          <p:attrName>ppt_x</p:attrName>
                                        </p:attrNameLst>
                                      </p:cBhvr>
                                      <p:tavLst>
                                        <p:tav tm="0">
                                          <p:val>
                                            <p:strVal val="1+#ppt_w/2"/>
                                          </p:val>
                                        </p:tav>
                                        <p:tav tm="100000">
                                          <p:val>
                                            <p:strVal val="#ppt_x"/>
                                          </p:val>
                                        </p:tav>
                                      </p:tavLst>
                                    </p:anim>
                                    <p:anim calcmode="lin" valueType="num">
                                      <p:cBhvr additive="base">
                                        <p:cTn id="87" dur="2000" fill="hold"/>
                                        <p:tgtEl>
                                          <p:spTgt spid="21"/>
                                        </p:tgtEl>
                                        <p:attrNameLst>
                                          <p:attrName>ppt_y</p:attrName>
                                        </p:attrNameLst>
                                      </p:cBhvr>
                                      <p:tavLst>
                                        <p:tav tm="0">
                                          <p:val>
                                            <p:strVal val="1+#ppt_h/2"/>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1+#ppt_w/2"/>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6" fill="hold"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2000" fill="hold"/>
                                        <p:tgtEl>
                                          <p:spTgt spid="26"/>
                                        </p:tgtEl>
                                        <p:attrNameLst>
                                          <p:attrName>ppt_x</p:attrName>
                                        </p:attrNameLst>
                                      </p:cBhvr>
                                      <p:tavLst>
                                        <p:tav tm="0">
                                          <p:val>
                                            <p:strVal val="1+#ppt_w/2"/>
                                          </p:val>
                                        </p:tav>
                                        <p:tav tm="100000">
                                          <p:val>
                                            <p:strVal val="#ppt_x"/>
                                          </p:val>
                                        </p:tav>
                                      </p:tavLst>
                                    </p:anim>
                                    <p:anim calcmode="lin" valueType="num">
                                      <p:cBhvr additive="base">
                                        <p:cTn id="95" dur="2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11"/>
                                        </p:tgtEl>
                                        <p:attrNameLst>
                                          <p:attrName>r</p:attrName>
                                        </p:attrNameLst>
                                      </p:cBhvr>
                                    </p:animRot>
                                  </p:childTnLst>
                                </p:cTn>
                              </p:par>
                              <p:par>
                                <p:cTn id="104" presetID="8" presetClass="emph" presetSubtype="0" fill="hold" nodeType="withEffect">
                                  <p:stCondLst>
                                    <p:cond delay="0"/>
                                  </p:stCondLst>
                                  <p:childTnLst>
                                    <p:animRot by="21600000">
                                      <p:cBhvr>
                                        <p:cTn id="105" dur="2000" fill="hold"/>
                                        <p:tgtEl>
                                          <p:spTgt spid="13"/>
                                        </p:tgtEl>
                                        <p:attrNameLst>
                                          <p:attrName>r</p:attrName>
                                        </p:attrNameLst>
                                      </p:cBhvr>
                                    </p:animRot>
                                  </p:childTnLst>
                                </p:cTn>
                              </p:par>
                              <p:par>
                                <p:cTn id="106" presetID="8" presetClass="emph" presetSubtype="0" fill="hold" nodeType="withEffect">
                                  <p:stCondLst>
                                    <p:cond delay="0"/>
                                  </p:stCondLst>
                                  <p:childTnLst>
                                    <p:animRot by="21600000">
                                      <p:cBhvr>
                                        <p:cTn id="107" dur="2000" fill="hold"/>
                                        <p:tgtEl>
                                          <p:spTgt spid="15"/>
                                        </p:tgtEl>
                                        <p:attrNameLst>
                                          <p:attrName>r</p:attrName>
                                        </p:attrNameLst>
                                      </p:cBhvr>
                                    </p:animRot>
                                  </p:childTnLst>
                                </p:cTn>
                              </p:par>
                              <p:par>
                                <p:cTn id="108" presetID="8" presetClass="emph" presetSubtype="0" fill="hold" nodeType="withEffect">
                                  <p:stCondLst>
                                    <p:cond delay="0"/>
                                  </p:stCondLst>
                                  <p:childTnLst>
                                    <p:animRot by="21600000">
                                      <p:cBhvr>
                                        <p:cTn id="109" dur="2000" fill="hold"/>
                                        <p:tgtEl>
                                          <p:spTgt spid="17"/>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19"/>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21"/>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23"/>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26"/>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6"/>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8"/>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10"/>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12"/>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4"/>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16"/>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1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20"/>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22"/>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2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25"/>
                                        </p:tgtEl>
                                        <p:attrNameLst>
                                          <p:attrName>r</p:attrName>
                                        </p:attrNameLst>
                                      </p:cBhvr>
                                    </p:animRot>
                                  </p:childTnLst>
                                </p:cTn>
                              </p:par>
                            </p:childTnLst>
                          </p:cTn>
                        </p:par>
                        <p:par>
                          <p:cTn id="140" fill="hold">
                            <p:stCondLst>
                              <p:cond delay="2000"/>
                            </p:stCondLst>
                            <p:childTnLst>
                              <p:par>
                                <p:cTn id="141" presetID="2" presetClass="exit" presetSubtype="2" fill="hold" nodeType="afterEffect">
                                  <p:stCondLst>
                                    <p:cond delay="0"/>
                                  </p:stCondLst>
                                  <p:childTnLst>
                                    <p:anim calcmode="lin" valueType="num">
                                      <p:cBhvr additive="base">
                                        <p:cTn id="142" dur="2000"/>
                                        <p:tgtEl>
                                          <p:spTgt spid="6"/>
                                        </p:tgtEl>
                                        <p:attrNameLst>
                                          <p:attrName>ppt_x</p:attrName>
                                        </p:attrNameLst>
                                      </p:cBhvr>
                                      <p:tavLst>
                                        <p:tav tm="0">
                                          <p:val>
                                            <p:strVal val="ppt_x"/>
                                          </p:val>
                                        </p:tav>
                                        <p:tav tm="100000">
                                          <p:val>
                                            <p:strVal val="1+ppt_w/2"/>
                                          </p:val>
                                        </p:tav>
                                      </p:tavLst>
                                    </p:anim>
                                    <p:anim calcmode="lin" valueType="num">
                                      <p:cBhvr additive="base">
                                        <p:cTn id="143" dur="2000"/>
                                        <p:tgtEl>
                                          <p:spTgt spid="6"/>
                                        </p:tgtEl>
                                        <p:attrNameLst>
                                          <p:attrName>ppt_y</p:attrName>
                                        </p:attrNameLst>
                                      </p:cBhvr>
                                      <p:tavLst>
                                        <p:tav tm="0">
                                          <p:val>
                                            <p:strVal val="ppt_y"/>
                                          </p:val>
                                        </p:tav>
                                        <p:tav tm="100000">
                                          <p:val>
                                            <p:strVal val="ppt_y"/>
                                          </p:val>
                                        </p:tav>
                                      </p:tavLst>
                                    </p:anim>
                                    <p:set>
                                      <p:cBhvr>
                                        <p:cTn id="144" dur="1" fill="hold">
                                          <p:stCondLst>
                                            <p:cond delay="1999"/>
                                          </p:stCondLst>
                                        </p:cTn>
                                        <p:tgtEl>
                                          <p:spTgt spid="6"/>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ppt_y"/>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2000"/>
                                        <p:tgtEl>
                                          <p:spTgt spid="10"/>
                                        </p:tgtEl>
                                        <p:attrNameLst>
                                          <p:attrName>ppt_x</p:attrName>
                                        </p:attrNameLst>
                                      </p:cBhvr>
                                      <p:tavLst>
                                        <p:tav tm="0">
                                          <p:val>
                                            <p:strVal val="ppt_x"/>
                                          </p:val>
                                        </p:tav>
                                        <p:tav tm="100000">
                                          <p:val>
                                            <p:strVal val="1+ppt_w/2"/>
                                          </p:val>
                                        </p:tav>
                                      </p:tavLst>
                                    </p:anim>
                                    <p:anim calcmode="lin" valueType="num">
                                      <p:cBhvr additive="base">
                                        <p:cTn id="151" dur="2000"/>
                                        <p:tgtEl>
                                          <p:spTgt spid="10"/>
                                        </p:tgtEl>
                                        <p:attrNameLst>
                                          <p:attrName>ppt_y</p:attrName>
                                        </p:attrNameLst>
                                      </p:cBhvr>
                                      <p:tavLst>
                                        <p:tav tm="0">
                                          <p:val>
                                            <p:strVal val="ppt_y"/>
                                          </p:val>
                                        </p:tav>
                                        <p:tav tm="100000">
                                          <p:val>
                                            <p:strVal val="ppt_y"/>
                                          </p:val>
                                        </p:tav>
                                      </p:tavLst>
                                    </p:anim>
                                    <p:set>
                                      <p:cBhvr>
                                        <p:cTn id="152" dur="1" fill="hold">
                                          <p:stCondLst>
                                            <p:cond delay="1999"/>
                                          </p:stCondLst>
                                        </p:cTn>
                                        <p:tgtEl>
                                          <p:spTgt spid="10"/>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2000"/>
                                        <p:tgtEl>
                                          <p:spTgt spid="12"/>
                                        </p:tgtEl>
                                        <p:attrNameLst>
                                          <p:attrName>ppt_x</p:attrName>
                                        </p:attrNameLst>
                                      </p:cBhvr>
                                      <p:tavLst>
                                        <p:tav tm="0">
                                          <p:val>
                                            <p:strVal val="ppt_x"/>
                                          </p:val>
                                        </p:tav>
                                        <p:tav tm="100000">
                                          <p:val>
                                            <p:strVal val="1+ppt_w/2"/>
                                          </p:val>
                                        </p:tav>
                                      </p:tavLst>
                                    </p:anim>
                                    <p:anim calcmode="lin" valueType="num">
                                      <p:cBhvr additive="base">
                                        <p:cTn id="155" dur="2000"/>
                                        <p:tgtEl>
                                          <p:spTgt spid="12"/>
                                        </p:tgtEl>
                                        <p:attrNameLst>
                                          <p:attrName>ppt_y</p:attrName>
                                        </p:attrNameLst>
                                      </p:cBhvr>
                                      <p:tavLst>
                                        <p:tav tm="0">
                                          <p:val>
                                            <p:strVal val="ppt_y"/>
                                          </p:val>
                                        </p:tav>
                                        <p:tav tm="100000">
                                          <p:val>
                                            <p:strVal val="ppt_y"/>
                                          </p:val>
                                        </p:tav>
                                      </p:tavLst>
                                    </p:anim>
                                    <p:set>
                                      <p:cBhvr>
                                        <p:cTn id="156" dur="1" fill="hold">
                                          <p:stCondLst>
                                            <p:cond delay="1999"/>
                                          </p:stCondLst>
                                        </p:cTn>
                                        <p:tgtEl>
                                          <p:spTgt spid="12"/>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2000"/>
                                        <p:tgtEl>
                                          <p:spTgt spid="14"/>
                                        </p:tgtEl>
                                        <p:attrNameLst>
                                          <p:attrName>ppt_x</p:attrName>
                                        </p:attrNameLst>
                                      </p:cBhvr>
                                      <p:tavLst>
                                        <p:tav tm="0">
                                          <p:val>
                                            <p:strVal val="ppt_x"/>
                                          </p:val>
                                        </p:tav>
                                        <p:tav tm="100000">
                                          <p:val>
                                            <p:strVal val="1+ppt_w/2"/>
                                          </p:val>
                                        </p:tav>
                                      </p:tavLst>
                                    </p:anim>
                                    <p:anim calcmode="lin" valueType="num">
                                      <p:cBhvr additive="base">
                                        <p:cTn id="159" dur="2000"/>
                                        <p:tgtEl>
                                          <p:spTgt spid="14"/>
                                        </p:tgtEl>
                                        <p:attrNameLst>
                                          <p:attrName>ppt_y</p:attrName>
                                        </p:attrNameLst>
                                      </p:cBhvr>
                                      <p:tavLst>
                                        <p:tav tm="0">
                                          <p:val>
                                            <p:strVal val="ppt_y"/>
                                          </p:val>
                                        </p:tav>
                                        <p:tav tm="100000">
                                          <p:val>
                                            <p:strVal val="ppt_y"/>
                                          </p:val>
                                        </p:tav>
                                      </p:tavLst>
                                    </p:anim>
                                    <p:set>
                                      <p:cBhvr>
                                        <p:cTn id="160" dur="1" fill="hold">
                                          <p:stCondLst>
                                            <p:cond delay="1999"/>
                                          </p:stCondLst>
                                        </p:cTn>
                                        <p:tgtEl>
                                          <p:spTgt spid="14"/>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2000"/>
                                        <p:tgtEl>
                                          <p:spTgt spid="16"/>
                                        </p:tgtEl>
                                        <p:attrNameLst>
                                          <p:attrName>ppt_x</p:attrName>
                                        </p:attrNameLst>
                                      </p:cBhvr>
                                      <p:tavLst>
                                        <p:tav tm="0">
                                          <p:val>
                                            <p:strVal val="ppt_x"/>
                                          </p:val>
                                        </p:tav>
                                        <p:tav tm="100000">
                                          <p:val>
                                            <p:strVal val="1+ppt_w/2"/>
                                          </p:val>
                                        </p:tav>
                                      </p:tavLst>
                                    </p:anim>
                                    <p:anim calcmode="lin" valueType="num">
                                      <p:cBhvr additive="base">
                                        <p:cTn id="163" dur="2000"/>
                                        <p:tgtEl>
                                          <p:spTgt spid="16"/>
                                        </p:tgtEl>
                                        <p:attrNameLst>
                                          <p:attrName>ppt_y</p:attrName>
                                        </p:attrNameLst>
                                      </p:cBhvr>
                                      <p:tavLst>
                                        <p:tav tm="0">
                                          <p:val>
                                            <p:strVal val="ppt_y"/>
                                          </p:val>
                                        </p:tav>
                                        <p:tav tm="100000">
                                          <p:val>
                                            <p:strVal val="ppt_y"/>
                                          </p:val>
                                        </p:tav>
                                      </p:tavLst>
                                    </p:anim>
                                    <p:set>
                                      <p:cBhvr>
                                        <p:cTn id="164" dur="1" fill="hold">
                                          <p:stCondLst>
                                            <p:cond delay="1999"/>
                                          </p:stCondLst>
                                        </p:cTn>
                                        <p:tgtEl>
                                          <p:spTgt spid="16"/>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1+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2" fill="hold" nodeType="withEffect">
                                  <p:stCondLst>
                                    <p:cond delay="0"/>
                                  </p:stCondLst>
                                  <p:childTnLst>
                                    <p:anim calcmode="lin" valueType="num">
                                      <p:cBhvr additive="base">
                                        <p:cTn id="170" dur="2000"/>
                                        <p:tgtEl>
                                          <p:spTgt spid="20"/>
                                        </p:tgtEl>
                                        <p:attrNameLst>
                                          <p:attrName>ppt_x</p:attrName>
                                        </p:attrNameLst>
                                      </p:cBhvr>
                                      <p:tavLst>
                                        <p:tav tm="0">
                                          <p:val>
                                            <p:strVal val="ppt_x"/>
                                          </p:val>
                                        </p:tav>
                                        <p:tav tm="100000">
                                          <p:val>
                                            <p:strVal val="1+ppt_w/2"/>
                                          </p:val>
                                        </p:tav>
                                      </p:tavLst>
                                    </p:anim>
                                    <p:anim calcmode="lin" valueType="num">
                                      <p:cBhvr additive="base">
                                        <p:cTn id="171" dur="2000"/>
                                        <p:tgtEl>
                                          <p:spTgt spid="20"/>
                                        </p:tgtEl>
                                        <p:attrNameLst>
                                          <p:attrName>ppt_y</p:attrName>
                                        </p:attrNameLst>
                                      </p:cBhvr>
                                      <p:tavLst>
                                        <p:tav tm="0">
                                          <p:val>
                                            <p:strVal val="ppt_y"/>
                                          </p:val>
                                        </p:tav>
                                        <p:tav tm="100000">
                                          <p:val>
                                            <p:strVal val="ppt_y"/>
                                          </p:val>
                                        </p:tav>
                                      </p:tavLst>
                                    </p:anim>
                                    <p:set>
                                      <p:cBhvr>
                                        <p:cTn id="172" dur="1" fill="hold">
                                          <p:stCondLst>
                                            <p:cond delay="1999"/>
                                          </p:stCondLst>
                                        </p:cTn>
                                        <p:tgtEl>
                                          <p:spTgt spid="20"/>
                                        </p:tgtEl>
                                        <p:attrNameLst>
                                          <p:attrName>style.visibility</p:attrName>
                                        </p:attrNameLst>
                                      </p:cBhvr>
                                      <p:to>
                                        <p:strVal val="hidden"/>
                                      </p:to>
                                    </p:set>
                                  </p:childTnLst>
                                </p:cTn>
                              </p:par>
                              <p:par>
                                <p:cTn id="173" presetID="2" presetClass="exit" presetSubtype="2" fill="hold" nodeType="withEffect">
                                  <p:stCondLst>
                                    <p:cond delay="0"/>
                                  </p:stCondLst>
                                  <p:childTnLst>
                                    <p:anim calcmode="lin" valueType="num">
                                      <p:cBhvr additive="base">
                                        <p:cTn id="174" dur="2000"/>
                                        <p:tgtEl>
                                          <p:spTgt spid="22"/>
                                        </p:tgtEl>
                                        <p:attrNameLst>
                                          <p:attrName>ppt_x</p:attrName>
                                        </p:attrNameLst>
                                      </p:cBhvr>
                                      <p:tavLst>
                                        <p:tav tm="0">
                                          <p:val>
                                            <p:strVal val="ppt_x"/>
                                          </p:val>
                                        </p:tav>
                                        <p:tav tm="100000">
                                          <p:val>
                                            <p:strVal val="1+ppt_w/2"/>
                                          </p:val>
                                        </p:tav>
                                      </p:tavLst>
                                    </p:anim>
                                    <p:anim calcmode="lin" valueType="num">
                                      <p:cBhvr additive="base">
                                        <p:cTn id="175" dur="2000"/>
                                        <p:tgtEl>
                                          <p:spTgt spid="22"/>
                                        </p:tgtEl>
                                        <p:attrNameLst>
                                          <p:attrName>ppt_y</p:attrName>
                                        </p:attrNameLst>
                                      </p:cBhvr>
                                      <p:tavLst>
                                        <p:tav tm="0">
                                          <p:val>
                                            <p:strVal val="ppt_y"/>
                                          </p:val>
                                        </p:tav>
                                        <p:tav tm="100000">
                                          <p:val>
                                            <p:strVal val="ppt_y"/>
                                          </p:val>
                                        </p:tav>
                                      </p:tavLst>
                                    </p:anim>
                                    <p:set>
                                      <p:cBhvr>
                                        <p:cTn id="176" dur="1" fill="hold">
                                          <p:stCondLst>
                                            <p:cond delay="1999"/>
                                          </p:stCondLst>
                                        </p:cTn>
                                        <p:tgtEl>
                                          <p:spTgt spid="22"/>
                                        </p:tgtEl>
                                        <p:attrNameLst>
                                          <p:attrName>style.visibility</p:attrName>
                                        </p:attrNameLst>
                                      </p:cBhvr>
                                      <p:to>
                                        <p:strVal val="hidden"/>
                                      </p:to>
                                    </p:set>
                                  </p:childTnLst>
                                </p:cTn>
                              </p:par>
                              <p:par>
                                <p:cTn id="177" presetID="2" presetClass="exit" presetSubtype="2" fill="hold" nodeType="withEffect">
                                  <p:stCondLst>
                                    <p:cond delay="0"/>
                                  </p:stCondLst>
                                  <p:childTnLst>
                                    <p:anim calcmode="lin" valueType="num">
                                      <p:cBhvr additive="base">
                                        <p:cTn id="178" dur="2000"/>
                                        <p:tgtEl>
                                          <p:spTgt spid="24"/>
                                        </p:tgtEl>
                                        <p:attrNameLst>
                                          <p:attrName>ppt_x</p:attrName>
                                        </p:attrNameLst>
                                      </p:cBhvr>
                                      <p:tavLst>
                                        <p:tav tm="0">
                                          <p:val>
                                            <p:strVal val="ppt_x"/>
                                          </p:val>
                                        </p:tav>
                                        <p:tav tm="100000">
                                          <p:val>
                                            <p:strVal val="1+ppt_w/2"/>
                                          </p:val>
                                        </p:tav>
                                      </p:tavLst>
                                    </p:anim>
                                    <p:anim calcmode="lin" valueType="num">
                                      <p:cBhvr additive="base">
                                        <p:cTn id="179" dur="2000"/>
                                        <p:tgtEl>
                                          <p:spTgt spid="24"/>
                                        </p:tgtEl>
                                        <p:attrNameLst>
                                          <p:attrName>ppt_y</p:attrName>
                                        </p:attrNameLst>
                                      </p:cBhvr>
                                      <p:tavLst>
                                        <p:tav tm="0">
                                          <p:val>
                                            <p:strVal val="ppt_y"/>
                                          </p:val>
                                        </p:tav>
                                        <p:tav tm="100000">
                                          <p:val>
                                            <p:strVal val="ppt_y"/>
                                          </p:val>
                                        </p:tav>
                                      </p:tavLst>
                                    </p:anim>
                                    <p:set>
                                      <p:cBhvr>
                                        <p:cTn id="180" dur="1" fill="hold">
                                          <p:stCondLst>
                                            <p:cond delay="1999"/>
                                          </p:stCondLst>
                                        </p:cTn>
                                        <p:tgtEl>
                                          <p:spTgt spid="24"/>
                                        </p:tgtEl>
                                        <p:attrNameLst>
                                          <p:attrName>style.visibility</p:attrName>
                                        </p:attrNameLst>
                                      </p:cBhvr>
                                      <p:to>
                                        <p:strVal val="hidden"/>
                                      </p:to>
                                    </p:set>
                                  </p:childTnLst>
                                </p:cTn>
                              </p:par>
                              <p:par>
                                <p:cTn id="181" presetID="2" presetClass="exit" presetSubtype="2" fill="hold" nodeType="withEffect">
                                  <p:stCondLst>
                                    <p:cond delay="0"/>
                                  </p:stCondLst>
                                  <p:childTnLst>
                                    <p:anim calcmode="lin" valueType="num">
                                      <p:cBhvr additive="base">
                                        <p:cTn id="182" dur="2000"/>
                                        <p:tgtEl>
                                          <p:spTgt spid="25"/>
                                        </p:tgtEl>
                                        <p:attrNameLst>
                                          <p:attrName>ppt_x</p:attrName>
                                        </p:attrNameLst>
                                      </p:cBhvr>
                                      <p:tavLst>
                                        <p:tav tm="0">
                                          <p:val>
                                            <p:strVal val="ppt_x"/>
                                          </p:val>
                                        </p:tav>
                                        <p:tav tm="100000">
                                          <p:val>
                                            <p:strVal val="1+ppt_w/2"/>
                                          </p:val>
                                        </p:tav>
                                      </p:tavLst>
                                    </p:anim>
                                    <p:anim calcmode="lin" valueType="num">
                                      <p:cBhvr additive="base">
                                        <p:cTn id="183" dur="2000"/>
                                        <p:tgtEl>
                                          <p:spTgt spid="25"/>
                                        </p:tgtEl>
                                        <p:attrNameLst>
                                          <p:attrName>ppt_y</p:attrName>
                                        </p:attrNameLst>
                                      </p:cBhvr>
                                      <p:tavLst>
                                        <p:tav tm="0">
                                          <p:val>
                                            <p:strVal val="ppt_y"/>
                                          </p:val>
                                        </p:tav>
                                        <p:tav tm="100000">
                                          <p:val>
                                            <p:strVal val="ppt_y"/>
                                          </p:val>
                                        </p:tav>
                                      </p:tavLst>
                                    </p:anim>
                                    <p:set>
                                      <p:cBhvr>
                                        <p:cTn id="184" dur="1" fill="hold">
                                          <p:stCondLst>
                                            <p:cond delay="1999"/>
                                          </p:stCondLst>
                                        </p:cTn>
                                        <p:tgtEl>
                                          <p:spTgt spid="25"/>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2000"/>
                                        <p:tgtEl>
                                          <p:spTgt spid="5"/>
                                        </p:tgtEl>
                                        <p:attrNameLst>
                                          <p:attrName>ppt_x</p:attrName>
                                        </p:attrNameLst>
                                      </p:cBhvr>
                                      <p:tavLst>
                                        <p:tav tm="0">
                                          <p:val>
                                            <p:strVal val="ppt_x"/>
                                          </p:val>
                                        </p:tav>
                                        <p:tav tm="100000">
                                          <p:val>
                                            <p:strVal val="0-ppt_w/2"/>
                                          </p:val>
                                        </p:tav>
                                      </p:tavLst>
                                    </p:anim>
                                    <p:anim calcmode="lin" valueType="num">
                                      <p:cBhvr additive="base">
                                        <p:cTn id="187" dur="2000"/>
                                        <p:tgtEl>
                                          <p:spTgt spid="5"/>
                                        </p:tgtEl>
                                        <p:attrNameLst>
                                          <p:attrName>ppt_y</p:attrName>
                                        </p:attrNameLst>
                                      </p:cBhvr>
                                      <p:tavLst>
                                        <p:tav tm="0">
                                          <p:val>
                                            <p:strVal val="ppt_y"/>
                                          </p:val>
                                        </p:tav>
                                        <p:tav tm="100000">
                                          <p:val>
                                            <p:strVal val="ppt_y"/>
                                          </p:val>
                                        </p:tav>
                                      </p:tavLst>
                                    </p:anim>
                                    <p:set>
                                      <p:cBhvr>
                                        <p:cTn id="188" dur="1" fill="hold">
                                          <p:stCondLst>
                                            <p:cond delay="1999"/>
                                          </p:stCondLst>
                                        </p:cTn>
                                        <p:tgtEl>
                                          <p:spTgt spid="5"/>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0-ppt_w/2"/>
                                          </p:val>
                                        </p:tav>
                                      </p:tavLst>
                                    </p:anim>
                                    <p:anim calcmode="lin" valueType="num">
                                      <p:cBhvr additive="base">
                                        <p:cTn id="191" dur="2000"/>
                                        <p:tgtEl>
                                          <p:spTgt spid="7"/>
                                        </p:tgtEl>
                                        <p:attrNameLst>
                                          <p:attrName>ppt_y</p:attrName>
                                        </p:attrNameLst>
                                      </p:cBhvr>
                                      <p:tavLst>
                                        <p:tav tm="0">
                                          <p:val>
                                            <p:strVal val="ppt_y"/>
                                          </p:val>
                                        </p:tav>
                                        <p:tav tm="100000">
                                          <p:val>
                                            <p:strVal val="ppt_y"/>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2000"/>
                                        <p:tgtEl>
                                          <p:spTgt spid="9"/>
                                        </p:tgtEl>
                                        <p:attrNameLst>
                                          <p:attrName>ppt_x</p:attrName>
                                        </p:attrNameLst>
                                      </p:cBhvr>
                                      <p:tavLst>
                                        <p:tav tm="0">
                                          <p:val>
                                            <p:strVal val="ppt_x"/>
                                          </p:val>
                                        </p:tav>
                                        <p:tav tm="100000">
                                          <p:val>
                                            <p:strVal val="0-ppt_w/2"/>
                                          </p:val>
                                        </p:tav>
                                      </p:tavLst>
                                    </p:anim>
                                    <p:anim calcmode="lin" valueType="num">
                                      <p:cBhvr additive="base">
                                        <p:cTn id="195" dur="2000"/>
                                        <p:tgtEl>
                                          <p:spTgt spid="9"/>
                                        </p:tgtEl>
                                        <p:attrNameLst>
                                          <p:attrName>ppt_y</p:attrName>
                                        </p:attrNameLst>
                                      </p:cBhvr>
                                      <p:tavLst>
                                        <p:tav tm="0">
                                          <p:val>
                                            <p:strVal val="ppt_y"/>
                                          </p:val>
                                        </p:tav>
                                        <p:tav tm="100000">
                                          <p:val>
                                            <p:strVal val="ppt_y"/>
                                          </p:val>
                                        </p:tav>
                                      </p:tavLst>
                                    </p:anim>
                                    <p:set>
                                      <p:cBhvr>
                                        <p:cTn id="196" dur="1" fill="hold">
                                          <p:stCondLst>
                                            <p:cond delay="1999"/>
                                          </p:stCondLst>
                                        </p:cTn>
                                        <p:tgtEl>
                                          <p:spTgt spid="9"/>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2000"/>
                                        <p:tgtEl>
                                          <p:spTgt spid="11"/>
                                        </p:tgtEl>
                                        <p:attrNameLst>
                                          <p:attrName>ppt_x</p:attrName>
                                        </p:attrNameLst>
                                      </p:cBhvr>
                                      <p:tavLst>
                                        <p:tav tm="0">
                                          <p:val>
                                            <p:strVal val="ppt_x"/>
                                          </p:val>
                                        </p:tav>
                                        <p:tav tm="100000">
                                          <p:val>
                                            <p:strVal val="0-ppt_w/2"/>
                                          </p:val>
                                        </p:tav>
                                      </p:tavLst>
                                    </p:anim>
                                    <p:anim calcmode="lin" valueType="num">
                                      <p:cBhvr additive="base">
                                        <p:cTn id="199" dur="2000"/>
                                        <p:tgtEl>
                                          <p:spTgt spid="11"/>
                                        </p:tgtEl>
                                        <p:attrNameLst>
                                          <p:attrName>ppt_y</p:attrName>
                                        </p:attrNameLst>
                                      </p:cBhvr>
                                      <p:tavLst>
                                        <p:tav tm="0">
                                          <p:val>
                                            <p:strVal val="ppt_y"/>
                                          </p:val>
                                        </p:tav>
                                        <p:tav tm="100000">
                                          <p:val>
                                            <p:strVal val="ppt_y"/>
                                          </p:val>
                                        </p:tav>
                                      </p:tavLst>
                                    </p:anim>
                                    <p:set>
                                      <p:cBhvr>
                                        <p:cTn id="200" dur="1" fill="hold">
                                          <p:stCondLst>
                                            <p:cond delay="1999"/>
                                          </p:stCondLst>
                                        </p:cTn>
                                        <p:tgtEl>
                                          <p:spTgt spid="11"/>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2000"/>
                                        <p:tgtEl>
                                          <p:spTgt spid="13"/>
                                        </p:tgtEl>
                                        <p:attrNameLst>
                                          <p:attrName>ppt_x</p:attrName>
                                        </p:attrNameLst>
                                      </p:cBhvr>
                                      <p:tavLst>
                                        <p:tav tm="0">
                                          <p:val>
                                            <p:strVal val="ppt_x"/>
                                          </p:val>
                                        </p:tav>
                                        <p:tav tm="100000">
                                          <p:val>
                                            <p:strVal val="0-ppt_w/2"/>
                                          </p:val>
                                        </p:tav>
                                      </p:tavLst>
                                    </p:anim>
                                    <p:anim calcmode="lin" valueType="num">
                                      <p:cBhvr additive="base">
                                        <p:cTn id="203" dur="2000"/>
                                        <p:tgtEl>
                                          <p:spTgt spid="13"/>
                                        </p:tgtEl>
                                        <p:attrNameLst>
                                          <p:attrName>ppt_y</p:attrName>
                                        </p:attrNameLst>
                                      </p:cBhvr>
                                      <p:tavLst>
                                        <p:tav tm="0">
                                          <p:val>
                                            <p:strVal val="ppt_y"/>
                                          </p:val>
                                        </p:tav>
                                        <p:tav tm="100000">
                                          <p:val>
                                            <p:strVal val="ppt_y"/>
                                          </p:val>
                                        </p:tav>
                                      </p:tavLst>
                                    </p:anim>
                                    <p:set>
                                      <p:cBhvr>
                                        <p:cTn id="204" dur="1" fill="hold">
                                          <p:stCondLst>
                                            <p:cond delay="1999"/>
                                          </p:stCondLst>
                                        </p:cTn>
                                        <p:tgtEl>
                                          <p:spTgt spid="13"/>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0-ppt_w/2"/>
                                          </p:val>
                                        </p:tav>
                                      </p:tavLst>
                                    </p:anim>
                                    <p:anim calcmode="lin" valueType="num">
                                      <p:cBhvr additive="base">
                                        <p:cTn id="207" dur="2000"/>
                                        <p:tgtEl>
                                          <p:spTgt spid="15"/>
                                        </p:tgtEl>
                                        <p:attrNameLst>
                                          <p:attrName>ppt_y</p:attrName>
                                        </p:attrNameLst>
                                      </p:cBhvr>
                                      <p:tavLst>
                                        <p:tav tm="0">
                                          <p:val>
                                            <p:strVal val="ppt_y"/>
                                          </p:val>
                                        </p:tav>
                                        <p:tav tm="100000">
                                          <p:val>
                                            <p:strVal val="ppt_y"/>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2000"/>
                                        <p:tgtEl>
                                          <p:spTgt spid="17"/>
                                        </p:tgtEl>
                                        <p:attrNameLst>
                                          <p:attrName>ppt_x</p:attrName>
                                        </p:attrNameLst>
                                      </p:cBhvr>
                                      <p:tavLst>
                                        <p:tav tm="0">
                                          <p:val>
                                            <p:strVal val="ppt_x"/>
                                          </p:val>
                                        </p:tav>
                                        <p:tav tm="100000">
                                          <p:val>
                                            <p:strVal val="0-ppt_w/2"/>
                                          </p:val>
                                        </p:tav>
                                      </p:tavLst>
                                    </p:anim>
                                    <p:anim calcmode="lin" valueType="num">
                                      <p:cBhvr additive="base">
                                        <p:cTn id="211" dur="2000"/>
                                        <p:tgtEl>
                                          <p:spTgt spid="17"/>
                                        </p:tgtEl>
                                        <p:attrNameLst>
                                          <p:attrName>ppt_y</p:attrName>
                                        </p:attrNameLst>
                                      </p:cBhvr>
                                      <p:tavLst>
                                        <p:tav tm="0">
                                          <p:val>
                                            <p:strVal val="ppt_y"/>
                                          </p:val>
                                        </p:tav>
                                        <p:tav tm="100000">
                                          <p:val>
                                            <p:strVal val="ppt_y"/>
                                          </p:val>
                                        </p:tav>
                                      </p:tavLst>
                                    </p:anim>
                                    <p:set>
                                      <p:cBhvr>
                                        <p:cTn id="212" dur="1" fill="hold">
                                          <p:stCondLst>
                                            <p:cond delay="1999"/>
                                          </p:stCondLst>
                                        </p:cTn>
                                        <p:tgtEl>
                                          <p:spTgt spid="17"/>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2000"/>
                                        <p:tgtEl>
                                          <p:spTgt spid="19"/>
                                        </p:tgtEl>
                                        <p:attrNameLst>
                                          <p:attrName>ppt_x</p:attrName>
                                        </p:attrNameLst>
                                      </p:cBhvr>
                                      <p:tavLst>
                                        <p:tav tm="0">
                                          <p:val>
                                            <p:strVal val="ppt_x"/>
                                          </p:val>
                                        </p:tav>
                                        <p:tav tm="100000">
                                          <p:val>
                                            <p:strVal val="0-ppt_w/2"/>
                                          </p:val>
                                        </p:tav>
                                      </p:tavLst>
                                    </p:anim>
                                    <p:anim calcmode="lin" valueType="num">
                                      <p:cBhvr additive="base">
                                        <p:cTn id="215" dur="2000"/>
                                        <p:tgtEl>
                                          <p:spTgt spid="19"/>
                                        </p:tgtEl>
                                        <p:attrNameLst>
                                          <p:attrName>ppt_y</p:attrName>
                                        </p:attrNameLst>
                                      </p:cBhvr>
                                      <p:tavLst>
                                        <p:tav tm="0">
                                          <p:val>
                                            <p:strVal val="ppt_y"/>
                                          </p:val>
                                        </p:tav>
                                        <p:tav tm="100000">
                                          <p:val>
                                            <p:strVal val="ppt_y"/>
                                          </p:val>
                                        </p:tav>
                                      </p:tavLst>
                                    </p:anim>
                                    <p:set>
                                      <p:cBhvr>
                                        <p:cTn id="216" dur="1" fill="hold">
                                          <p:stCondLst>
                                            <p:cond delay="1999"/>
                                          </p:stCondLst>
                                        </p:cTn>
                                        <p:tgtEl>
                                          <p:spTgt spid="19"/>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2000"/>
                                        <p:tgtEl>
                                          <p:spTgt spid="21"/>
                                        </p:tgtEl>
                                        <p:attrNameLst>
                                          <p:attrName>ppt_x</p:attrName>
                                        </p:attrNameLst>
                                      </p:cBhvr>
                                      <p:tavLst>
                                        <p:tav tm="0">
                                          <p:val>
                                            <p:strVal val="ppt_x"/>
                                          </p:val>
                                        </p:tav>
                                        <p:tav tm="100000">
                                          <p:val>
                                            <p:strVal val="0-ppt_w/2"/>
                                          </p:val>
                                        </p:tav>
                                      </p:tavLst>
                                    </p:anim>
                                    <p:anim calcmode="lin" valueType="num">
                                      <p:cBhvr additive="base">
                                        <p:cTn id="219" dur="2000"/>
                                        <p:tgtEl>
                                          <p:spTgt spid="21"/>
                                        </p:tgtEl>
                                        <p:attrNameLst>
                                          <p:attrName>ppt_y</p:attrName>
                                        </p:attrNameLst>
                                      </p:cBhvr>
                                      <p:tavLst>
                                        <p:tav tm="0">
                                          <p:val>
                                            <p:strVal val="ppt_y"/>
                                          </p:val>
                                        </p:tav>
                                        <p:tav tm="100000">
                                          <p:val>
                                            <p:strVal val="ppt_y"/>
                                          </p:val>
                                        </p:tav>
                                      </p:tavLst>
                                    </p:anim>
                                    <p:set>
                                      <p:cBhvr>
                                        <p:cTn id="220" dur="1" fill="hold">
                                          <p:stCondLst>
                                            <p:cond delay="1999"/>
                                          </p:stCondLst>
                                        </p:cTn>
                                        <p:tgtEl>
                                          <p:spTgt spid="21"/>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2000"/>
                                        <p:tgtEl>
                                          <p:spTgt spid="23"/>
                                        </p:tgtEl>
                                        <p:attrNameLst>
                                          <p:attrName>ppt_x</p:attrName>
                                        </p:attrNameLst>
                                      </p:cBhvr>
                                      <p:tavLst>
                                        <p:tav tm="0">
                                          <p:val>
                                            <p:strVal val="ppt_x"/>
                                          </p:val>
                                        </p:tav>
                                        <p:tav tm="100000">
                                          <p:val>
                                            <p:strVal val="0-ppt_w/2"/>
                                          </p:val>
                                        </p:tav>
                                      </p:tavLst>
                                    </p:anim>
                                    <p:anim calcmode="lin" valueType="num">
                                      <p:cBhvr additive="base">
                                        <p:cTn id="223" dur="2000"/>
                                        <p:tgtEl>
                                          <p:spTgt spid="23"/>
                                        </p:tgtEl>
                                        <p:attrNameLst>
                                          <p:attrName>ppt_y</p:attrName>
                                        </p:attrNameLst>
                                      </p:cBhvr>
                                      <p:tavLst>
                                        <p:tav tm="0">
                                          <p:val>
                                            <p:strVal val="ppt_y"/>
                                          </p:val>
                                        </p:tav>
                                        <p:tav tm="100000">
                                          <p:val>
                                            <p:strVal val="ppt_y"/>
                                          </p:val>
                                        </p:tav>
                                      </p:tavLst>
                                    </p:anim>
                                    <p:set>
                                      <p:cBhvr>
                                        <p:cTn id="224" dur="1" fill="hold">
                                          <p:stCondLst>
                                            <p:cond delay="1999"/>
                                          </p:stCondLst>
                                        </p:cTn>
                                        <p:tgtEl>
                                          <p:spTgt spid="23"/>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2000"/>
                                        <p:tgtEl>
                                          <p:spTgt spid="26"/>
                                        </p:tgtEl>
                                        <p:attrNameLst>
                                          <p:attrName>ppt_x</p:attrName>
                                        </p:attrNameLst>
                                      </p:cBhvr>
                                      <p:tavLst>
                                        <p:tav tm="0">
                                          <p:val>
                                            <p:strVal val="ppt_x"/>
                                          </p:val>
                                        </p:tav>
                                        <p:tav tm="100000">
                                          <p:val>
                                            <p:strVal val="0-ppt_w/2"/>
                                          </p:val>
                                        </p:tav>
                                      </p:tavLst>
                                    </p:anim>
                                    <p:anim calcmode="lin" valueType="num">
                                      <p:cBhvr additive="base">
                                        <p:cTn id="227" dur="2000"/>
                                        <p:tgtEl>
                                          <p:spTgt spid="26"/>
                                        </p:tgtEl>
                                        <p:attrNameLst>
                                          <p:attrName>ppt_y</p:attrName>
                                        </p:attrNameLst>
                                      </p:cBhvr>
                                      <p:tavLst>
                                        <p:tav tm="0">
                                          <p:val>
                                            <p:strVal val="ppt_y"/>
                                          </p:val>
                                        </p:tav>
                                        <p:tav tm="100000">
                                          <p:val>
                                            <p:strVal val="ppt_y"/>
                                          </p:val>
                                        </p:tav>
                                      </p:tavLst>
                                    </p:anim>
                                    <p:set>
                                      <p:cBhvr>
                                        <p:cTn id="228" dur="1" fill="hold">
                                          <p:stCondLst>
                                            <p:cond delay="1999"/>
                                          </p:stCondLst>
                                        </p:cTn>
                                        <p:tgtEl>
                                          <p:spTgt spid="26"/>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2000" fill="hold"/>
                                        <p:tgtEl>
                                          <p:spTgt spid="5"/>
                                        </p:tgtEl>
                                        <p:attrNameLst>
                                          <p:attrName>r</p:attrName>
                                        </p:attrNameLst>
                                      </p:cBhvr>
                                    </p:animRot>
                                  </p:childTnLst>
                                </p:cTn>
                              </p:par>
                              <p:par>
                                <p:cTn id="231" presetID="8" presetClass="emph" presetSubtype="0" fill="hold" nodeType="withEffect">
                                  <p:stCondLst>
                                    <p:cond delay="0"/>
                                  </p:stCondLst>
                                  <p:childTnLst>
                                    <p:animRot by="-21600000">
                                      <p:cBhvr>
                                        <p:cTn id="232" dur="2000" fill="hold"/>
                                        <p:tgtEl>
                                          <p:spTgt spid="7"/>
                                        </p:tgtEl>
                                        <p:attrNameLst>
                                          <p:attrName>r</p:attrName>
                                        </p:attrNameLst>
                                      </p:cBhvr>
                                    </p:animRot>
                                  </p:childTnLst>
                                </p:cTn>
                              </p:par>
                              <p:par>
                                <p:cTn id="233" presetID="8" presetClass="emph" presetSubtype="0" fill="hold" nodeType="withEffect">
                                  <p:stCondLst>
                                    <p:cond delay="0"/>
                                  </p:stCondLst>
                                  <p:childTnLst>
                                    <p:animRot by="-21600000">
                                      <p:cBhvr>
                                        <p:cTn id="234" dur="2000" fill="hold"/>
                                        <p:tgtEl>
                                          <p:spTgt spid="9"/>
                                        </p:tgtEl>
                                        <p:attrNameLst>
                                          <p:attrName>r</p:attrName>
                                        </p:attrNameLst>
                                      </p:cBhvr>
                                    </p:animRot>
                                  </p:childTnLst>
                                </p:cTn>
                              </p:par>
                              <p:par>
                                <p:cTn id="235" presetID="8" presetClass="emph" presetSubtype="0" fill="hold" nodeType="withEffect">
                                  <p:stCondLst>
                                    <p:cond delay="0"/>
                                  </p:stCondLst>
                                  <p:childTnLst>
                                    <p:animRot by="-21600000">
                                      <p:cBhvr>
                                        <p:cTn id="236" dur="2000" fill="hold"/>
                                        <p:tgtEl>
                                          <p:spTgt spid="11"/>
                                        </p:tgtEl>
                                        <p:attrNameLst>
                                          <p:attrName>r</p:attrName>
                                        </p:attrNameLst>
                                      </p:cBhvr>
                                    </p:animRot>
                                  </p:childTnLst>
                                </p:cTn>
                              </p:par>
                              <p:par>
                                <p:cTn id="237" presetID="8" presetClass="emph" presetSubtype="0" fill="hold" nodeType="withEffect">
                                  <p:stCondLst>
                                    <p:cond delay="0"/>
                                  </p:stCondLst>
                                  <p:childTnLst>
                                    <p:animRot by="-21600000">
                                      <p:cBhvr>
                                        <p:cTn id="238" dur="2000" fill="hold"/>
                                        <p:tgtEl>
                                          <p:spTgt spid="13"/>
                                        </p:tgtEl>
                                        <p:attrNameLst>
                                          <p:attrName>r</p:attrName>
                                        </p:attrNameLst>
                                      </p:cBhvr>
                                    </p:animRot>
                                  </p:childTnLst>
                                </p:cTn>
                              </p:par>
                              <p:par>
                                <p:cTn id="239" presetID="8" presetClass="emph" presetSubtype="0" fill="hold" nodeType="withEffect">
                                  <p:stCondLst>
                                    <p:cond delay="0"/>
                                  </p:stCondLst>
                                  <p:childTnLst>
                                    <p:animRot by="-21600000">
                                      <p:cBhvr>
                                        <p:cTn id="240" dur="2000" fill="hold"/>
                                        <p:tgtEl>
                                          <p:spTgt spid="15"/>
                                        </p:tgtEl>
                                        <p:attrNameLst>
                                          <p:attrName>r</p:attrName>
                                        </p:attrNameLst>
                                      </p:cBhvr>
                                    </p:animRot>
                                  </p:childTnLst>
                                </p:cTn>
                              </p:par>
                              <p:par>
                                <p:cTn id="241" presetID="8" presetClass="emph" presetSubtype="0" fill="hold" nodeType="withEffect">
                                  <p:stCondLst>
                                    <p:cond delay="0"/>
                                  </p:stCondLst>
                                  <p:childTnLst>
                                    <p:animRot by="-21600000">
                                      <p:cBhvr>
                                        <p:cTn id="242" dur="2000" fill="hold"/>
                                        <p:tgtEl>
                                          <p:spTgt spid="17"/>
                                        </p:tgtEl>
                                        <p:attrNameLst>
                                          <p:attrName>r</p:attrName>
                                        </p:attrNameLst>
                                      </p:cBhvr>
                                    </p:animRot>
                                  </p:childTnLst>
                                </p:cTn>
                              </p:par>
                              <p:par>
                                <p:cTn id="243" presetID="8" presetClass="emph" presetSubtype="0" fill="hold" nodeType="withEffect">
                                  <p:stCondLst>
                                    <p:cond delay="0"/>
                                  </p:stCondLst>
                                  <p:childTnLst>
                                    <p:animRot by="-21600000">
                                      <p:cBhvr>
                                        <p:cTn id="244" dur="2000" fill="hold"/>
                                        <p:tgtEl>
                                          <p:spTgt spid="19"/>
                                        </p:tgtEl>
                                        <p:attrNameLst>
                                          <p:attrName>r</p:attrName>
                                        </p:attrNameLst>
                                      </p:cBhvr>
                                    </p:animRot>
                                  </p:childTnLst>
                                </p:cTn>
                              </p:par>
                              <p:par>
                                <p:cTn id="245" presetID="8" presetClass="emph" presetSubtype="0" fill="hold" nodeType="withEffect">
                                  <p:stCondLst>
                                    <p:cond delay="0"/>
                                  </p:stCondLst>
                                  <p:childTnLst>
                                    <p:animRot by="-21600000">
                                      <p:cBhvr>
                                        <p:cTn id="246" dur="2000" fill="hold"/>
                                        <p:tgtEl>
                                          <p:spTgt spid="21"/>
                                        </p:tgtEl>
                                        <p:attrNameLst>
                                          <p:attrName>r</p:attrName>
                                        </p:attrNameLst>
                                      </p:cBhvr>
                                    </p:animRot>
                                  </p:childTnLst>
                                </p:cTn>
                              </p:par>
                              <p:par>
                                <p:cTn id="247" presetID="8" presetClass="emph" presetSubtype="0" fill="hold" nodeType="withEffect">
                                  <p:stCondLst>
                                    <p:cond delay="0"/>
                                  </p:stCondLst>
                                  <p:childTnLst>
                                    <p:animRot by="-21600000">
                                      <p:cBhvr>
                                        <p:cTn id="248" dur="2000" fill="hold"/>
                                        <p:tgtEl>
                                          <p:spTgt spid="23"/>
                                        </p:tgtEl>
                                        <p:attrNameLst>
                                          <p:attrName>r</p:attrName>
                                        </p:attrNameLst>
                                      </p:cBhvr>
                                    </p:animRot>
                                  </p:childTnLst>
                                </p:cTn>
                              </p:par>
                              <p:par>
                                <p:cTn id="249" presetID="8" presetClass="emph" presetSubtype="0" fill="hold" nodeType="withEffect">
                                  <p:stCondLst>
                                    <p:cond delay="0"/>
                                  </p:stCondLst>
                                  <p:childTnLst>
                                    <p:animRot by="-21600000">
                                      <p:cBhvr>
                                        <p:cTn id="250" dur="2000" fill="hold"/>
                                        <p:tgtEl>
                                          <p:spTgt spid="26"/>
                                        </p:tgtEl>
                                        <p:attrNameLst>
                                          <p:attrName>r</p:attrName>
                                        </p:attrNameLst>
                                      </p:cBhvr>
                                    </p:animRot>
                                  </p:childTnLst>
                                </p:cTn>
                              </p:par>
                              <p:par>
                                <p:cTn id="251" presetID="8" presetClass="emph" presetSubtype="0" fill="hold" nodeType="withEffect">
                                  <p:stCondLst>
                                    <p:cond delay="0"/>
                                  </p:stCondLst>
                                  <p:childTnLst>
                                    <p:animRot by="21600000">
                                      <p:cBhvr>
                                        <p:cTn id="252" dur="2000" fill="hold"/>
                                        <p:tgtEl>
                                          <p:spTgt spid="6"/>
                                        </p:tgtEl>
                                        <p:attrNameLst>
                                          <p:attrName>r</p:attrName>
                                        </p:attrNameLst>
                                      </p:cBhvr>
                                    </p:animRot>
                                  </p:childTnLst>
                                </p:cTn>
                              </p:par>
                              <p:par>
                                <p:cTn id="253" presetID="8" presetClass="emph" presetSubtype="0" fill="hold" nodeType="withEffect">
                                  <p:stCondLst>
                                    <p:cond delay="0"/>
                                  </p:stCondLst>
                                  <p:childTnLst>
                                    <p:animRot by="21600000">
                                      <p:cBhvr>
                                        <p:cTn id="254" dur="2000" fill="hold"/>
                                        <p:tgtEl>
                                          <p:spTgt spid="8"/>
                                        </p:tgtEl>
                                        <p:attrNameLst>
                                          <p:attrName>r</p:attrName>
                                        </p:attrNameLst>
                                      </p:cBhvr>
                                    </p:animRot>
                                  </p:childTnLst>
                                </p:cTn>
                              </p:par>
                              <p:par>
                                <p:cTn id="255" presetID="8" presetClass="emph" presetSubtype="0" fill="hold" nodeType="withEffect">
                                  <p:stCondLst>
                                    <p:cond delay="0"/>
                                  </p:stCondLst>
                                  <p:childTnLst>
                                    <p:animRot by="21600000">
                                      <p:cBhvr>
                                        <p:cTn id="256" dur="2000" fill="hold"/>
                                        <p:tgtEl>
                                          <p:spTgt spid="10"/>
                                        </p:tgtEl>
                                        <p:attrNameLst>
                                          <p:attrName>r</p:attrName>
                                        </p:attrNameLst>
                                      </p:cBhvr>
                                    </p:animRot>
                                  </p:childTnLst>
                                </p:cTn>
                              </p:par>
                              <p:par>
                                <p:cTn id="257" presetID="8" presetClass="emph" presetSubtype="0" fill="hold" nodeType="withEffect">
                                  <p:stCondLst>
                                    <p:cond delay="0"/>
                                  </p:stCondLst>
                                  <p:childTnLst>
                                    <p:animRot by="21600000">
                                      <p:cBhvr>
                                        <p:cTn id="258" dur="2000" fill="hold"/>
                                        <p:tgtEl>
                                          <p:spTgt spid="12"/>
                                        </p:tgtEl>
                                        <p:attrNameLst>
                                          <p:attrName>r</p:attrName>
                                        </p:attrNameLst>
                                      </p:cBhvr>
                                    </p:animRot>
                                  </p:childTnLst>
                                </p:cTn>
                              </p:par>
                              <p:par>
                                <p:cTn id="259" presetID="8" presetClass="emph" presetSubtype="0" fill="hold" nodeType="withEffect">
                                  <p:stCondLst>
                                    <p:cond delay="0"/>
                                  </p:stCondLst>
                                  <p:childTnLst>
                                    <p:animRot by="21600000">
                                      <p:cBhvr>
                                        <p:cTn id="260" dur="2000" fill="hold"/>
                                        <p:tgtEl>
                                          <p:spTgt spid="14"/>
                                        </p:tgtEl>
                                        <p:attrNameLst>
                                          <p:attrName>r</p:attrName>
                                        </p:attrNameLst>
                                      </p:cBhvr>
                                    </p:animRot>
                                  </p:childTnLst>
                                </p:cTn>
                              </p:par>
                              <p:par>
                                <p:cTn id="261" presetID="8" presetClass="emph" presetSubtype="0" fill="hold" nodeType="withEffect">
                                  <p:stCondLst>
                                    <p:cond delay="0"/>
                                  </p:stCondLst>
                                  <p:childTnLst>
                                    <p:animRot by="21600000">
                                      <p:cBhvr>
                                        <p:cTn id="262" dur="2000" fill="hold"/>
                                        <p:tgtEl>
                                          <p:spTgt spid="16"/>
                                        </p:tgtEl>
                                        <p:attrNameLst>
                                          <p:attrName>r</p:attrName>
                                        </p:attrNameLst>
                                      </p:cBhvr>
                                    </p:animRot>
                                  </p:childTnLst>
                                </p:cTn>
                              </p:par>
                              <p:par>
                                <p:cTn id="263" presetID="8" presetClass="emph" presetSubtype="0" fill="hold" nodeType="withEffect">
                                  <p:stCondLst>
                                    <p:cond delay="0"/>
                                  </p:stCondLst>
                                  <p:childTnLst>
                                    <p:animRot by="21600000">
                                      <p:cBhvr>
                                        <p:cTn id="264" dur="2000" fill="hold"/>
                                        <p:tgtEl>
                                          <p:spTgt spid="18"/>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20"/>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22"/>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24"/>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25"/>
                                        </p:tgtEl>
                                        <p:attrNameLst>
                                          <p:attrName>r</p:attrName>
                                        </p:attrNameLst>
                                      </p:cBhvr>
                                    </p:animRo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2000" fill="hold"/>
                                        <p:tgtEl>
                                          <p:spTgt spid="4"/>
                                        </p:tgtEl>
                                        <p:attrNameLst>
                                          <p:attrName>ppt_w</p:attrName>
                                        </p:attrNameLst>
                                      </p:cBhvr>
                                      <p:tavLst>
                                        <p:tav tm="0">
                                          <p:val>
                                            <p:strVal val="4/3*#ppt_w"/>
                                          </p:val>
                                        </p:tav>
                                        <p:tav tm="100000">
                                          <p:val>
                                            <p:strVal val="#ppt_w"/>
                                          </p:val>
                                        </p:tav>
                                      </p:tavLst>
                                    </p:anim>
                                    <p:anim calcmode="lin" valueType="num">
                                      <p:cBhvr>
                                        <p:cTn id="276" dur="2000" fill="hold"/>
                                        <p:tgtEl>
                                          <p:spTgt spid="4"/>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2000"/>
                                        <p:tgtEl>
                                          <p:spTgt spid="4"/>
                                        </p:tgtEl>
                                      </p:cBhvr>
                                    </p:animEffect>
                                  </p:childTnLst>
                                </p:cTn>
                              </p:par>
                            </p:childTnLst>
                          </p:cTn>
                        </p:par>
                        <p:par>
                          <p:cTn id="280" fill="hold">
                            <p:stCondLst>
                              <p:cond delay="4000"/>
                            </p:stCondLst>
                            <p:childTnLst>
                              <p:par>
                                <p:cTn id="281" presetID="10" presetClass="entr" presetSubtype="0" fill="hold" nodeType="afterEffect">
                                  <p:stCondLst>
                                    <p:cond delay="0"/>
                                  </p:stCondLst>
                                  <p:childTnLst>
                                    <p:set>
                                      <p:cBhvr>
                                        <p:cTn id="282" dur="1" fill="hold">
                                          <p:stCondLst>
                                            <p:cond delay="0"/>
                                          </p:stCondLst>
                                        </p:cTn>
                                        <p:tgtEl>
                                          <p:spTgt spid="44038"/>
                                        </p:tgtEl>
                                        <p:attrNameLst>
                                          <p:attrName>style.visibility</p:attrName>
                                        </p:attrNameLst>
                                      </p:cBhvr>
                                      <p:to>
                                        <p:strVal val="visible"/>
                                      </p:to>
                                    </p:set>
                                    <p:animEffect transition="in" filter="fade">
                                      <p:cBhvr>
                                        <p:cTn id="283" dur="2000"/>
                                        <p:tgtEl>
                                          <p:spTgt spid="44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99CCFF"/>
              </a:gs>
              <a:gs pos="50000">
                <a:srgbClr val="0066CC">
                  <a:shade val="67500"/>
                  <a:satMod val="115000"/>
                </a:srgbClr>
              </a:gs>
              <a:gs pos="100000">
                <a:srgbClr val="0066CC">
                  <a:shade val="100000"/>
                  <a:satMod val="115000"/>
                </a:srgbClr>
              </a:gs>
            </a:gsLst>
            <a:path path="circle">
              <a:fillToRect l="50000" t="50000" r="50000" b="50000"/>
            </a:path>
            <a:tileRect/>
          </a:gradFill>
        </p:spPr>
        <p:txBody>
          <a:bodyPr/>
          <a:lstStyle/>
          <a:p>
            <a:endParaRPr lang="es-ES" dirty="0"/>
          </a:p>
        </p:txBody>
      </p:sp>
      <p:pic>
        <p:nvPicPr>
          <p:cNvPr id="5" name="4 Imagen" descr="0(8).jpg"/>
          <p:cNvPicPr>
            <a:picLocks noChangeAspect="1"/>
          </p:cNvPicPr>
          <p:nvPr/>
        </p:nvPicPr>
        <p:blipFill>
          <a:blip r:embed="rId2"/>
          <a:stretch>
            <a:fillRect/>
          </a:stretch>
        </p:blipFill>
        <p:spPr>
          <a:xfrm>
            <a:off x="0" y="0"/>
            <a:ext cx="9152930" cy="6858000"/>
          </a:xfrm>
          <a:prstGeom prst="rect">
            <a:avLst/>
          </a:prstGeom>
        </p:spPr>
      </p:pic>
      <p:pic>
        <p:nvPicPr>
          <p:cNvPr id="22" name="21 Imagen" descr="efectos,circulos ,png,zoomgraf.blogspot (1).png"/>
          <p:cNvPicPr>
            <a:picLocks noChangeAspect="1"/>
          </p:cNvPicPr>
          <p:nvPr/>
        </p:nvPicPr>
        <p:blipFill>
          <a:blip r:embed="rId3">
            <a:duotone>
              <a:prstClr val="black"/>
              <a:srgbClr val="0066CC">
                <a:tint val="45000"/>
                <a:satMod val="400000"/>
              </a:srgbClr>
            </a:duotone>
            <a:lum bright="-20000" contrast="40000"/>
          </a:blip>
          <a:stretch>
            <a:fillRect/>
          </a:stretch>
        </p:blipFill>
        <p:spPr>
          <a:xfrm>
            <a:off x="1357290" y="214290"/>
            <a:ext cx="6500858" cy="6265664"/>
          </a:xfrm>
          <a:prstGeom prst="rect">
            <a:avLst/>
          </a:prstGeom>
        </p:spPr>
      </p:pic>
      <p:pic>
        <p:nvPicPr>
          <p:cNvPr id="23" name="22 Imagen" descr="efectos,circulos ,png,zoomgraf.blogspot (1).png"/>
          <p:cNvPicPr>
            <a:picLocks noChangeAspect="1"/>
          </p:cNvPicPr>
          <p:nvPr/>
        </p:nvPicPr>
        <p:blipFill>
          <a:blip r:embed="rId3">
            <a:duotone>
              <a:schemeClr val="accent1">
                <a:shade val="45000"/>
                <a:satMod val="135000"/>
              </a:schemeClr>
              <a:prstClr val="white"/>
            </a:duotone>
          </a:blip>
          <a:stretch>
            <a:fillRect/>
          </a:stretch>
        </p:blipFill>
        <p:spPr>
          <a:xfrm>
            <a:off x="3500430" y="2285992"/>
            <a:ext cx="2221722" cy="2214578"/>
          </a:xfrm>
          <a:prstGeom prst="rect">
            <a:avLst/>
          </a:prstGeom>
        </p:spPr>
      </p:pic>
      <p:sp>
        <p:nvSpPr>
          <p:cNvPr id="7" name="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p:cTn id="10" dur="2000" fill="hold"/>
                                        <p:tgtEl>
                                          <p:spTgt spid="22"/>
                                        </p:tgtEl>
                                        <p:attrNameLst>
                                          <p:attrName>ppt_w</p:attrName>
                                        </p:attrNameLst>
                                      </p:cBhvr>
                                      <p:tavLst>
                                        <p:tav tm="0">
                                          <p:val>
                                            <p:fltVal val="0"/>
                                          </p:val>
                                        </p:tav>
                                        <p:tav tm="100000">
                                          <p:val>
                                            <p:strVal val="#ppt_w"/>
                                          </p:val>
                                        </p:tav>
                                      </p:tavLst>
                                    </p:anim>
                                    <p:anim calcmode="lin" valueType="num">
                                      <p:cBhvr>
                                        <p:cTn id="11" dur="2000" fill="hold"/>
                                        <p:tgtEl>
                                          <p:spTgt spid="22"/>
                                        </p:tgtEl>
                                        <p:attrNameLst>
                                          <p:attrName>ppt_h</p:attrName>
                                        </p:attrNameLst>
                                      </p:cBhvr>
                                      <p:tavLst>
                                        <p:tav tm="0">
                                          <p:val>
                                            <p:fltVal val="0"/>
                                          </p:val>
                                        </p:tav>
                                        <p:tav tm="100000">
                                          <p:val>
                                            <p:strVal val="#ppt_h"/>
                                          </p:val>
                                        </p:tav>
                                      </p:tavLst>
                                    </p:anim>
                                    <p:anim calcmode="lin" valueType="num">
                                      <p:cBhvr>
                                        <p:cTn id="12" dur="2000" fill="hold"/>
                                        <p:tgtEl>
                                          <p:spTgt spid="22"/>
                                        </p:tgtEl>
                                        <p:attrNameLst>
                                          <p:attrName>ppt_x</p:attrName>
                                        </p:attrNameLst>
                                      </p:cBhvr>
                                      <p:tavLst>
                                        <p:tav tm="0">
                                          <p:val>
                                            <p:fltVal val="0.5"/>
                                          </p:val>
                                        </p:tav>
                                        <p:tav tm="100000">
                                          <p:val>
                                            <p:strVal val="#ppt_x"/>
                                          </p:val>
                                        </p:tav>
                                      </p:tavLst>
                                    </p:anim>
                                    <p:anim calcmode="lin" valueType="num">
                                      <p:cBhvr>
                                        <p:cTn id="13" dur="2000" fill="hold"/>
                                        <p:tgtEl>
                                          <p:spTgt spid="22"/>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2000" fill="hold"/>
                                        <p:tgtEl>
                                          <p:spTgt spid="23"/>
                                        </p:tgtEl>
                                        <p:attrNameLst>
                                          <p:attrName>ppt_w</p:attrName>
                                        </p:attrNameLst>
                                      </p:cBhvr>
                                      <p:tavLst>
                                        <p:tav tm="0">
                                          <p:val>
                                            <p:fltVal val="0"/>
                                          </p:val>
                                        </p:tav>
                                        <p:tav tm="100000">
                                          <p:val>
                                            <p:strVal val="#ppt_w"/>
                                          </p:val>
                                        </p:tav>
                                      </p:tavLst>
                                    </p:anim>
                                    <p:anim calcmode="lin" valueType="num">
                                      <p:cBhvr>
                                        <p:cTn id="17" dur="2000" fill="hold"/>
                                        <p:tgtEl>
                                          <p:spTgt spid="23"/>
                                        </p:tgtEl>
                                        <p:attrNameLst>
                                          <p:attrName>ppt_h</p:attrName>
                                        </p:attrNameLst>
                                      </p:cBhvr>
                                      <p:tavLst>
                                        <p:tav tm="0">
                                          <p:val>
                                            <p:fltVal val="0"/>
                                          </p:val>
                                        </p:tav>
                                        <p:tav tm="100000">
                                          <p:val>
                                            <p:strVal val="#ppt_h"/>
                                          </p:val>
                                        </p:tav>
                                      </p:tavLst>
                                    </p:anim>
                                    <p:anim calcmode="lin" valueType="num">
                                      <p:cBhvr>
                                        <p:cTn id="18" dur="2000" fill="hold"/>
                                        <p:tgtEl>
                                          <p:spTgt spid="23"/>
                                        </p:tgtEl>
                                        <p:attrNameLst>
                                          <p:attrName>ppt_x</p:attrName>
                                        </p:attrNameLst>
                                      </p:cBhvr>
                                      <p:tavLst>
                                        <p:tav tm="0">
                                          <p:val>
                                            <p:fltVal val="0.5"/>
                                          </p:val>
                                        </p:tav>
                                        <p:tav tm="100000">
                                          <p:val>
                                            <p:strVal val="#ppt_x"/>
                                          </p:val>
                                        </p:tav>
                                      </p:tavLst>
                                    </p:anim>
                                    <p:anim calcmode="lin" valueType="num">
                                      <p:cBhvr>
                                        <p:cTn id="19" dur="2000" fill="hold"/>
                                        <p:tgtEl>
                                          <p:spTgt spid="23"/>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22"/>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23"/>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22"/>
                                        </p:tgtEl>
                                        <p:attrNameLst>
                                          <p:attrName>ppt_w</p:attrName>
                                        </p:attrNameLst>
                                      </p:cBhvr>
                                      <p:tavLst>
                                        <p:tav tm="0">
                                          <p:val>
                                            <p:strVal val="ppt_w"/>
                                          </p:val>
                                        </p:tav>
                                        <p:tav tm="100000">
                                          <p:val>
                                            <p:fltVal val="0"/>
                                          </p:val>
                                        </p:tav>
                                      </p:tavLst>
                                    </p:anim>
                                    <p:anim calcmode="lin" valueType="num">
                                      <p:cBhvr>
                                        <p:cTn id="27" dur="2000"/>
                                        <p:tgtEl>
                                          <p:spTgt spid="22"/>
                                        </p:tgtEl>
                                        <p:attrNameLst>
                                          <p:attrName>ppt_h</p:attrName>
                                        </p:attrNameLst>
                                      </p:cBhvr>
                                      <p:tavLst>
                                        <p:tav tm="0">
                                          <p:val>
                                            <p:strVal val="ppt_h"/>
                                          </p:val>
                                        </p:tav>
                                        <p:tav tm="100000">
                                          <p:val>
                                            <p:fltVal val="0"/>
                                          </p:val>
                                        </p:tav>
                                      </p:tavLst>
                                    </p:anim>
                                    <p:anim calcmode="lin" valueType="num">
                                      <p:cBhvr>
                                        <p:cTn id="28" dur="2000"/>
                                        <p:tgtEl>
                                          <p:spTgt spid="22"/>
                                        </p:tgtEl>
                                        <p:attrNameLst>
                                          <p:attrName>ppt_x</p:attrName>
                                        </p:attrNameLst>
                                      </p:cBhvr>
                                      <p:tavLst>
                                        <p:tav tm="0">
                                          <p:val>
                                            <p:strVal val="ppt_x"/>
                                          </p:val>
                                        </p:tav>
                                        <p:tav tm="100000">
                                          <p:val>
                                            <p:fltVal val="0.5"/>
                                          </p:val>
                                        </p:tav>
                                      </p:tavLst>
                                    </p:anim>
                                    <p:anim calcmode="lin" valueType="num">
                                      <p:cBhvr>
                                        <p:cTn id="29" dur="2000"/>
                                        <p:tgtEl>
                                          <p:spTgt spid="22"/>
                                        </p:tgtEl>
                                        <p:attrNameLst>
                                          <p:attrName>ppt_y</p:attrName>
                                        </p:attrNameLst>
                                      </p:cBhvr>
                                      <p:tavLst>
                                        <p:tav tm="0">
                                          <p:val>
                                            <p:strVal val="ppt_y"/>
                                          </p:val>
                                        </p:tav>
                                        <p:tav tm="100000">
                                          <p:val>
                                            <p:fltVal val="0.5"/>
                                          </p:val>
                                        </p:tav>
                                      </p:tavLst>
                                    </p:anim>
                                    <p:set>
                                      <p:cBhvr>
                                        <p:cTn id="30" dur="1" fill="hold">
                                          <p:stCondLst>
                                            <p:cond delay="1999"/>
                                          </p:stCondLst>
                                        </p:cTn>
                                        <p:tgtEl>
                                          <p:spTgt spid="22"/>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23"/>
                                        </p:tgtEl>
                                        <p:attrNameLst>
                                          <p:attrName>ppt_w</p:attrName>
                                        </p:attrNameLst>
                                      </p:cBhvr>
                                      <p:tavLst>
                                        <p:tav tm="0">
                                          <p:val>
                                            <p:strVal val="ppt_w"/>
                                          </p:val>
                                        </p:tav>
                                        <p:tav tm="100000">
                                          <p:val>
                                            <p:fltVal val="0"/>
                                          </p:val>
                                        </p:tav>
                                      </p:tavLst>
                                    </p:anim>
                                    <p:anim calcmode="lin" valueType="num">
                                      <p:cBhvr>
                                        <p:cTn id="33" dur="2000"/>
                                        <p:tgtEl>
                                          <p:spTgt spid="23"/>
                                        </p:tgtEl>
                                        <p:attrNameLst>
                                          <p:attrName>ppt_h</p:attrName>
                                        </p:attrNameLst>
                                      </p:cBhvr>
                                      <p:tavLst>
                                        <p:tav tm="0">
                                          <p:val>
                                            <p:strVal val="ppt_h"/>
                                          </p:val>
                                        </p:tav>
                                        <p:tav tm="100000">
                                          <p:val>
                                            <p:fltVal val="0"/>
                                          </p:val>
                                        </p:tav>
                                      </p:tavLst>
                                    </p:anim>
                                    <p:anim calcmode="lin" valueType="num">
                                      <p:cBhvr>
                                        <p:cTn id="34" dur="2000"/>
                                        <p:tgtEl>
                                          <p:spTgt spid="23"/>
                                        </p:tgtEl>
                                        <p:attrNameLst>
                                          <p:attrName>ppt_x</p:attrName>
                                        </p:attrNameLst>
                                      </p:cBhvr>
                                      <p:tavLst>
                                        <p:tav tm="0">
                                          <p:val>
                                            <p:strVal val="ppt_x"/>
                                          </p:val>
                                        </p:tav>
                                        <p:tav tm="100000">
                                          <p:val>
                                            <p:fltVal val="0.5"/>
                                          </p:val>
                                        </p:tav>
                                      </p:tavLst>
                                    </p:anim>
                                    <p:anim calcmode="lin" valueType="num">
                                      <p:cBhvr>
                                        <p:cTn id="35" dur="2000"/>
                                        <p:tgtEl>
                                          <p:spTgt spid="23"/>
                                        </p:tgtEl>
                                        <p:attrNameLst>
                                          <p:attrName>ppt_y</p:attrName>
                                        </p:attrNameLst>
                                      </p:cBhvr>
                                      <p:tavLst>
                                        <p:tav tm="0">
                                          <p:val>
                                            <p:strVal val="ppt_y"/>
                                          </p:val>
                                        </p:tav>
                                        <p:tav tm="100000">
                                          <p:val>
                                            <p:fltVal val="0.5"/>
                                          </p:val>
                                        </p:tav>
                                      </p:tavLst>
                                    </p:anim>
                                    <p:set>
                                      <p:cBhvr>
                                        <p:cTn id="36" dur="1" fill="hold">
                                          <p:stCondLst>
                                            <p:cond delay="1999"/>
                                          </p:stCondLst>
                                        </p:cTn>
                                        <p:tgtEl>
                                          <p:spTgt spid="23"/>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22"/>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23"/>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000" fill="hold"/>
                                        <p:tgtEl>
                                          <p:spTgt spid="5"/>
                                        </p:tgtEl>
                                        <p:attrNameLst>
                                          <p:attrName>ppt_w</p:attrName>
                                        </p:attrNameLst>
                                      </p:cBhvr>
                                      <p:tavLst>
                                        <p:tav tm="0">
                                          <p:val>
                                            <p:strVal val="4/3*#ppt_w"/>
                                          </p:val>
                                        </p:tav>
                                        <p:tav tm="100000">
                                          <p:val>
                                            <p:strVal val="#ppt_w"/>
                                          </p:val>
                                        </p:tav>
                                      </p:tavLst>
                                    </p:anim>
                                    <p:anim calcmode="lin" valueType="num">
                                      <p:cBhvr>
                                        <p:cTn id="44" dur="2000" fill="hold"/>
                                        <p:tgtEl>
                                          <p:spTgt spid="5"/>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heel(8)">
                                      <p:cBhvr>
                                        <p:cTn id="4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A4342"/>
              </a:gs>
              <a:gs pos="50000">
                <a:srgbClr val="33CCCC">
                  <a:shade val="67500"/>
                  <a:satMod val="115000"/>
                </a:srgbClr>
              </a:gs>
              <a:gs pos="100000">
                <a:srgbClr val="33CCCC">
                  <a:shade val="100000"/>
                  <a:satMod val="115000"/>
                </a:srgbClr>
              </a:gs>
            </a:gsLst>
            <a:lin ang="5400000" scaled="1"/>
            <a:tileRect/>
          </a:gradFill>
        </p:spPr>
        <p:txBody>
          <a:bodyPr/>
          <a:lstStyle/>
          <a:p>
            <a:endParaRPr lang="es-ES" dirty="0"/>
          </a:p>
        </p:txBody>
      </p:sp>
      <p:pic>
        <p:nvPicPr>
          <p:cNvPr id="4" name="3 Imagen" descr="0(22).jpg"/>
          <p:cNvPicPr>
            <a:picLocks noChangeAspect="1"/>
          </p:cNvPicPr>
          <p:nvPr/>
        </p:nvPicPr>
        <p:blipFill>
          <a:blip r:embed="rId2"/>
          <a:stretch>
            <a:fillRect/>
          </a:stretch>
        </p:blipFill>
        <p:spPr>
          <a:xfrm>
            <a:off x="0" y="1"/>
            <a:ext cx="9144000" cy="6857999"/>
          </a:xfrm>
          <a:prstGeom prst="rect">
            <a:avLst/>
          </a:prstGeom>
        </p:spPr>
      </p:pic>
      <p:sp>
        <p:nvSpPr>
          <p:cNvPr id="5" name="4 Lágrima"/>
          <p:cNvSpPr/>
          <p:nvPr/>
        </p:nvSpPr>
        <p:spPr>
          <a:xfrm rot="3242369">
            <a:off x="7701102" y="1931797"/>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7701102" y="3290808"/>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6121153" y="2004924"/>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6121153" y="3363935"/>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4549516" y="2004924"/>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4620954" y="3362246"/>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2977880" y="2076362"/>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3120757" y="3433683"/>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1620558" y="2004924"/>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1620558" y="3363935"/>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3242369">
            <a:off x="40609" y="2078051"/>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3242369">
            <a:off x="40609" y="3437062"/>
            <a:ext cx="1179629" cy="1252072"/>
          </a:xfrm>
          <a:prstGeom prst="teardrop">
            <a:avLst/>
          </a:prstGeom>
          <a:blipFill>
            <a:blip r:embed="rId3">
              <a:duotone>
                <a:prstClr val="black"/>
                <a:srgbClr val="00B0F0">
                  <a:tint val="45000"/>
                  <a:satMod val="400000"/>
                </a:srgbClr>
              </a:duotone>
              <a:lum contrast="20000"/>
            </a:blip>
            <a:stretch>
              <a:fillRect/>
            </a:stretch>
          </a:blipFill>
          <a:ln>
            <a:solidFill>
              <a:srgbClr val="00E3DE"/>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1986" name="Picture 2" descr="http://1.bp.blogspot.com/-vwSiiKEz8a8/TvuS4rreCuI/AAAAAAAANQE/xMOOd7o-DK0/s1600/bikkembergs5.png"/>
          <p:cNvPicPr>
            <a:picLocks noChangeAspect="1" noChangeArrowheads="1"/>
          </p:cNvPicPr>
          <p:nvPr/>
        </p:nvPicPr>
        <p:blipFill>
          <a:blip r:embed="rId4"/>
          <a:srcRect/>
          <a:stretch>
            <a:fillRect/>
          </a:stretch>
        </p:blipFill>
        <p:spPr bwMode="auto">
          <a:xfrm>
            <a:off x="6215074" y="3114675"/>
            <a:ext cx="3743325" cy="3743325"/>
          </a:xfrm>
          <a:prstGeom prst="rect">
            <a:avLst/>
          </a:prstGeom>
          <a:noFill/>
        </p:spPr>
      </p:pic>
      <p:sp>
        <p:nvSpPr>
          <p:cNvPr id="18" name="1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8"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0-ppt_w/2"/>
                                          </p:val>
                                        </p:tav>
                                      </p:tavLst>
                                    </p:anim>
                                    <p:anim calcmode="lin" valueType="num">
                                      <p:cBhvr additive="base">
                                        <p:cTn id="99" dur="2000"/>
                                        <p:tgtEl>
                                          <p:spTgt spid="13"/>
                                        </p:tgtEl>
                                        <p:attrNameLst>
                                          <p:attrName>ppt_y</p:attrName>
                                        </p:attrNameLst>
                                      </p:cBhvr>
                                      <p:tavLst>
                                        <p:tav tm="0">
                                          <p:val>
                                            <p:strVal val="ppt_y"/>
                                          </p:val>
                                        </p:tav>
                                        <p:tav tm="100000">
                                          <p:val>
                                            <p:strVal val="ppt_y"/>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0-ppt_w/2"/>
                                          </p:val>
                                        </p:tav>
                                      </p:tavLst>
                                    </p:anim>
                                    <p:anim calcmode="lin" valueType="num">
                                      <p:cBhvr additive="base">
                                        <p:cTn id="103" dur="2000"/>
                                        <p:tgtEl>
                                          <p:spTgt spid="15"/>
                                        </p:tgtEl>
                                        <p:attrNameLst>
                                          <p:attrName>ppt_y</p:attrName>
                                        </p:attrNameLst>
                                      </p:cBhvr>
                                      <p:tavLst>
                                        <p:tav tm="0">
                                          <p:val>
                                            <p:strVal val="ppt_y"/>
                                          </p:val>
                                        </p:tav>
                                        <p:tav tm="100000">
                                          <p:val>
                                            <p:strVal val="ppt_y"/>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1+ppt_w/2"/>
                                          </p:val>
                                        </p:tav>
                                      </p:tavLst>
                                    </p:anim>
                                    <p:anim calcmode="lin" valueType="num">
                                      <p:cBhvr additive="base">
                                        <p:cTn id="115" dur="2000"/>
                                        <p:tgtEl>
                                          <p:spTgt spid="10"/>
                                        </p:tgtEl>
                                        <p:attrNameLst>
                                          <p:attrName>ppt_y</p:attrName>
                                        </p:attrNameLst>
                                      </p:cBhvr>
                                      <p:tavLst>
                                        <p:tav tm="0">
                                          <p:val>
                                            <p:strVal val="ppt_y"/>
                                          </p:val>
                                        </p:tav>
                                        <p:tav tm="100000">
                                          <p:val>
                                            <p:strVal val="ppt_y"/>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1+ppt_w/2"/>
                                          </p:val>
                                        </p:tav>
                                      </p:tavLst>
                                    </p:anim>
                                    <p:anim calcmode="lin" valueType="num">
                                      <p:cBhvr additive="base">
                                        <p:cTn id="119" dur="2000"/>
                                        <p:tgtEl>
                                          <p:spTgt spid="12"/>
                                        </p:tgtEl>
                                        <p:attrNameLst>
                                          <p:attrName>ppt_y</p:attrName>
                                        </p:attrNameLst>
                                      </p:cBhvr>
                                      <p:tavLst>
                                        <p:tav tm="0">
                                          <p:val>
                                            <p:strVal val="ppt_y"/>
                                          </p:val>
                                        </p:tav>
                                        <p:tav tm="100000">
                                          <p:val>
                                            <p:strVal val="ppt_y"/>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1+ppt_w/2"/>
                                          </p:val>
                                        </p:tav>
                                      </p:tavLst>
                                    </p:anim>
                                    <p:anim calcmode="lin" valueType="num">
                                      <p:cBhvr additive="base">
                                        <p:cTn id="123" dur="2000"/>
                                        <p:tgtEl>
                                          <p:spTgt spid="14"/>
                                        </p:tgtEl>
                                        <p:attrNameLst>
                                          <p:attrName>ppt_y</p:attrName>
                                        </p:attrNameLst>
                                      </p:cBhvr>
                                      <p:tavLst>
                                        <p:tav tm="0">
                                          <p:val>
                                            <p:strVal val="ppt_y"/>
                                          </p:val>
                                        </p:tav>
                                        <p:tav tm="100000">
                                          <p:val>
                                            <p:strVal val="ppt_y"/>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1+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par>
                          <p:cTn id="136" fill="hold">
                            <p:stCondLst>
                              <p:cond delay="4000"/>
                            </p:stCondLst>
                            <p:childTnLst>
                              <p:par>
                                <p:cTn id="137" presetID="10" presetClass="entr" presetSubtype="0" fill="hold" nodeType="afterEffect">
                                  <p:stCondLst>
                                    <p:cond delay="0"/>
                                  </p:stCondLst>
                                  <p:childTnLst>
                                    <p:set>
                                      <p:cBhvr>
                                        <p:cTn id="138" dur="1" fill="hold">
                                          <p:stCondLst>
                                            <p:cond delay="0"/>
                                          </p:stCondLst>
                                        </p:cTn>
                                        <p:tgtEl>
                                          <p:spTgt spid="41986"/>
                                        </p:tgtEl>
                                        <p:attrNameLst>
                                          <p:attrName>style.visibility</p:attrName>
                                        </p:attrNameLst>
                                      </p:cBhvr>
                                      <p:to>
                                        <p:strVal val="visible"/>
                                      </p:to>
                                    </p:set>
                                    <p:animEffect transition="in" filter="fade">
                                      <p:cBhvr>
                                        <p:cTn id="139" dur="5000"/>
                                        <p:tgtEl>
                                          <p:spTgt spid="41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E3DE"/>
              </a:gs>
              <a:gs pos="50000">
                <a:srgbClr val="3333CC">
                  <a:shade val="67500"/>
                  <a:satMod val="115000"/>
                </a:srgbClr>
              </a:gs>
              <a:gs pos="100000">
                <a:srgbClr val="3333CC">
                  <a:shade val="100000"/>
                  <a:satMod val="115000"/>
                </a:srgbClr>
              </a:gs>
            </a:gsLst>
            <a:path path="circle">
              <a:fillToRect l="50000" t="50000" r="50000" b="50000"/>
            </a:path>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0" y="0"/>
            <a:ext cx="9144000" cy="6851309"/>
          </a:xfrm>
          <a:prstGeom prst="rect">
            <a:avLst/>
          </a:prstGeom>
        </p:spPr>
      </p:pic>
      <p:pic>
        <p:nvPicPr>
          <p:cNvPr id="5" name="4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a:off x="1714480" y="2214554"/>
            <a:ext cx="3071834" cy="2500330"/>
          </a:xfrm>
          <a:prstGeom prst="rect">
            <a:avLst/>
          </a:prstGeom>
        </p:spPr>
      </p:pic>
      <p:pic>
        <p:nvPicPr>
          <p:cNvPr id="6" name="5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4779428">
            <a:off x="2970054" y="770974"/>
            <a:ext cx="3071834" cy="2500330"/>
          </a:xfrm>
          <a:prstGeom prst="rect">
            <a:avLst/>
          </a:prstGeom>
        </p:spPr>
      </p:pic>
      <p:pic>
        <p:nvPicPr>
          <p:cNvPr id="7" name="6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8379450">
            <a:off x="4373099" y="1982840"/>
            <a:ext cx="3071834" cy="2500330"/>
          </a:xfrm>
          <a:prstGeom prst="rect">
            <a:avLst/>
          </a:prstGeom>
        </p:spPr>
      </p:pic>
      <p:pic>
        <p:nvPicPr>
          <p:cNvPr id="8" name="7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5121960">
            <a:off x="3127436" y="3596865"/>
            <a:ext cx="3071834" cy="2500330"/>
          </a:xfrm>
          <a:prstGeom prst="rect">
            <a:avLst/>
          </a:prstGeom>
        </p:spPr>
      </p:pic>
      <p:pic>
        <p:nvPicPr>
          <p:cNvPr id="9" name="8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742041">
            <a:off x="1875158" y="1300057"/>
            <a:ext cx="3071834" cy="2500330"/>
          </a:xfrm>
          <a:prstGeom prst="rect">
            <a:avLst/>
          </a:prstGeom>
        </p:spPr>
      </p:pic>
      <p:pic>
        <p:nvPicPr>
          <p:cNvPr id="10" name="9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6524849">
            <a:off x="3927742" y="1106105"/>
            <a:ext cx="3071834" cy="2500330"/>
          </a:xfrm>
          <a:prstGeom prst="rect">
            <a:avLst/>
          </a:prstGeom>
        </p:spPr>
      </p:pic>
      <p:pic>
        <p:nvPicPr>
          <p:cNvPr id="11" name="10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3247200">
            <a:off x="4015530" y="3128591"/>
            <a:ext cx="3071834" cy="2500330"/>
          </a:xfrm>
          <a:prstGeom prst="rect">
            <a:avLst/>
          </a:prstGeom>
        </p:spPr>
      </p:pic>
      <p:pic>
        <p:nvPicPr>
          <p:cNvPr id="12" name="11 Imagen" descr="circle-447982_640.png"/>
          <p:cNvPicPr>
            <a:picLocks noChangeAspect="1"/>
          </p:cNvPicPr>
          <p:nvPr/>
        </p:nvPicPr>
        <p:blipFill>
          <a:blip r:embed="rId3">
            <a:duotone>
              <a:prstClr val="black"/>
              <a:schemeClr val="accent1">
                <a:tint val="45000"/>
                <a:satMod val="400000"/>
              </a:schemeClr>
            </a:duotone>
            <a:lum contrast="40000"/>
          </a:blip>
          <a:stretch>
            <a:fillRect/>
          </a:stretch>
        </p:blipFill>
        <p:spPr>
          <a:xfrm rot="17487117">
            <a:off x="2046715" y="3136868"/>
            <a:ext cx="3071834" cy="2500330"/>
          </a:xfrm>
          <a:prstGeom prst="rect">
            <a:avLst/>
          </a:prstGeom>
        </p:spPr>
      </p:pic>
      <p:pic>
        <p:nvPicPr>
          <p:cNvPr id="40962" name="Picture 2" descr="http://www.mizunorunning.com.ar/magazine/wp-content/uploads/2013/05/02-18791676-hombre-joven-confidente-en-traje-deportivo-correr-en-la-playa.png"/>
          <p:cNvPicPr>
            <a:picLocks noChangeAspect="1" noChangeArrowheads="1"/>
          </p:cNvPicPr>
          <p:nvPr/>
        </p:nvPicPr>
        <p:blipFill>
          <a:blip r:embed="rId4"/>
          <a:srcRect/>
          <a:stretch>
            <a:fillRect/>
          </a:stretch>
        </p:blipFill>
        <p:spPr bwMode="auto">
          <a:xfrm flipH="1">
            <a:off x="5429256" y="3000372"/>
            <a:ext cx="3714744" cy="3857628"/>
          </a:xfrm>
          <a:prstGeom prst="rect">
            <a:avLst/>
          </a:prstGeom>
          <a:noFill/>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 fill="hold"/>
                                        <p:tgtEl>
                                          <p:spTgt spid="4"/>
                                        </p:tgtEl>
                                        <p:attrNameLst>
                                          <p:attrName>ppt_w</p:attrName>
                                        </p:attrNameLst>
                                      </p:cBhvr>
                                      <p:tavLst>
                                        <p:tav tm="0">
                                          <p:val>
                                            <p:strVal val="4/3*#ppt_w"/>
                                          </p:val>
                                        </p:tav>
                                        <p:tav tm="100000">
                                          <p:val>
                                            <p:strVal val="#ppt_w"/>
                                          </p:val>
                                        </p:tav>
                                      </p:tavLst>
                                    </p:anim>
                                    <p:anim calcmode="lin" valueType="num">
                                      <p:cBhvr>
                                        <p:cTn id="140" dur="5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par>
                          <p:cTn id="144" fill="hold">
                            <p:stCondLst>
                              <p:cond delay="6000"/>
                            </p:stCondLst>
                            <p:childTnLst>
                              <p:par>
                                <p:cTn id="145" presetID="10" presetClass="entr" presetSubtype="0" fill="hold" nodeType="afterEffect">
                                  <p:stCondLst>
                                    <p:cond delay="0"/>
                                  </p:stCondLst>
                                  <p:childTnLst>
                                    <p:set>
                                      <p:cBhvr>
                                        <p:cTn id="146" dur="1" fill="hold">
                                          <p:stCondLst>
                                            <p:cond delay="0"/>
                                          </p:stCondLst>
                                        </p:cTn>
                                        <p:tgtEl>
                                          <p:spTgt spid="40962"/>
                                        </p:tgtEl>
                                        <p:attrNameLst>
                                          <p:attrName>style.visibility</p:attrName>
                                        </p:attrNameLst>
                                      </p:cBhvr>
                                      <p:to>
                                        <p:strVal val="visible"/>
                                      </p:to>
                                    </p:set>
                                    <p:animEffect transition="in" filter="fade">
                                      <p:cBhvr>
                                        <p:cTn id="147" dur="50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B4A49"/>
              </a:gs>
              <a:gs pos="50000">
                <a:srgbClr val="33CCCC">
                  <a:shade val="67500"/>
                  <a:satMod val="115000"/>
                </a:srgbClr>
              </a:gs>
              <a:gs pos="100000">
                <a:srgbClr val="33CCCC">
                  <a:shade val="100000"/>
                  <a:satMod val="115000"/>
                </a:srgbClr>
              </a:gs>
            </a:gsLst>
            <a:lin ang="5400000" scaled="1"/>
            <a:tileRect/>
          </a:gradFill>
        </p:spPr>
        <p:txBody>
          <a:bodyPr/>
          <a:lstStyle/>
          <a:p>
            <a:endParaRPr lang="es-ES" dirty="0"/>
          </a:p>
        </p:txBody>
      </p:sp>
      <p:pic>
        <p:nvPicPr>
          <p:cNvPr id="5" name="4 Imagen" descr="0(9).jpg"/>
          <p:cNvPicPr>
            <a:picLocks noChangeAspect="1"/>
          </p:cNvPicPr>
          <p:nvPr/>
        </p:nvPicPr>
        <p:blipFill>
          <a:blip r:embed="rId2"/>
          <a:stretch>
            <a:fillRect/>
          </a:stretch>
        </p:blipFill>
        <p:spPr>
          <a:xfrm>
            <a:off x="0" y="0"/>
            <a:ext cx="9144000" cy="6851309"/>
          </a:xfrm>
          <a:prstGeom prst="rect">
            <a:avLst/>
          </a:prstGeom>
        </p:spPr>
      </p:pic>
      <p:sp>
        <p:nvSpPr>
          <p:cNvPr id="6" name="5 Onda"/>
          <p:cNvSpPr/>
          <p:nvPr/>
        </p:nvSpPr>
        <p:spPr>
          <a:xfrm>
            <a:off x="1571604" y="0"/>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4429124" y="0"/>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571604" y="857232"/>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4429124" y="857232"/>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571604" y="1714512"/>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429124" y="1714512"/>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1571604" y="2571744"/>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429124" y="2571744"/>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1571604" y="3429024"/>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429124" y="3429024"/>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1571604" y="4286256"/>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429124" y="4286256"/>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1571604" y="5143536"/>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429124" y="5143536"/>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1571604" y="6000768"/>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4429124" y="6000768"/>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7643842"/>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p:val>
                                            <p:strVal val="#ppt_w"/>
                                          </p:val>
                                        </p:tav>
                                        <p:tav tm="100000">
                                          <p:val>
                                            <p:strVal val="#ppt_w"/>
                                          </p:val>
                                        </p:tav>
                                      </p:tavLst>
                                    </p:anim>
                                    <p:anim calcmode="lin" valueType="num">
                                      <p:cBhvr>
                                        <p:cTn id="75" dur="3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p:val>
                                            <p:strVal val="#ppt_w"/>
                                          </p:val>
                                        </p:tav>
                                        <p:tav tm="100000">
                                          <p:val>
                                            <p:strVal val="#ppt_w"/>
                                          </p:val>
                                        </p:tav>
                                      </p:tavLst>
                                    </p:anim>
                                    <p:anim calcmode="lin" valueType="num">
                                      <p:cBhvr>
                                        <p:cTn id="83" dur="3000" fill="hold"/>
                                        <p:tgtEl>
                                          <p:spTgt spid="11"/>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p:val>
                                            <p:strVal val="#ppt_w"/>
                                          </p:val>
                                        </p:tav>
                                        <p:tav tm="100000">
                                          <p:val>
                                            <p:strVal val="#ppt_w"/>
                                          </p:val>
                                        </p:tav>
                                      </p:tavLst>
                                    </p:anim>
                                    <p:anim calcmode="lin" valueType="num">
                                      <p:cBhvr>
                                        <p:cTn id="87" dur="3000" fill="hold"/>
                                        <p:tgtEl>
                                          <p:spTgt spid="13"/>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p:val>
                                            <p:strVal val="#ppt_w"/>
                                          </p:val>
                                        </p:tav>
                                        <p:tav tm="100000">
                                          <p:val>
                                            <p:strVal val="#ppt_w"/>
                                          </p:val>
                                        </p:tav>
                                      </p:tavLst>
                                    </p:anim>
                                    <p:anim calcmode="lin" valueType="num">
                                      <p:cBhvr>
                                        <p:cTn id="91" dur="3000" fill="hold"/>
                                        <p:tgtEl>
                                          <p:spTgt spid="15"/>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strVal val="#ppt_w"/>
                                          </p:val>
                                        </p:tav>
                                        <p:tav tm="100000">
                                          <p:val>
                                            <p:strVal val="#ppt_w"/>
                                          </p:val>
                                        </p:tav>
                                      </p:tavLst>
                                    </p:anim>
                                    <p:anim calcmode="lin" valueType="num">
                                      <p:cBhvr>
                                        <p:cTn id="95" dur="3000" fill="hold"/>
                                        <p:tgtEl>
                                          <p:spTgt spid="17"/>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3000" fill="hold"/>
                                        <p:tgtEl>
                                          <p:spTgt spid="19"/>
                                        </p:tgtEl>
                                        <p:attrNameLst>
                                          <p:attrName>ppt_w</p:attrName>
                                        </p:attrNameLst>
                                      </p:cBhvr>
                                      <p:tavLst>
                                        <p:tav tm="0">
                                          <p:val>
                                            <p:strVal val="#ppt_w"/>
                                          </p:val>
                                        </p:tav>
                                        <p:tav tm="100000">
                                          <p:val>
                                            <p:strVal val="#ppt_w"/>
                                          </p:val>
                                        </p:tav>
                                      </p:tavLst>
                                    </p:anim>
                                    <p:anim calcmode="lin" valueType="num">
                                      <p:cBhvr>
                                        <p:cTn id="99" dur="3000" fill="hold"/>
                                        <p:tgtEl>
                                          <p:spTgt spid="1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p:cTn id="102" dur="3000" fill="hold"/>
                                        <p:tgtEl>
                                          <p:spTgt spid="21"/>
                                        </p:tgtEl>
                                        <p:attrNameLst>
                                          <p:attrName>ppt_w</p:attrName>
                                        </p:attrNameLst>
                                      </p:cBhvr>
                                      <p:tavLst>
                                        <p:tav tm="0">
                                          <p:val>
                                            <p:strVal val="#ppt_w"/>
                                          </p:val>
                                        </p:tav>
                                        <p:tav tm="100000">
                                          <p:val>
                                            <p:strVal val="#ppt_w"/>
                                          </p:val>
                                        </p:tav>
                                      </p:tavLst>
                                    </p:anim>
                                    <p:anim calcmode="lin" valueType="num">
                                      <p:cBhvr>
                                        <p:cTn id="103" dur="3000" fill="hold"/>
                                        <p:tgtEl>
                                          <p:spTgt spid="21"/>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 calcmode="lin" valueType="num">
                                      <p:cBhvr>
                                        <p:cTn id="106" dur="3000" fill="hold"/>
                                        <p:tgtEl>
                                          <p:spTgt spid="6"/>
                                        </p:tgtEl>
                                        <p:attrNameLst>
                                          <p:attrName>ppt_w</p:attrName>
                                        </p:attrNameLst>
                                      </p:cBhvr>
                                      <p:tavLst>
                                        <p:tav tm="0">
                                          <p:val>
                                            <p:strVal val="#ppt_w"/>
                                          </p:val>
                                        </p:tav>
                                        <p:tav tm="100000">
                                          <p:val>
                                            <p:strVal val="#ppt_w"/>
                                          </p:val>
                                        </p:tav>
                                      </p:tavLst>
                                    </p:anim>
                                    <p:anim calcmode="lin" valueType="num">
                                      <p:cBhvr>
                                        <p:cTn id="107" dur="3000" fill="hold"/>
                                        <p:tgtEl>
                                          <p:spTgt spid="6"/>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3000" fill="hold"/>
                                        <p:tgtEl>
                                          <p:spTgt spid="8"/>
                                        </p:tgtEl>
                                        <p:attrNameLst>
                                          <p:attrName>ppt_w</p:attrName>
                                        </p:attrNameLst>
                                      </p:cBhvr>
                                      <p:tavLst>
                                        <p:tav tm="0">
                                          <p:val>
                                            <p:strVal val="#ppt_w"/>
                                          </p:val>
                                        </p:tav>
                                        <p:tav tm="100000">
                                          <p:val>
                                            <p:strVal val="#ppt_w"/>
                                          </p:val>
                                        </p:tav>
                                      </p:tavLst>
                                    </p:anim>
                                    <p:anim calcmode="lin" valueType="num">
                                      <p:cBhvr>
                                        <p:cTn id="111" dur="3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p:val>
                                            <p:strVal val="#ppt_w"/>
                                          </p:val>
                                        </p:tav>
                                        <p:tav tm="100000">
                                          <p:val>
                                            <p:strVal val="#ppt_w"/>
                                          </p:val>
                                        </p:tav>
                                      </p:tavLst>
                                    </p:anim>
                                    <p:anim calcmode="lin" valueType="num">
                                      <p:cBhvr>
                                        <p:cTn id="115" dur="3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p:val>
                                            <p:strVal val="#ppt_w"/>
                                          </p:val>
                                        </p:tav>
                                        <p:tav tm="100000">
                                          <p:val>
                                            <p:strVal val="#ppt_w"/>
                                          </p:val>
                                        </p:tav>
                                      </p:tavLst>
                                    </p:anim>
                                    <p:anim calcmode="lin" valueType="num">
                                      <p:cBhvr>
                                        <p:cTn id="119" dur="3000" fill="hold"/>
                                        <p:tgtEl>
                                          <p:spTgt spid="12"/>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3000" fill="hold"/>
                                        <p:tgtEl>
                                          <p:spTgt spid="14"/>
                                        </p:tgtEl>
                                        <p:attrNameLst>
                                          <p:attrName>ppt_w</p:attrName>
                                        </p:attrNameLst>
                                      </p:cBhvr>
                                      <p:tavLst>
                                        <p:tav tm="0">
                                          <p:val>
                                            <p:strVal val="#ppt_w"/>
                                          </p:val>
                                        </p:tav>
                                        <p:tav tm="100000">
                                          <p:val>
                                            <p:strVal val="#ppt_w"/>
                                          </p:val>
                                        </p:tav>
                                      </p:tavLst>
                                    </p:anim>
                                    <p:anim calcmode="lin" valueType="num">
                                      <p:cBhvr>
                                        <p:cTn id="123" dur="3000" fill="hold"/>
                                        <p:tgtEl>
                                          <p:spTgt spid="1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strVal val="#ppt_w"/>
                                          </p:val>
                                        </p:tav>
                                        <p:tav tm="100000">
                                          <p:val>
                                            <p:strVal val="#ppt_w"/>
                                          </p:val>
                                        </p:tav>
                                      </p:tavLst>
                                    </p:anim>
                                    <p:anim calcmode="lin" valueType="num">
                                      <p:cBhvr>
                                        <p:cTn id="127" dur="3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p:cTn id="130" dur="3000" fill="hold"/>
                                        <p:tgtEl>
                                          <p:spTgt spid="18"/>
                                        </p:tgtEl>
                                        <p:attrNameLst>
                                          <p:attrName>ppt_w</p:attrName>
                                        </p:attrNameLst>
                                      </p:cBhvr>
                                      <p:tavLst>
                                        <p:tav tm="0">
                                          <p:val>
                                            <p:strVal val="#ppt_w"/>
                                          </p:val>
                                        </p:tav>
                                        <p:tav tm="100000">
                                          <p:val>
                                            <p:strVal val="#ppt_w"/>
                                          </p:val>
                                        </p:tav>
                                      </p:tavLst>
                                    </p:anim>
                                    <p:anim calcmode="lin" valueType="num">
                                      <p:cBhvr>
                                        <p:cTn id="131" dur="3000" fill="hold"/>
                                        <p:tgtEl>
                                          <p:spTgt spid="18"/>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3000" fill="hold"/>
                                        <p:tgtEl>
                                          <p:spTgt spid="20"/>
                                        </p:tgtEl>
                                        <p:attrNameLst>
                                          <p:attrName>ppt_w</p:attrName>
                                        </p:attrNameLst>
                                      </p:cBhvr>
                                      <p:tavLst>
                                        <p:tav tm="0">
                                          <p:val>
                                            <p:strVal val="#ppt_w"/>
                                          </p:val>
                                        </p:tav>
                                        <p:tav tm="100000">
                                          <p:val>
                                            <p:strVal val="#ppt_w"/>
                                          </p:val>
                                        </p:tav>
                                      </p:tavLst>
                                    </p:anim>
                                    <p:anim calcmode="lin" valueType="num">
                                      <p:cBhvr>
                                        <p:cTn id="135" dur="3000" fill="hold"/>
                                        <p:tgtEl>
                                          <p:spTgt spid="20"/>
                                        </p:tgtEl>
                                        <p:attrNameLst>
                                          <p:attrName>ppt_h</p:attrName>
                                        </p:attrNameLst>
                                      </p:cBhvr>
                                      <p:tavLst>
                                        <p:tav tm="0" fmla="#ppt_h*sin(2.5*pi*$)">
                                          <p:val>
                                            <p:fltVal val="0"/>
                                          </p:val>
                                        </p:tav>
                                        <p:tav tm="100000">
                                          <p:val>
                                            <p:fltVal val="1"/>
                                          </p:val>
                                        </p:tav>
                                      </p:tavLst>
                                    </p:anim>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1"/>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3"/>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9"/>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childTnLst>
                          </p:cTn>
                        </p:par>
                        <p:par>
                          <p:cTn id="168" fill="hold">
                            <p:stCondLst>
                              <p:cond delay="3000"/>
                            </p:stCondLst>
                            <p:childTnLst>
                              <p:par>
                                <p:cTn id="169" presetID="2" presetClass="exit" presetSubtype="4" fill="hold" grpId="3"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ppt_x"/>
                                          </p:val>
                                        </p:tav>
                                      </p:tavLst>
                                    </p:anim>
                                    <p:anim calcmode="lin" valueType="num">
                                      <p:cBhvr additive="base">
                                        <p:cTn id="175" dur="3000"/>
                                        <p:tgtEl>
                                          <p:spTgt spid="8"/>
                                        </p:tgtEl>
                                        <p:attrNameLst>
                                          <p:attrName>ppt_y</p:attrName>
                                        </p:attrNameLst>
                                      </p:cBhvr>
                                      <p:tavLst>
                                        <p:tav tm="0">
                                          <p:val>
                                            <p:strVal val="ppt_y"/>
                                          </p:val>
                                        </p:tav>
                                        <p:tav tm="100000">
                                          <p:val>
                                            <p:strVal val="1+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ppt_x"/>
                                          </p:val>
                                        </p:tav>
                                      </p:tavLst>
                                    </p:anim>
                                    <p:anim calcmode="lin" valueType="num">
                                      <p:cBhvr additive="base">
                                        <p:cTn id="179" dur="3000"/>
                                        <p:tgtEl>
                                          <p:spTgt spid="10"/>
                                        </p:tgtEl>
                                        <p:attrNameLst>
                                          <p:attrName>ppt_y</p:attrName>
                                        </p:attrNameLst>
                                      </p:cBhvr>
                                      <p:tavLst>
                                        <p:tav tm="0">
                                          <p:val>
                                            <p:strVal val="ppt_y"/>
                                          </p:val>
                                        </p:tav>
                                        <p:tav tm="100000">
                                          <p:val>
                                            <p:strVal val="1+ppt_h/2"/>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ppt_x"/>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ppt_x"/>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ppt_x"/>
                                          </p:val>
                                        </p:tav>
                                      </p:tavLst>
                                    </p:anim>
                                    <p:anim calcmode="lin" valueType="num">
                                      <p:cBhvr additive="base">
                                        <p:cTn id="191" dur="3000"/>
                                        <p:tgtEl>
                                          <p:spTgt spid="16"/>
                                        </p:tgtEl>
                                        <p:attrNameLst>
                                          <p:attrName>ppt_y</p:attrName>
                                        </p:attrNameLst>
                                      </p:cBhvr>
                                      <p:tavLst>
                                        <p:tav tm="0">
                                          <p:val>
                                            <p:strVal val="ppt_y"/>
                                          </p:val>
                                        </p:tav>
                                        <p:tav tm="100000">
                                          <p:val>
                                            <p:strVal val="1+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ppt_x"/>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ppt_x"/>
                                          </p:val>
                                        </p:tav>
                                      </p:tavLst>
                                    </p:anim>
                                    <p:anim calcmode="lin" valueType="num">
                                      <p:cBhvr additive="base">
                                        <p:cTn id="199" dur="3000"/>
                                        <p:tgtEl>
                                          <p:spTgt spid="20"/>
                                        </p:tgtEl>
                                        <p:attrNameLst>
                                          <p:attrName>ppt_y</p:attrName>
                                        </p:attrNameLst>
                                      </p:cBhvr>
                                      <p:tavLst>
                                        <p:tav tm="0">
                                          <p:val>
                                            <p:strVal val="ppt_y"/>
                                          </p:val>
                                        </p:tav>
                                        <p:tav tm="100000">
                                          <p:val>
                                            <p:strVal val="1+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ppt_x"/>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3000"/>
                                        <p:tgtEl>
                                          <p:spTgt spid="9"/>
                                        </p:tgtEl>
                                        <p:attrNameLst>
                                          <p:attrName>ppt_x</p:attrName>
                                        </p:attrNameLst>
                                      </p:cBhvr>
                                      <p:tavLst>
                                        <p:tav tm="0">
                                          <p:val>
                                            <p:strVal val="ppt_x"/>
                                          </p:val>
                                        </p:tav>
                                        <p:tav tm="100000">
                                          <p:val>
                                            <p:strVal val="ppt_x"/>
                                          </p:val>
                                        </p:tav>
                                      </p:tavLst>
                                    </p:anim>
                                    <p:anim calcmode="lin" valueType="num">
                                      <p:cBhvr additive="base">
                                        <p:cTn id="207" dur="3000"/>
                                        <p:tgtEl>
                                          <p:spTgt spid="9"/>
                                        </p:tgtEl>
                                        <p:attrNameLst>
                                          <p:attrName>ppt_y</p:attrName>
                                        </p:attrNameLst>
                                      </p:cBhvr>
                                      <p:tavLst>
                                        <p:tav tm="0">
                                          <p:val>
                                            <p:strVal val="ppt_y"/>
                                          </p:val>
                                        </p:tav>
                                        <p:tav tm="100000">
                                          <p:val>
                                            <p:strVal val="0-ppt_h/2"/>
                                          </p:val>
                                        </p:tav>
                                      </p:tavLst>
                                    </p:anim>
                                    <p:set>
                                      <p:cBhvr>
                                        <p:cTn id="208" dur="1" fill="hold">
                                          <p:stCondLst>
                                            <p:cond delay="2999"/>
                                          </p:stCondLst>
                                        </p:cTn>
                                        <p:tgtEl>
                                          <p:spTgt spid="9"/>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3000"/>
                                        <p:tgtEl>
                                          <p:spTgt spid="13"/>
                                        </p:tgtEl>
                                        <p:attrNameLst>
                                          <p:attrName>ppt_x</p:attrName>
                                        </p:attrNameLst>
                                      </p:cBhvr>
                                      <p:tavLst>
                                        <p:tav tm="0">
                                          <p:val>
                                            <p:strVal val="ppt_x"/>
                                          </p:val>
                                        </p:tav>
                                        <p:tav tm="100000">
                                          <p:val>
                                            <p:strVal val="ppt_x"/>
                                          </p:val>
                                        </p:tav>
                                      </p:tavLst>
                                    </p:anim>
                                    <p:anim calcmode="lin" valueType="num">
                                      <p:cBhvr additive="base">
                                        <p:cTn id="215" dur="3000"/>
                                        <p:tgtEl>
                                          <p:spTgt spid="13"/>
                                        </p:tgtEl>
                                        <p:attrNameLst>
                                          <p:attrName>ppt_y</p:attrName>
                                        </p:attrNameLst>
                                      </p:cBhvr>
                                      <p:tavLst>
                                        <p:tav tm="0">
                                          <p:val>
                                            <p:strVal val="ppt_y"/>
                                          </p:val>
                                        </p:tav>
                                        <p:tav tm="100000">
                                          <p:val>
                                            <p:strVal val="0-ppt_h/2"/>
                                          </p:val>
                                        </p:tav>
                                      </p:tavLst>
                                    </p:anim>
                                    <p:set>
                                      <p:cBhvr>
                                        <p:cTn id="216" dur="1" fill="hold">
                                          <p:stCondLst>
                                            <p:cond delay="2999"/>
                                          </p:stCondLst>
                                        </p:cTn>
                                        <p:tgtEl>
                                          <p:spTgt spid="13"/>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ppt_x"/>
                                          </p:val>
                                        </p:tav>
                                      </p:tavLst>
                                    </p:anim>
                                    <p:anim calcmode="lin" valueType="num">
                                      <p:cBhvr additive="base">
                                        <p:cTn id="219" dur="3000"/>
                                        <p:tgtEl>
                                          <p:spTgt spid="15"/>
                                        </p:tgtEl>
                                        <p:attrNameLst>
                                          <p:attrName>ppt_y</p:attrName>
                                        </p:attrNameLst>
                                      </p:cBhvr>
                                      <p:tavLst>
                                        <p:tav tm="0">
                                          <p:val>
                                            <p:strVal val="ppt_y"/>
                                          </p:val>
                                        </p:tav>
                                        <p:tav tm="100000">
                                          <p:val>
                                            <p:strVal val="0-ppt_h/2"/>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3000"/>
                                        <p:tgtEl>
                                          <p:spTgt spid="17"/>
                                        </p:tgtEl>
                                        <p:attrNameLst>
                                          <p:attrName>ppt_x</p:attrName>
                                        </p:attrNameLst>
                                      </p:cBhvr>
                                      <p:tavLst>
                                        <p:tav tm="0">
                                          <p:val>
                                            <p:strVal val="ppt_x"/>
                                          </p:val>
                                        </p:tav>
                                        <p:tav tm="100000">
                                          <p:val>
                                            <p:strVal val="ppt_x"/>
                                          </p:val>
                                        </p:tav>
                                      </p:tavLst>
                                    </p:anim>
                                    <p:anim calcmode="lin" valueType="num">
                                      <p:cBhvr additive="base">
                                        <p:cTn id="223" dur="3000"/>
                                        <p:tgtEl>
                                          <p:spTgt spid="17"/>
                                        </p:tgtEl>
                                        <p:attrNameLst>
                                          <p:attrName>ppt_y</p:attrName>
                                        </p:attrNameLst>
                                      </p:cBhvr>
                                      <p:tavLst>
                                        <p:tav tm="0">
                                          <p:val>
                                            <p:strVal val="ppt_y"/>
                                          </p:val>
                                        </p:tav>
                                        <p:tav tm="100000">
                                          <p:val>
                                            <p:strVal val="0-ppt_h/2"/>
                                          </p:val>
                                        </p:tav>
                                      </p:tavLst>
                                    </p:anim>
                                    <p:set>
                                      <p:cBhvr>
                                        <p:cTn id="224" dur="1" fill="hold">
                                          <p:stCondLst>
                                            <p:cond delay="2999"/>
                                          </p:stCondLst>
                                        </p:cTn>
                                        <p:tgtEl>
                                          <p:spTgt spid="17"/>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ppt_x"/>
                                          </p:val>
                                        </p:tav>
                                      </p:tavLst>
                                    </p:anim>
                                    <p:anim calcmode="lin" valueType="num">
                                      <p:cBhvr additive="base">
                                        <p:cTn id="227" dur="3000"/>
                                        <p:tgtEl>
                                          <p:spTgt spid="19"/>
                                        </p:tgtEl>
                                        <p:attrNameLst>
                                          <p:attrName>ppt_y</p:attrName>
                                        </p:attrNameLst>
                                      </p:cBhvr>
                                      <p:tavLst>
                                        <p:tav tm="0">
                                          <p:val>
                                            <p:strVal val="ppt_y"/>
                                          </p:val>
                                        </p:tav>
                                        <p:tav tm="100000">
                                          <p:val>
                                            <p:strVal val="0-ppt_h/2"/>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ppt_x"/>
                                          </p:val>
                                        </p:tav>
                                      </p:tavLst>
                                    </p:anim>
                                    <p:anim calcmode="lin" valueType="num">
                                      <p:cBhvr additive="base">
                                        <p:cTn id="231" dur="3000"/>
                                        <p:tgtEl>
                                          <p:spTgt spid="21"/>
                                        </p:tgtEl>
                                        <p:attrNameLst>
                                          <p:attrName>ppt_y</p:attrName>
                                        </p:attrNameLst>
                                      </p:cBhvr>
                                      <p:tavLst>
                                        <p:tav tm="0">
                                          <p:val>
                                            <p:strVal val="ppt_y"/>
                                          </p:val>
                                        </p:tav>
                                        <p:tav tm="100000">
                                          <p:val>
                                            <p:strVal val="0-ppt_h/2"/>
                                          </p:val>
                                        </p:tav>
                                      </p:tavLst>
                                    </p:anim>
                                    <p:set>
                                      <p:cBhvr>
                                        <p:cTn id="232" dur="1" fill="hold">
                                          <p:stCondLst>
                                            <p:cond delay="2999"/>
                                          </p:stCondLst>
                                        </p:cTn>
                                        <p:tgtEl>
                                          <p:spTgt spid="21"/>
                                        </p:tgtEl>
                                        <p:attrNameLst>
                                          <p:attrName>style.visibility</p:attrName>
                                        </p:attrNameLst>
                                      </p:cBhvr>
                                      <p:to>
                                        <p:strVal val="hidden"/>
                                      </p:to>
                                    </p:set>
                                  </p:childTnLst>
                                </p:cTn>
                              </p:par>
                              <p:par>
                                <p:cTn id="233" presetID="19" presetClass="exit" presetSubtype="5" fill="hold" grpId="4" nodeType="withEffect">
                                  <p:stCondLst>
                                    <p:cond delay="0"/>
                                  </p:stCondLst>
                                  <p:childTnLst>
                                    <p:anim calcmode="lin" valueType="num">
                                      <p:cBhvr>
                                        <p:cTn id="234" dur="3000"/>
                                        <p:tgtEl>
                                          <p:spTgt spid="6"/>
                                        </p:tgtEl>
                                        <p:attrNameLst>
                                          <p:attrName>ppt_w</p:attrName>
                                        </p:attrNameLst>
                                      </p:cBhvr>
                                      <p:tavLst>
                                        <p:tav tm="0">
                                          <p:val>
                                            <p:strVal val="ppt_w"/>
                                          </p:val>
                                        </p:tav>
                                        <p:tav tm="100000">
                                          <p:val>
                                            <p:strVal val="ppt_w"/>
                                          </p:val>
                                        </p:tav>
                                      </p:tavLst>
                                    </p:anim>
                                    <p:anim calcmode="lin" valueType="num">
                                      <p:cBhvr>
                                        <p:cTn id="2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6"/>
                                        </p:tgtEl>
                                        <p:attrNameLst>
                                          <p:attrName>style.visibility</p:attrName>
                                        </p:attrNameLst>
                                      </p:cBhvr>
                                      <p:to>
                                        <p:strVal val="hidden"/>
                                      </p:to>
                                    </p:set>
                                  </p:childTnLst>
                                </p:cTn>
                              </p:par>
                              <p:par>
                                <p:cTn id="237" presetID="19" presetClass="exit" presetSubtype="5" fill="hold" grpId="4" nodeType="withEffect">
                                  <p:stCondLst>
                                    <p:cond delay="0"/>
                                  </p:stCondLst>
                                  <p:childTnLst>
                                    <p:anim calcmode="lin" valueType="num">
                                      <p:cBhvr>
                                        <p:cTn id="238" dur="3000"/>
                                        <p:tgtEl>
                                          <p:spTgt spid="7"/>
                                        </p:tgtEl>
                                        <p:attrNameLst>
                                          <p:attrName>ppt_w</p:attrName>
                                        </p:attrNameLst>
                                      </p:cBhvr>
                                      <p:tavLst>
                                        <p:tav tm="0">
                                          <p:val>
                                            <p:strVal val="ppt_w"/>
                                          </p:val>
                                        </p:tav>
                                        <p:tav tm="100000">
                                          <p:val>
                                            <p:strVal val="ppt_w"/>
                                          </p:val>
                                        </p:tav>
                                      </p:tavLst>
                                    </p:anim>
                                    <p:anim calcmode="lin" valueType="num">
                                      <p:cBhvr>
                                        <p:cTn id="23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2999"/>
                                          </p:stCondLst>
                                        </p:cTn>
                                        <p:tgtEl>
                                          <p:spTgt spid="7"/>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8"/>
                                        </p:tgtEl>
                                        <p:attrNameLst>
                                          <p:attrName>ppt_w</p:attrName>
                                        </p:attrNameLst>
                                      </p:cBhvr>
                                      <p:tavLst>
                                        <p:tav tm="0">
                                          <p:val>
                                            <p:strVal val="ppt_w"/>
                                          </p:val>
                                        </p:tav>
                                        <p:tav tm="100000">
                                          <p:val>
                                            <p:strVal val="ppt_w"/>
                                          </p:val>
                                        </p:tav>
                                      </p:tavLst>
                                    </p:anim>
                                    <p:anim calcmode="lin" valueType="num">
                                      <p:cBhvr>
                                        <p:cTn id="24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8"/>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9"/>
                                        </p:tgtEl>
                                        <p:attrNameLst>
                                          <p:attrName>ppt_w</p:attrName>
                                        </p:attrNameLst>
                                      </p:cBhvr>
                                      <p:tavLst>
                                        <p:tav tm="0">
                                          <p:val>
                                            <p:strVal val="ppt_w"/>
                                          </p:val>
                                        </p:tav>
                                        <p:tav tm="100000">
                                          <p:val>
                                            <p:strVal val="ppt_w"/>
                                          </p:val>
                                        </p:tav>
                                      </p:tavLst>
                                    </p:anim>
                                    <p:anim calcmode="lin" valueType="num">
                                      <p:cBhvr>
                                        <p:cTn id="2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9"/>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0"/>
                                        </p:tgtEl>
                                        <p:attrNameLst>
                                          <p:attrName>ppt_w</p:attrName>
                                        </p:attrNameLst>
                                      </p:cBhvr>
                                      <p:tavLst>
                                        <p:tav tm="0">
                                          <p:val>
                                            <p:strVal val="ppt_w"/>
                                          </p:val>
                                        </p:tav>
                                        <p:tav tm="100000">
                                          <p:val>
                                            <p:strVal val="ppt_w"/>
                                          </p:val>
                                        </p:tav>
                                      </p:tavLst>
                                    </p:anim>
                                    <p:anim calcmode="lin" valueType="num">
                                      <p:cBhvr>
                                        <p:cTn id="25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0"/>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1"/>
                                        </p:tgtEl>
                                        <p:attrNameLst>
                                          <p:attrName>ppt_w</p:attrName>
                                        </p:attrNameLst>
                                      </p:cBhvr>
                                      <p:tavLst>
                                        <p:tav tm="0">
                                          <p:val>
                                            <p:strVal val="ppt_w"/>
                                          </p:val>
                                        </p:tav>
                                        <p:tav tm="100000">
                                          <p:val>
                                            <p:strVal val="ppt_w"/>
                                          </p:val>
                                        </p:tav>
                                      </p:tavLst>
                                    </p:anim>
                                    <p:anim calcmode="lin" valueType="num">
                                      <p:cBhvr>
                                        <p:cTn id="25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1"/>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3000"/>
                                        <p:tgtEl>
                                          <p:spTgt spid="12"/>
                                        </p:tgtEl>
                                        <p:attrNameLst>
                                          <p:attrName>ppt_w</p:attrName>
                                        </p:attrNameLst>
                                      </p:cBhvr>
                                      <p:tavLst>
                                        <p:tav tm="0">
                                          <p:val>
                                            <p:strVal val="ppt_w"/>
                                          </p:val>
                                        </p:tav>
                                        <p:tav tm="100000">
                                          <p:val>
                                            <p:strVal val="ppt_w"/>
                                          </p:val>
                                        </p:tav>
                                      </p:tavLst>
                                    </p:anim>
                                    <p:anim calcmode="lin" valueType="num">
                                      <p:cBhvr>
                                        <p:cTn id="25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3000"/>
                                        <p:tgtEl>
                                          <p:spTgt spid="13"/>
                                        </p:tgtEl>
                                        <p:attrNameLst>
                                          <p:attrName>ppt_w</p:attrName>
                                        </p:attrNameLst>
                                      </p:cBhvr>
                                      <p:tavLst>
                                        <p:tav tm="0">
                                          <p:val>
                                            <p:strVal val="ppt_w"/>
                                          </p:val>
                                        </p:tav>
                                        <p:tav tm="100000">
                                          <p:val>
                                            <p:strVal val="ppt_w"/>
                                          </p:val>
                                        </p:tav>
                                      </p:tavLst>
                                    </p:anim>
                                    <p:anim calcmode="lin" valueType="num">
                                      <p:cBhvr>
                                        <p:cTn id="26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3"/>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3000"/>
                                        <p:tgtEl>
                                          <p:spTgt spid="14"/>
                                        </p:tgtEl>
                                        <p:attrNameLst>
                                          <p:attrName>ppt_w</p:attrName>
                                        </p:attrNameLst>
                                      </p:cBhvr>
                                      <p:tavLst>
                                        <p:tav tm="0">
                                          <p:val>
                                            <p:strVal val="ppt_w"/>
                                          </p:val>
                                        </p:tav>
                                        <p:tav tm="100000">
                                          <p:val>
                                            <p:strVal val="ppt_w"/>
                                          </p:val>
                                        </p:tav>
                                      </p:tavLst>
                                    </p:anim>
                                    <p:anim calcmode="lin" valueType="num">
                                      <p:cBhvr>
                                        <p:cTn id="2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3000"/>
                                        <p:tgtEl>
                                          <p:spTgt spid="15"/>
                                        </p:tgtEl>
                                        <p:attrNameLst>
                                          <p:attrName>ppt_w</p:attrName>
                                        </p:attrNameLst>
                                      </p:cBhvr>
                                      <p:tavLst>
                                        <p:tav tm="0">
                                          <p:val>
                                            <p:strVal val="ppt_w"/>
                                          </p:val>
                                        </p:tav>
                                        <p:tav tm="100000">
                                          <p:val>
                                            <p:strVal val="ppt_w"/>
                                          </p:val>
                                        </p:tav>
                                      </p:tavLst>
                                    </p:anim>
                                    <p:anim calcmode="lin" valueType="num">
                                      <p:cBhvr>
                                        <p:cTn id="2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5" fill="hold" grpId="4" nodeType="withEffect">
                                  <p:stCondLst>
                                    <p:cond delay="0"/>
                                  </p:stCondLst>
                                  <p:childTnLst>
                                    <p:anim calcmode="lin" valueType="num">
                                      <p:cBhvr>
                                        <p:cTn id="274" dur="3000"/>
                                        <p:tgtEl>
                                          <p:spTgt spid="16"/>
                                        </p:tgtEl>
                                        <p:attrNameLst>
                                          <p:attrName>ppt_w</p:attrName>
                                        </p:attrNameLst>
                                      </p:cBhvr>
                                      <p:tavLst>
                                        <p:tav tm="0">
                                          <p:val>
                                            <p:strVal val="ppt_w"/>
                                          </p:val>
                                        </p:tav>
                                        <p:tav tm="100000">
                                          <p:val>
                                            <p:strVal val="ppt_w"/>
                                          </p:val>
                                        </p:tav>
                                      </p:tavLst>
                                    </p:anim>
                                    <p:anim calcmode="lin" valueType="num">
                                      <p:cBhvr>
                                        <p:cTn id="27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5" fill="hold" grpId="4" nodeType="withEffect">
                                  <p:stCondLst>
                                    <p:cond delay="0"/>
                                  </p:stCondLst>
                                  <p:childTnLst>
                                    <p:anim calcmode="lin" valueType="num">
                                      <p:cBhvr>
                                        <p:cTn id="278" dur="3000"/>
                                        <p:tgtEl>
                                          <p:spTgt spid="17"/>
                                        </p:tgtEl>
                                        <p:attrNameLst>
                                          <p:attrName>ppt_w</p:attrName>
                                        </p:attrNameLst>
                                      </p:cBhvr>
                                      <p:tavLst>
                                        <p:tav tm="0">
                                          <p:val>
                                            <p:strVal val="ppt_w"/>
                                          </p:val>
                                        </p:tav>
                                        <p:tav tm="100000">
                                          <p:val>
                                            <p:strVal val="ppt_w"/>
                                          </p:val>
                                        </p:tav>
                                      </p:tavLst>
                                    </p:anim>
                                    <p:anim calcmode="lin" valueType="num">
                                      <p:cBhvr>
                                        <p:cTn id="2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7"/>
                                        </p:tgtEl>
                                        <p:attrNameLst>
                                          <p:attrName>style.visibility</p:attrName>
                                        </p:attrNameLst>
                                      </p:cBhvr>
                                      <p:to>
                                        <p:strVal val="hidden"/>
                                      </p:to>
                                    </p:set>
                                  </p:childTnLst>
                                </p:cTn>
                              </p:par>
                              <p:par>
                                <p:cTn id="281" presetID="19" presetClass="exit" presetSubtype="5" fill="hold" grpId="4" nodeType="withEffect">
                                  <p:stCondLst>
                                    <p:cond delay="0"/>
                                  </p:stCondLst>
                                  <p:childTnLst>
                                    <p:anim calcmode="lin" valueType="num">
                                      <p:cBhvr>
                                        <p:cTn id="282" dur="3000"/>
                                        <p:tgtEl>
                                          <p:spTgt spid="18"/>
                                        </p:tgtEl>
                                        <p:attrNameLst>
                                          <p:attrName>ppt_w</p:attrName>
                                        </p:attrNameLst>
                                      </p:cBhvr>
                                      <p:tavLst>
                                        <p:tav tm="0">
                                          <p:val>
                                            <p:strVal val="ppt_w"/>
                                          </p:val>
                                        </p:tav>
                                        <p:tav tm="100000">
                                          <p:val>
                                            <p:strVal val="ppt_w"/>
                                          </p:val>
                                        </p:tav>
                                      </p:tavLst>
                                    </p:anim>
                                    <p:anim calcmode="lin" valueType="num">
                                      <p:cBhvr>
                                        <p:cTn id="28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18"/>
                                        </p:tgtEl>
                                        <p:attrNameLst>
                                          <p:attrName>style.visibility</p:attrName>
                                        </p:attrNameLst>
                                      </p:cBhvr>
                                      <p:to>
                                        <p:strVal val="hidden"/>
                                      </p:to>
                                    </p:set>
                                  </p:childTnLst>
                                </p:cTn>
                              </p:par>
                              <p:par>
                                <p:cTn id="285" presetID="19" presetClass="exit" presetSubtype="5" fill="hold" grpId="4" nodeType="withEffect">
                                  <p:stCondLst>
                                    <p:cond delay="0"/>
                                  </p:stCondLst>
                                  <p:childTnLst>
                                    <p:anim calcmode="lin" valueType="num">
                                      <p:cBhvr>
                                        <p:cTn id="286" dur="3000"/>
                                        <p:tgtEl>
                                          <p:spTgt spid="19"/>
                                        </p:tgtEl>
                                        <p:attrNameLst>
                                          <p:attrName>ppt_w</p:attrName>
                                        </p:attrNameLst>
                                      </p:cBhvr>
                                      <p:tavLst>
                                        <p:tav tm="0">
                                          <p:val>
                                            <p:strVal val="ppt_w"/>
                                          </p:val>
                                        </p:tav>
                                        <p:tav tm="100000">
                                          <p:val>
                                            <p:strVal val="ppt_w"/>
                                          </p:val>
                                        </p:tav>
                                      </p:tavLst>
                                    </p:anim>
                                    <p:anim calcmode="lin" valueType="num">
                                      <p:cBhvr>
                                        <p:cTn id="2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19"/>
                                        </p:tgtEl>
                                        <p:attrNameLst>
                                          <p:attrName>style.visibility</p:attrName>
                                        </p:attrNameLst>
                                      </p:cBhvr>
                                      <p:to>
                                        <p:strVal val="hidden"/>
                                      </p:to>
                                    </p:set>
                                  </p:childTnLst>
                                </p:cTn>
                              </p:par>
                              <p:par>
                                <p:cTn id="289" presetID="19" presetClass="exit" presetSubtype="5" fill="hold" grpId="4" nodeType="withEffect">
                                  <p:stCondLst>
                                    <p:cond delay="0"/>
                                  </p:stCondLst>
                                  <p:childTnLst>
                                    <p:anim calcmode="lin" valueType="num">
                                      <p:cBhvr>
                                        <p:cTn id="290" dur="3000"/>
                                        <p:tgtEl>
                                          <p:spTgt spid="20"/>
                                        </p:tgtEl>
                                        <p:attrNameLst>
                                          <p:attrName>ppt_w</p:attrName>
                                        </p:attrNameLst>
                                      </p:cBhvr>
                                      <p:tavLst>
                                        <p:tav tm="0">
                                          <p:val>
                                            <p:strVal val="ppt_w"/>
                                          </p:val>
                                        </p:tav>
                                        <p:tav tm="100000">
                                          <p:val>
                                            <p:strVal val="ppt_w"/>
                                          </p:val>
                                        </p:tav>
                                      </p:tavLst>
                                    </p:anim>
                                    <p:anim calcmode="lin" valueType="num">
                                      <p:cBhvr>
                                        <p:cTn id="2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20"/>
                                        </p:tgtEl>
                                        <p:attrNameLst>
                                          <p:attrName>style.visibility</p:attrName>
                                        </p:attrNameLst>
                                      </p:cBhvr>
                                      <p:to>
                                        <p:strVal val="hidden"/>
                                      </p:to>
                                    </p:set>
                                  </p:childTnLst>
                                </p:cTn>
                              </p:par>
                              <p:par>
                                <p:cTn id="293" presetID="19" presetClass="exit" presetSubtype="5" fill="hold" grpId="4" nodeType="withEffect">
                                  <p:stCondLst>
                                    <p:cond delay="0"/>
                                  </p:stCondLst>
                                  <p:childTnLst>
                                    <p:anim calcmode="lin" valueType="num">
                                      <p:cBhvr>
                                        <p:cTn id="294" dur="3000"/>
                                        <p:tgtEl>
                                          <p:spTgt spid="21"/>
                                        </p:tgtEl>
                                        <p:attrNameLst>
                                          <p:attrName>ppt_w</p:attrName>
                                        </p:attrNameLst>
                                      </p:cBhvr>
                                      <p:tavLst>
                                        <p:tav tm="0">
                                          <p:val>
                                            <p:strVal val="ppt_w"/>
                                          </p:val>
                                        </p:tav>
                                        <p:tav tm="100000">
                                          <p:val>
                                            <p:strVal val="ppt_w"/>
                                          </p:val>
                                        </p:tav>
                                      </p:tavLst>
                                    </p:anim>
                                    <p:anim calcmode="lin" valueType="num">
                                      <p:cBhvr>
                                        <p:cTn id="2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21"/>
                                        </p:tgtEl>
                                        <p:attrNameLst>
                                          <p:attrName>style.visibility</p:attrName>
                                        </p:attrNameLst>
                                      </p:cBhvr>
                                      <p:to>
                                        <p:strVal val="hidden"/>
                                      </p:to>
                                    </p:set>
                                  </p:childTnLst>
                                </p:cTn>
                              </p:par>
                              <p:par>
                                <p:cTn id="297" presetID="23" presetClass="entr" presetSubtype="288" fill="hold" nodeType="withEffect">
                                  <p:stCondLst>
                                    <p:cond delay="0"/>
                                  </p:stCondLst>
                                  <p:childTnLst>
                                    <p:set>
                                      <p:cBhvr>
                                        <p:cTn id="298" dur="1" fill="hold">
                                          <p:stCondLst>
                                            <p:cond delay="0"/>
                                          </p:stCondLst>
                                        </p:cTn>
                                        <p:tgtEl>
                                          <p:spTgt spid="5"/>
                                        </p:tgtEl>
                                        <p:attrNameLst>
                                          <p:attrName>style.visibility</p:attrName>
                                        </p:attrNameLst>
                                      </p:cBhvr>
                                      <p:to>
                                        <p:strVal val="visible"/>
                                      </p:to>
                                    </p:set>
                                    <p:anim calcmode="lin" valueType="num">
                                      <p:cBhvr>
                                        <p:cTn id="299" dur="3000" fill="hold"/>
                                        <p:tgtEl>
                                          <p:spTgt spid="5"/>
                                        </p:tgtEl>
                                        <p:attrNameLst>
                                          <p:attrName>ppt_w</p:attrName>
                                        </p:attrNameLst>
                                      </p:cBhvr>
                                      <p:tavLst>
                                        <p:tav tm="0">
                                          <p:val>
                                            <p:strVal val="4/3*#ppt_w"/>
                                          </p:val>
                                        </p:tav>
                                        <p:tav tm="100000">
                                          <p:val>
                                            <p:strVal val="#ppt_w"/>
                                          </p:val>
                                        </p:tav>
                                      </p:tavLst>
                                    </p:anim>
                                    <p:anim calcmode="lin" valueType="num">
                                      <p:cBhvr>
                                        <p:cTn id="300" dur="3000" fill="hold"/>
                                        <p:tgtEl>
                                          <p:spTgt spid="5"/>
                                        </p:tgtEl>
                                        <p:attrNameLst>
                                          <p:attrName>ppt_h</p:attrName>
                                        </p:attrNameLst>
                                      </p:cBhvr>
                                      <p:tavLst>
                                        <p:tav tm="0">
                                          <p:val>
                                            <p:strVal val="4/3*#ppt_h"/>
                                          </p:val>
                                        </p:tav>
                                        <p:tav tm="100000">
                                          <p:val>
                                            <p:strVal val="#ppt_h"/>
                                          </p:val>
                                        </p:tav>
                                      </p:tavLst>
                                    </p:anim>
                                  </p:childTnLst>
                                </p:cTn>
                              </p:par>
                              <p:par>
                                <p:cTn id="301" presetID="16" presetClass="entr" presetSubtype="42" fill="hold" nodeType="withEffect">
                                  <p:stCondLst>
                                    <p:cond delay="0"/>
                                  </p:stCondLst>
                                  <p:childTnLst>
                                    <p:set>
                                      <p:cBhvr>
                                        <p:cTn id="302" dur="1" fill="hold">
                                          <p:stCondLst>
                                            <p:cond delay="0"/>
                                          </p:stCondLst>
                                        </p:cTn>
                                        <p:tgtEl>
                                          <p:spTgt spid="5"/>
                                        </p:tgtEl>
                                        <p:attrNameLst>
                                          <p:attrName>style.visibility</p:attrName>
                                        </p:attrNameLst>
                                      </p:cBhvr>
                                      <p:to>
                                        <p:strVal val="visible"/>
                                      </p:to>
                                    </p:set>
                                    <p:animEffect transition="in" filter="barn(outHorizontal)">
                                      <p:cBhvr>
                                        <p:cTn id="30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33CCCC"/>
              </a:gs>
              <a:gs pos="50000">
                <a:srgbClr val="3333CC">
                  <a:shade val="67500"/>
                  <a:satMod val="115000"/>
                </a:srgbClr>
              </a:gs>
              <a:gs pos="100000">
                <a:srgbClr val="3333CC">
                  <a:shade val="100000"/>
                  <a:satMod val="115000"/>
                </a:srgbClr>
              </a:gs>
            </a:gsLst>
            <a:path path="circle">
              <a:fillToRect l="50000" t="50000" r="50000" b="50000"/>
            </a:path>
            <a:tileRect/>
          </a:gradFill>
        </p:spPr>
        <p:txBody>
          <a:bodyPr/>
          <a:lstStyle/>
          <a:p>
            <a:endParaRPr lang="es-ES" dirty="0"/>
          </a:p>
        </p:txBody>
      </p:sp>
      <p:pic>
        <p:nvPicPr>
          <p:cNvPr id="4" name="3 Imagen" descr="0(32).jpg"/>
          <p:cNvPicPr>
            <a:picLocks noChangeAspect="1"/>
          </p:cNvPicPr>
          <p:nvPr/>
        </p:nvPicPr>
        <p:blipFill>
          <a:blip r:embed="rId2"/>
          <a:stretch>
            <a:fillRect/>
          </a:stretch>
        </p:blipFill>
        <p:spPr>
          <a:xfrm>
            <a:off x="0" y="0"/>
            <a:ext cx="9144000" cy="6858000"/>
          </a:xfrm>
          <a:prstGeom prst="rect">
            <a:avLst/>
          </a:prstGeom>
        </p:spPr>
      </p:pic>
      <p:pic>
        <p:nvPicPr>
          <p:cNvPr id="5" name="4 Imagen" descr="remolino_png_transparente_by_carlieeeditions-d6gs5f9.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308327" y="0"/>
            <a:ext cx="6527346" cy="6858000"/>
          </a:xfrm>
          <a:prstGeom prst="rect">
            <a:avLst/>
          </a:prstGeom>
        </p:spPr>
      </p:pic>
      <p:pic>
        <p:nvPicPr>
          <p:cNvPr id="6" name="5 Imagen" descr="0(10).png"/>
          <p:cNvPicPr>
            <a:picLocks noChangeAspect="1"/>
          </p:cNvPicPr>
          <p:nvPr/>
        </p:nvPicPr>
        <p:blipFill>
          <a:blip r:embed="rId4"/>
          <a:stretch>
            <a:fillRect/>
          </a:stretch>
        </p:blipFill>
        <p:spPr>
          <a:xfrm rot="266963">
            <a:off x="857304" y="4042894"/>
            <a:ext cx="3010679" cy="1960757"/>
          </a:xfrm>
          <a:prstGeom prst="rect">
            <a:avLst/>
          </a:prstGeom>
        </p:spPr>
      </p:pic>
      <p:sp>
        <p:nvSpPr>
          <p:cNvPr id="7" name="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5"/>
                                        </p:tgtEl>
                                        <p:attrNameLst>
                                          <p:attrName>ppt_w</p:attrName>
                                        </p:attrNameLst>
                                      </p:cBhvr>
                                      <p:tavLst>
                                        <p:tav tm="0">
                                          <p:val>
                                            <p:strVal val="ppt_w"/>
                                          </p:val>
                                        </p:tav>
                                        <p:tav tm="100000">
                                          <p:val>
                                            <p:fltVal val="0"/>
                                          </p:val>
                                        </p:tav>
                                      </p:tavLst>
                                    </p:anim>
                                    <p:anim calcmode="lin" valueType="num">
                                      <p:cBhvr>
                                        <p:cTn id="19" dur="2000"/>
                                        <p:tgtEl>
                                          <p:spTgt spid="5"/>
                                        </p:tgtEl>
                                        <p:attrNameLst>
                                          <p:attrName>ppt_h</p:attrName>
                                        </p:attrNameLst>
                                      </p:cBhvr>
                                      <p:tavLst>
                                        <p:tav tm="0">
                                          <p:val>
                                            <p:strVal val="ppt_h"/>
                                          </p:val>
                                        </p:tav>
                                        <p:tav tm="100000">
                                          <p:val>
                                            <p:fltVal val="0"/>
                                          </p:val>
                                        </p:tav>
                                      </p:tavLst>
                                    </p:anim>
                                    <p:anim calcmode="lin" valueType="num">
                                      <p:cBhvr>
                                        <p:cTn id="20" dur="2000"/>
                                        <p:tgtEl>
                                          <p:spTgt spid="5"/>
                                        </p:tgtEl>
                                        <p:attrNameLst>
                                          <p:attrName>ppt_x</p:attrName>
                                        </p:attrNameLst>
                                      </p:cBhvr>
                                      <p:tavLst>
                                        <p:tav tm="0">
                                          <p:val>
                                            <p:strVal val="ppt_x"/>
                                          </p:val>
                                        </p:tav>
                                        <p:tav tm="100000">
                                          <p:val>
                                            <p:fltVal val="0.5"/>
                                          </p:val>
                                        </p:tav>
                                      </p:tavLst>
                                    </p:anim>
                                    <p:anim calcmode="lin" valueType="num">
                                      <p:cBhvr>
                                        <p:cTn id="21" dur="2000"/>
                                        <p:tgtEl>
                                          <p:spTgt spid="5"/>
                                        </p:tgtEl>
                                        <p:attrNameLst>
                                          <p:attrName>ppt_y</p:attrName>
                                        </p:attrNameLst>
                                      </p:cBhvr>
                                      <p:tavLst>
                                        <p:tav tm="0">
                                          <p:val>
                                            <p:strVal val="ppt_y"/>
                                          </p:val>
                                        </p:tav>
                                        <p:tav tm="100000">
                                          <p:val>
                                            <p:fltVal val="0.5"/>
                                          </p:val>
                                        </p:tav>
                                      </p:tavLst>
                                    </p:anim>
                                    <p:set>
                                      <p:cBhvr>
                                        <p:cTn id="22" dur="1" fill="hold">
                                          <p:stCondLst>
                                            <p:cond delay="1999"/>
                                          </p:stCondLst>
                                        </p:cTn>
                                        <p:tgtEl>
                                          <p:spTgt spid="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5"/>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strVal val="4/3*#ppt_w"/>
                                          </p:val>
                                        </p:tav>
                                        <p:tav tm="100000">
                                          <p:val>
                                            <p:strVal val="#ppt_w"/>
                                          </p:val>
                                        </p:tav>
                                      </p:tavLst>
                                    </p:anim>
                                    <p:anim calcmode="lin" valueType="num">
                                      <p:cBhvr>
                                        <p:cTn id="28" dur="2000" fill="hold"/>
                                        <p:tgtEl>
                                          <p:spTgt spid="4"/>
                                        </p:tgtEl>
                                        <p:attrNameLst>
                                          <p:attrName>ppt_h</p:attrName>
                                        </p:attrNameLst>
                                      </p:cBhvr>
                                      <p:tavLst>
                                        <p:tav tm="0">
                                          <p:val>
                                            <p:strVal val="4/3*#ppt_h"/>
                                          </p:val>
                                        </p:tav>
                                        <p:tav tm="100000">
                                          <p:val>
                                            <p:strVal val="#ppt_h"/>
                                          </p:val>
                                        </p:tav>
                                      </p:tavLst>
                                    </p:anim>
                                  </p:childTnLst>
                                </p:cTn>
                              </p:par>
                              <p:par>
                                <p:cTn id="29" presetID="21" presetClass="entr" presetSubtype="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99CCFF"/>
              </a:gs>
              <a:gs pos="50000">
                <a:srgbClr val="23238D">
                  <a:shade val="67500"/>
                  <a:satMod val="115000"/>
                </a:srgbClr>
              </a:gs>
              <a:gs pos="100000">
                <a:srgbClr val="23238D">
                  <a:shade val="100000"/>
                  <a:satMod val="115000"/>
                </a:srgbClr>
              </a:gs>
            </a:gsLst>
            <a:path path="circle">
              <a:fillToRect l="50000" t="50000" r="50000" b="50000"/>
            </a:path>
            <a:tileRect/>
          </a:gradFill>
          <a:ln>
            <a:solidFill>
              <a:srgbClr val="3333CC"/>
            </a:solidFill>
          </a:ln>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3998" cy="6858000"/>
          </a:xfrm>
          <a:prstGeom prst="rect">
            <a:avLst/>
          </a:prstGeom>
        </p:spPr>
      </p:pic>
      <p:pic>
        <p:nvPicPr>
          <p:cNvPr id="19" name="18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1" y="0"/>
            <a:ext cx="1643042" cy="1726273"/>
          </a:xfrm>
          <a:prstGeom prst="rect">
            <a:avLst/>
          </a:prstGeom>
        </p:spPr>
      </p:pic>
      <p:pic>
        <p:nvPicPr>
          <p:cNvPr id="20" name="19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7500958" y="0"/>
            <a:ext cx="1643042" cy="1726273"/>
          </a:xfrm>
          <a:prstGeom prst="rect">
            <a:avLst/>
          </a:prstGeom>
        </p:spPr>
      </p:pic>
      <p:pic>
        <p:nvPicPr>
          <p:cNvPr id="21" name="20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0" y="5131727"/>
            <a:ext cx="1643042" cy="1726273"/>
          </a:xfrm>
          <a:prstGeom prst="rect">
            <a:avLst/>
          </a:prstGeom>
        </p:spPr>
      </p:pic>
      <p:pic>
        <p:nvPicPr>
          <p:cNvPr id="22" name="21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7500958" y="5131727"/>
            <a:ext cx="1643042" cy="1726273"/>
          </a:xfrm>
          <a:prstGeom prst="rect">
            <a:avLst/>
          </a:prstGeom>
        </p:spPr>
      </p:pic>
      <p:pic>
        <p:nvPicPr>
          <p:cNvPr id="23" name="22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1357290" y="1000108"/>
            <a:ext cx="1643042" cy="1726273"/>
          </a:xfrm>
          <a:prstGeom prst="rect">
            <a:avLst/>
          </a:prstGeom>
        </p:spPr>
      </p:pic>
      <p:pic>
        <p:nvPicPr>
          <p:cNvPr id="24" name="23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2714612" y="1857364"/>
            <a:ext cx="1643042" cy="1726273"/>
          </a:xfrm>
          <a:prstGeom prst="rect">
            <a:avLst/>
          </a:prstGeom>
        </p:spPr>
      </p:pic>
      <p:pic>
        <p:nvPicPr>
          <p:cNvPr id="25" name="24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6286512" y="1142984"/>
            <a:ext cx="1643042" cy="1726273"/>
          </a:xfrm>
          <a:prstGeom prst="rect">
            <a:avLst/>
          </a:prstGeom>
        </p:spPr>
      </p:pic>
      <p:pic>
        <p:nvPicPr>
          <p:cNvPr id="26" name="25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5072066" y="2071678"/>
            <a:ext cx="1643042" cy="1726273"/>
          </a:xfrm>
          <a:prstGeom prst="rect">
            <a:avLst/>
          </a:prstGeom>
        </p:spPr>
      </p:pic>
      <p:pic>
        <p:nvPicPr>
          <p:cNvPr id="27" name="26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1643042" y="4357694"/>
            <a:ext cx="1643042" cy="1726273"/>
          </a:xfrm>
          <a:prstGeom prst="rect">
            <a:avLst/>
          </a:prstGeom>
        </p:spPr>
      </p:pic>
      <p:pic>
        <p:nvPicPr>
          <p:cNvPr id="28" name="27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3071802" y="3500438"/>
            <a:ext cx="1643042" cy="1726273"/>
          </a:xfrm>
          <a:prstGeom prst="rect">
            <a:avLst/>
          </a:prstGeom>
        </p:spPr>
      </p:pic>
      <p:pic>
        <p:nvPicPr>
          <p:cNvPr id="29" name="28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6215074" y="4572008"/>
            <a:ext cx="1643042" cy="1726273"/>
          </a:xfrm>
          <a:prstGeom prst="rect">
            <a:avLst/>
          </a:prstGeom>
        </p:spPr>
      </p:pic>
      <p:pic>
        <p:nvPicPr>
          <p:cNvPr id="30" name="29 Imagen" descr="remolino_png_transparente_by_carlieeeditions-d6gs5f9.png"/>
          <p:cNvPicPr>
            <a:picLocks noChangeAspect="1"/>
          </p:cNvPicPr>
          <p:nvPr/>
        </p:nvPicPr>
        <p:blipFill>
          <a:blip r:embed="rId3" cstate="print">
            <a:duotone>
              <a:schemeClr val="accent1">
                <a:shade val="45000"/>
                <a:satMod val="135000"/>
              </a:schemeClr>
              <a:prstClr val="white"/>
            </a:duotone>
            <a:lum bright="40000" contrast="40000"/>
          </a:blip>
          <a:stretch>
            <a:fillRect/>
          </a:stretch>
        </p:blipFill>
        <p:spPr>
          <a:xfrm>
            <a:off x="4929190" y="3714752"/>
            <a:ext cx="1643042" cy="1726273"/>
          </a:xfrm>
          <a:prstGeom prst="rect">
            <a:avLst/>
          </a:prstGeom>
        </p:spPr>
      </p:pic>
      <p:sp>
        <p:nvSpPr>
          <p:cNvPr id="17" name="1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1+#ppt_w/2"/>
                                          </p:val>
                                        </p:tav>
                                        <p:tav tm="100000">
                                          <p:val>
                                            <p:strVal val="#ppt_x"/>
                                          </p:val>
                                        </p:tav>
                                      </p:tavLst>
                                    </p:anim>
                                    <p:anim calcmode="lin" valueType="num">
                                      <p:cBhvr additive="base">
                                        <p:cTn id="11" dur="3000" fill="hold"/>
                                        <p:tgtEl>
                                          <p:spTgt spid="19"/>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3000" fill="hold"/>
                                        <p:tgtEl>
                                          <p:spTgt spid="23"/>
                                        </p:tgtEl>
                                        <p:attrNameLst>
                                          <p:attrName>ppt_x</p:attrName>
                                        </p:attrNameLst>
                                      </p:cBhvr>
                                      <p:tavLst>
                                        <p:tav tm="0">
                                          <p:val>
                                            <p:strVal val="1+#ppt_w/2"/>
                                          </p:val>
                                        </p:tav>
                                        <p:tav tm="100000">
                                          <p:val>
                                            <p:strVal val="#ppt_x"/>
                                          </p:val>
                                        </p:tav>
                                      </p:tavLst>
                                    </p:anim>
                                    <p:anim calcmode="lin" valueType="num">
                                      <p:cBhvr additive="base">
                                        <p:cTn id="15" dur="3000" fill="hold"/>
                                        <p:tgtEl>
                                          <p:spTgt spid="23"/>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3000" fill="hold"/>
                                        <p:tgtEl>
                                          <p:spTgt spid="24"/>
                                        </p:tgtEl>
                                        <p:attrNameLst>
                                          <p:attrName>ppt_x</p:attrName>
                                        </p:attrNameLst>
                                      </p:cBhvr>
                                      <p:tavLst>
                                        <p:tav tm="0">
                                          <p:val>
                                            <p:strVal val="1+#ppt_w/2"/>
                                          </p:val>
                                        </p:tav>
                                        <p:tav tm="100000">
                                          <p:val>
                                            <p:strVal val="#ppt_x"/>
                                          </p:val>
                                        </p:tav>
                                      </p:tavLst>
                                    </p:anim>
                                    <p:anim calcmode="lin" valueType="num">
                                      <p:cBhvr additive="base">
                                        <p:cTn id="19" dur="3000" fill="hold"/>
                                        <p:tgtEl>
                                          <p:spTgt spid="24"/>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0-#ppt_w/2"/>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1+#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3000" fill="hold"/>
                                        <p:tgtEl>
                                          <p:spTgt spid="21"/>
                                        </p:tgtEl>
                                        <p:attrNameLst>
                                          <p:attrName>ppt_x</p:attrName>
                                        </p:attrNameLst>
                                      </p:cBhvr>
                                      <p:tavLst>
                                        <p:tav tm="0">
                                          <p:val>
                                            <p:strVal val="1+#ppt_w/2"/>
                                          </p:val>
                                        </p:tav>
                                        <p:tav tm="100000">
                                          <p:val>
                                            <p:strVal val="#ppt_x"/>
                                          </p:val>
                                        </p:tav>
                                      </p:tavLst>
                                    </p:anim>
                                    <p:anim calcmode="lin" valueType="num">
                                      <p:cBhvr additive="base">
                                        <p:cTn id="35" dur="3000" fill="hold"/>
                                        <p:tgtEl>
                                          <p:spTgt spid="21"/>
                                        </p:tgtEl>
                                        <p:attrNameLst>
                                          <p:attrName>ppt_y</p:attrName>
                                        </p:attrNameLst>
                                      </p:cBhvr>
                                      <p:tavLst>
                                        <p:tav tm="0">
                                          <p:val>
                                            <p:strVal val="0-#ppt_h/2"/>
                                          </p:val>
                                        </p:tav>
                                        <p:tav tm="100000">
                                          <p:val>
                                            <p:strVal val="#ppt_y"/>
                                          </p:val>
                                        </p:tav>
                                      </p:tavLst>
                                    </p:anim>
                                  </p:childTnLst>
                                </p:cTn>
                              </p:par>
                              <p:par>
                                <p:cTn id="36" presetID="2" presetClass="entr" presetSubtype="3"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3000" fill="hold"/>
                                        <p:tgtEl>
                                          <p:spTgt spid="27"/>
                                        </p:tgtEl>
                                        <p:attrNameLst>
                                          <p:attrName>ppt_x</p:attrName>
                                        </p:attrNameLst>
                                      </p:cBhvr>
                                      <p:tavLst>
                                        <p:tav tm="0">
                                          <p:val>
                                            <p:strVal val="1+#ppt_w/2"/>
                                          </p:val>
                                        </p:tav>
                                        <p:tav tm="100000">
                                          <p:val>
                                            <p:strVal val="#ppt_x"/>
                                          </p:val>
                                        </p:tav>
                                      </p:tavLst>
                                    </p:anim>
                                    <p:anim calcmode="lin" valueType="num">
                                      <p:cBhvr additive="base">
                                        <p:cTn id="39" dur="3000" fill="hold"/>
                                        <p:tgtEl>
                                          <p:spTgt spid="27"/>
                                        </p:tgtEl>
                                        <p:attrNameLst>
                                          <p:attrName>ppt_y</p:attrName>
                                        </p:attrNameLst>
                                      </p:cBhvr>
                                      <p:tavLst>
                                        <p:tav tm="0">
                                          <p:val>
                                            <p:strVal val="0-#ppt_h/2"/>
                                          </p:val>
                                        </p:tav>
                                        <p:tav tm="100000">
                                          <p:val>
                                            <p:strVal val="#ppt_y"/>
                                          </p:val>
                                        </p:tav>
                                      </p:tavLst>
                                    </p:anim>
                                  </p:childTnLst>
                                </p:cTn>
                              </p:par>
                              <p:par>
                                <p:cTn id="40" presetID="2" presetClass="entr" presetSubtype="3" fill="hold"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3000" fill="hold"/>
                                        <p:tgtEl>
                                          <p:spTgt spid="28"/>
                                        </p:tgtEl>
                                        <p:attrNameLst>
                                          <p:attrName>ppt_x</p:attrName>
                                        </p:attrNameLst>
                                      </p:cBhvr>
                                      <p:tavLst>
                                        <p:tav tm="0">
                                          <p:val>
                                            <p:strVal val="1+#ppt_w/2"/>
                                          </p:val>
                                        </p:tav>
                                        <p:tav tm="100000">
                                          <p:val>
                                            <p:strVal val="#ppt_x"/>
                                          </p:val>
                                        </p:tav>
                                      </p:tavLst>
                                    </p:anim>
                                    <p:anim calcmode="lin" valueType="num">
                                      <p:cBhvr additive="base">
                                        <p:cTn id="43" dur="3000" fill="hold"/>
                                        <p:tgtEl>
                                          <p:spTgt spid="28"/>
                                        </p:tgtEl>
                                        <p:attrNameLst>
                                          <p:attrName>ppt_y</p:attrName>
                                        </p:attrNameLst>
                                      </p:cBhvr>
                                      <p:tavLst>
                                        <p:tav tm="0">
                                          <p:val>
                                            <p:strVal val="0-#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0-#ppt_w/2"/>
                                          </p:val>
                                        </p:tav>
                                        <p:tav tm="100000">
                                          <p:val>
                                            <p:strVal val="#ppt_x"/>
                                          </p:val>
                                        </p:tav>
                                      </p:tavLst>
                                    </p:anim>
                                    <p:anim calcmode="lin" valueType="num">
                                      <p:cBhvr additive="base">
                                        <p:cTn id="47" dur="3000" fill="hold"/>
                                        <p:tgtEl>
                                          <p:spTgt spid="22"/>
                                        </p:tgtEl>
                                        <p:attrNameLst>
                                          <p:attrName>ppt_y</p:attrName>
                                        </p:attrNameLst>
                                      </p:cBhvr>
                                      <p:tavLst>
                                        <p:tav tm="0">
                                          <p:val>
                                            <p:strVal val="0-#ppt_h/2"/>
                                          </p:val>
                                        </p:tav>
                                        <p:tav tm="100000">
                                          <p:val>
                                            <p:strVal val="#ppt_y"/>
                                          </p:val>
                                        </p:tav>
                                      </p:tavLst>
                                    </p:anim>
                                  </p:childTnLst>
                                </p:cTn>
                              </p:par>
                              <p:par>
                                <p:cTn id="48" presetID="2" presetClass="entr" presetSubtype="9" fill="hold"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0" fill="hold"/>
                                        <p:tgtEl>
                                          <p:spTgt spid="29"/>
                                        </p:tgtEl>
                                        <p:attrNameLst>
                                          <p:attrName>ppt_x</p:attrName>
                                        </p:attrNameLst>
                                      </p:cBhvr>
                                      <p:tavLst>
                                        <p:tav tm="0">
                                          <p:val>
                                            <p:strVal val="0-#ppt_w/2"/>
                                          </p:val>
                                        </p:tav>
                                        <p:tav tm="100000">
                                          <p:val>
                                            <p:strVal val="#ppt_x"/>
                                          </p:val>
                                        </p:tav>
                                      </p:tavLst>
                                    </p:anim>
                                    <p:anim calcmode="lin" valueType="num">
                                      <p:cBhvr additive="base">
                                        <p:cTn id="51" dur="3000" fill="hold"/>
                                        <p:tgtEl>
                                          <p:spTgt spid="29"/>
                                        </p:tgtEl>
                                        <p:attrNameLst>
                                          <p:attrName>ppt_y</p:attrName>
                                        </p:attrNameLst>
                                      </p:cBhvr>
                                      <p:tavLst>
                                        <p:tav tm="0">
                                          <p:val>
                                            <p:strVal val="0-#ppt_h/2"/>
                                          </p:val>
                                        </p:tav>
                                        <p:tav tm="100000">
                                          <p:val>
                                            <p:strVal val="#ppt_y"/>
                                          </p:val>
                                        </p:tav>
                                      </p:tavLst>
                                    </p:anim>
                                  </p:childTnLst>
                                </p:cTn>
                              </p:par>
                              <p:par>
                                <p:cTn id="52" presetID="2" presetClass="entr" presetSubtype="9"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0-#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20"/>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22"/>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25"/>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26"/>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2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3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21"/>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23"/>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4"/>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8"/>
                                        </p:tgtEl>
                                        <p:attrNameLst>
                                          <p:attrName>r</p:attrName>
                                        </p:attrNameLst>
                                      </p:cBhvr>
                                    </p:animRot>
                                  </p:childTnLst>
                                </p:cTn>
                              </p:par>
                            </p:childTnLst>
                          </p:cTn>
                        </p:par>
                        <p:par>
                          <p:cTn id="80" fill="hold">
                            <p:stCondLst>
                              <p:cond delay="3000"/>
                            </p:stCondLst>
                            <p:childTnLst>
                              <p:par>
                                <p:cTn id="81" presetID="2" presetClass="exit" presetSubtype="12" fill="hold" nodeType="afterEffect">
                                  <p:stCondLst>
                                    <p:cond delay="0"/>
                                  </p:stCondLst>
                                  <p:childTnLst>
                                    <p:anim calcmode="lin" valueType="num">
                                      <p:cBhvr additive="base">
                                        <p:cTn id="82" dur="3000"/>
                                        <p:tgtEl>
                                          <p:spTgt spid="20"/>
                                        </p:tgtEl>
                                        <p:attrNameLst>
                                          <p:attrName>ppt_x</p:attrName>
                                        </p:attrNameLst>
                                      </p:cBhvr>
                                      <p:tavLst>
                                        <p:tav tm="0">
                                          <p:val>
                                            <p:strVal val="ppt_x"/>
                                          </p:val>
                                        </p:tav>
                                        <p:tav tm="100000">
                                          <p:val>
                                            <p:strVal val="0-ppt_w/2"/>
                                          </p:val>
                                        </p:tav>
                                      </p:tavLst>
                                    </p:anim>
                                    <p:anim calcmode="lin" valueType="num">
                                      <p:cBhvr additive="base">
                                        <p:cTn id="83" dur="3000"/>
                                        <p:tgtEl>
                                          <p:spTgt spid="20"/>
                                        </p:tgtEl>
                                        <p:attrNameLst>
                                          <p:attrName>ppt_y</p:attrName>
                                        </p:attrNameLst>
                                      </p:cBhvr>
                                      <p:tavLst>
                                        <p:tav tm="0">
                                          <p:val>
                                            <p:strVal val="ppt_y"/>
                                          </p:val>
                                        </p:tav>
                                        <p:tav tm="100000">
                                          <p:val>
                                            <p:strVal val="1+ppt_h/2"/>
                                          </p:val>
                                        </p:tav>
                                      </p:tavLst>
                                    </p:anim>
                                    <p:set>
                                      <p:cBhvr>
                                        <p:cTn id="84" dur="1" fill="hold">
                                          <p:stCondLst>
                                            <p:cond delay="2999"/>
                                          </p:stCondLst>
                                        </p:cTn>
                                        <p:tgtEl>
                                          <p:spTgt spid="20"/>
                                        </p:tgtEl>
                                        <p:attrNameLst>
                                          <p:attrName>style.visibility</p:attrName>
                                        </p:attrNameLst>
                                      </p:cBhvr>
                                      <p:to>
                                        <p:strVal val="hidden"/>
                                      </p:to>
                                    </p:set>
                                  </p:childTnLst>
                                </p:cTn>
                              </p:par>
                              <p:par>
                                <p:cTn id="85" presetID="2" presetClass="exit" presetSubtype="12" fill="hold" nodeType="withEffect">
                                  <p:stCondLst>
                                    <p:cond delay="0"/>
                                  </p:stCondLst>
                                  <p:childTnLst>
                                    <p:anim calcmode="lin" valueType="num">
                                      <p:cBhvr additive="base">
                                        <p:cTn id="86" dur="3000"/>
                                        <p:tgtEl>
                                          <p:spTgt spid="25"/>
                                        </p:tgtEl>
                                        <p:attrNameLst>
                                          <p:attrName>ppt_x</p:attrName>
                                        </p:attrNameLst>
                                      </p:cBhvr>
                                      <p:tavLst>
                                        <p:tav tm="0">
                                          <p:val>
                                            <p:strVal val="ppt_x"/>
                                          </p:val>
                                        </p:tav>
                                        <p:tav tm="100000">
                                          <p:val>
                                            <p:strVal val="0-ppt_w/2"/>
                                          </p:val>
                                        </p:tav>
                                      </p:tavLst>
                                    </p:anim>
                                    <p:anim calcmode="lin" valueType="num">
                                      <p:cBhvr additive="base">
                                        <p:cTn id="87" dur="3000"/>
                                        <p:tgtEl>
                                          <p:spTgt spid="25"/>
                                        </p:tgtEl>
                                        <p:attrNameLst>
                                          <p:attrName>ppt_y</p:attrName>
                                        </p:attrNameLst>
                                      </p:cBhvr>
                                      <p:tavLst>
                                        <p:tav tm="0">
                                          <p:val>
                                            <p:strVal val="ppt_y"/>
                                          </p:val>
                                        </p:tav>
                                        <p:tav tm="100000">
                                          <p:val>
                                            <p:strVal val="1+ppt_h/2"/>
                                          </p:val>
                                        </p:tav>
                                      </p:tavLst>
                                    </p:anim>
                                    <p:set>
                                      <p:cBhvr>
                                        <p:cTn id="88" dur="1" fill="hold">
                                          <p:stCondLst>
                                            <p:cond delay="2999"/>
                                          </p:stCondLst>
                                        </p:cTn>
                                        <p:tgtEl>
                                          <p:spTgt spid="25"/>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26"/>
                                        </p:tgtEl>
                                        <p:attrNameLst>
                                          <p:attrName>ppt_x</p:attrName>
                                        </p:attrNameLst>
                                      </p:cBhvr>
                                      <p:tavLst>
                                        <p:tav tm="0">
                                          <p:val>
                                            <p:strVal val="ppt_x"/>
                                          </p:val>
                                        </p:tav>
                                        <p:tav tm="100000">
                                          <p:val>
                                            <p:strVal val="0-ppt_w/2"/>
                                          </p:val>
                                        </p:tav>
                                      </p:tavLst>
                                    </p:anim>
                                    <p:anim calcmode="lin" valueType="num">
                                      <p:cBhvr additive="base">
                                        <p:cTn id="91" dur="3000"/>
                                        <p:tgtEl>
                                          <p:spTgt spid="26"/>
                                        </p:tgtEl>
                                        <p:attrNameLst>
                                          <p:attrName>ppt_y</p:attrName>
                                        </p:attrNameLst>
                                      </p:cBhvr>
                                      <p:tavLst>
                                        <p:tav tm="0">
                                          <p:val>
                                            <p:strVal val="ppt_y"/>
                                          </p:val>
                                        </p:tav>
                                        <p:tav tm="100000">
                                          <p:val>
                                            <p:strVal val="1+ppt_h/2"/>
                                          </p:val>
                                        </p:tav>
                                      </p:tavLst>
                                    </p:anim>
                                    <p:set>
                                      <p:cBhvr>
                                        <p:cTn id="92" dur="1" fill="hold">
                                          <p:stCondLst>
                                            <p:cond delay="2999"/>
                                          </p:stCondLst>
                                        </p:cTn>
                                        <p:tgtEl>
                                          <p:spTgt spid="26"/>
                                        </p:tgtEl>
                                        <p:attrNameLst>
                                          <p:attrName>style.visibility</p:attrName>
                                        </p:attrNameLst>
                                      </p:cBhvr>
                                      <p:to>
                                        <p:strVal val="hidden"/>
                                      </p:to>
                                    </p:set>
                                  </p:childTnLst>
                                </p:cTn>
                              </p:par>
                              <p:par>
                                <p:cTn id="93" presetID="2" presetClass="exit" presetSubtype="3" fill="hold" nodeType="withEffect">
                                  <p:stCondLst>
                                    <p:cond delay="0"/>
                                  </p:stCondLst>
                                  <p:childTnLst>
                                    <p:anim calcmode="lin" valueType="num">
                                      <p:cBhvr additive="base">
                                        <p:cTn id="94" dur="3000"/>
                                        <p:tgtEl>
                                          <p:spTgt spid="21"/>
                                        </p:tgtEl>
                                        <p:attrNameLst>
                                          <p:attrName>ppt_x</p:attrName>
                                        </p:attrNameLst>
                                      </p:cBhvr>
                                      <p:tavLst>
                                        <p:tav tm="0">
                                          <p:val>
                                            <p:strVal val="ppt_x"/>
                                          </p:val>
                                        </p:tav>
                                        <p:tav tm="100000">
                                          <p:val>
                                            <p:strVal val="1+ppt_w/2"/>
                                          </p:val>
                                        </p:tav>
                                      </p:tavLst>
                                    </p:anim>
                                    <p:anim calcmode="lin" valueType="num">
                                      <p:cBhvr additive="base">
                                        <p:cTn id="95" dur="3000"/>
                                        <p:tgtEl>
                                          <p:spTgt spid="21"/>
                                        </p:tgtEl>
                                        <p:attrNameLst>
                                          <p:attrName>ppt_y</p:attrName>
                                        </p:attrNameLst>
                                      </p:cBhvr>
                                      <p:tavLst>
                                        <p:tav tm="0">
                                          <p:val>
                                            <p:strVal val="ppt_y"/>
                                          </p:val>
                                        </p:tav>
                                        <p:tav tm="100000">
                                          <p:val>
                                            <p:strVal val="0-ppt_h/2"/>
                                          </p:val>
                                        </p:tav>
                                      </p:tavLst>
                                    </p:anim>
                                    <p:set>
                                      <p:cBhvr>
                                        <p:cTn id="96" dur="1" fill="hold">
                                          <p:stCondLst>
                                            <p:cond delay="2999"/>
                                          </p:stCondLst>
                                        </p:cTn>
                                        <p:tgtEl>
                                          <p:spTgt spid="21"/>
                                        </p:tgtEl>
                                        <p:attrNameLst>
                                          <p:attrName>style.visibility</p:attrName>
                                        </p:attrNameLst>
                                      </p:cBhvr>
                                      <p:to>
                                        <p:strVal val="hidden"/>
                                      </p:to>
                                    </p:set>
                                  </p:childTnLst>
                                </p:cTn>
                              </p:par>
                              <p:par>
                                <p:cTn id="97" presetID="2" presetClass="exit" presetSubtype="3" fill="hold" nodeType="withEffect">
                                  <p:stCondLst>
                                    <p:cond delay="0"/>
                                  </p:stCondLst>
                                  <p:childTnLst>
                                    <p:anim calcmode="lin" valueType="num">
                                      <p:cBhvr additive="base">
                                        <p:cTn id="98" dur="3000"/>
                                        <p:tgtEl>
                                          <p:spTgt spid="27"/>
                                        </p:tgtEl>
                                        <p:attrNameLst>
                                          <p:attrName>ppt_x</p:attrName>
                                        </p:attrNameLst>
                                      </p:cBhvr>
                                      <p:tavLst>
                                        <p:tav tm="0">
                                          <p:val>
                                            <p:strVal val="ppt_x"/>
                                          </p:val>
                                        </p:tav>
                                        <p:tav tm="100000">
                                          <p:val>
                                            <p:strVal val="1+ppt_w/2"/>
                                          </p:val>
                                        </p:tav>
                                      </p:tavLst>
                                    </p:anim>
                                    <p:anim calcmode="lin" valueType="num">
                                      <p:cBhvr additive="base">
                                        <p:cTn id="99" dur="3000"/>
                                        <p:tgtEl>
                                          <p:spTgt spid="27"/>
                                        </p:tgtEl>
                                        <p:attrNameLst>
                                          <p:attrName>ppt_y</p:attrName>
                                        </p:attrNameLst>
                                      </p:cBhvr>
                                      <p:tavLst>
                                        <p:tav tm="0">
                                          <p:val>
                                            <p:strVal val="ppt_y"/>
                                          </p:val>
                                        </p:tav>
                                        <p:tav tm="100000">
                                          <p:val>
                                            <p:strVal val="0-ppt_h/2"/>
                                          </p:val>
                                        </p:tav>
                                      </p:tavLst>
                                    </p:anim>
                                    <p:set>
                                      <p:cBhvr>
                                        <p:cTn id="100" dur="1" fill="hold">
                                          <p:stCondLst>
                                            <p:cond delay="2999"/>
                                          </p:stCondLst>
                                        </p:cTn>
                                        <p:tgtEl>
                                          <p:spTgt spid="27"/>
                                        </p:tgtEl>
                                        <p:attrNameLst>
                                          <p:attrName>style.visibility</p:attrName>
                                        </p:attrNameLst>
                                      </p:cBhvr>
                                      <p:to>
                                        <p:strVal val="hidden"/>
                                      </p:to>
                                    </p:set>
                                  </p:childTnLst>
                                </p:cTn>
                              </p:par>
                              <p:par>
                                <p:cTn id="101" presetID="2" presetClass="exit" presetSubtype="3" fill="hold" nodeType="withEffect">
                                  <p:stCondLst>
                                    <p:cond delay="0"/>
                                  </p:stCondLst>
                                  <p:childTnLst>
                                    <p:anim calcmode="lin" valueType="num">
                                      <p:cBhvr additive="base">
                                        <p:cTn id="102" dur="3000"/>
                                        <p:tgtEl>
                                          <p:spTgt spid="28"/>
                                        </p:tgtEl>
                                        <p:attrNameLst>
                                          <p:attrName>ppt_x</p:attrName>
                                        </p:attrNameLst>
                                      </p:cBhvr>
                                      <p:tavLst>
                                        <p:tav tm="0">
                                          <p:val>
                                            <p:strVal val="ppt_x"/>
                                          </p:val>
                                        </p:tav>
                                        <p:tav tm="100000">
                                          <p:val>
                                            <p:strVal val="1+ppt_w/2"/>
                                          </p:val>
                                        </p:tav>
                                      </p:tavLst>
                                    </p:anim>
                                    <p:anim calcmode="lin" valueType="num">
                                      <p:cBhvr additive="base">
                                        <p:cTn id="103" dur="3000"/>
                                        <p:tgtEl>
                                          <p:spTgt spid="28"/>
                                        </p:tgtEl>
                                        <p:attrNameLst>
                                          <p:attrName>ppt_y</p:attrName>
                                        </p:attrNameLst>
                                      </p:cBhvr>
                                      <p:tavLst>
                                        <p:tav tm="0">
                                          <p:val>
                                            <p:strVal val="ppt_y"/>
                                          </p:val>
                                        </p:tav>
                                        <p:tav tm="100000">
                                          <p:val>
                                            <p:strVal val="0-ppt_h/2"/>
                                          </p:val>
                                        </p:tav>
                                      </p:tavLst>
                                    </p:anim>
                                    <p:set>
                                      <p:cBhvr>
                                        <p:cTn id="104" dur="1" fill="hold">
                                          <p:stCondLst>
                                            <p:cond delay="2999"/>
                                          </p:stCondLst>
                                        </p:cTn>
                                        <p:tgtEl>
                                          <p:spTgt spid="28"/>
                                        </p:tgtEl>
                                        <p:attrNameLst>
                                          <p:attrName>style.visibility</p:attrName>
                                        </p:attrNameLst>
                                      </p:cBhvr>
                                      <p:to>
                                        <p:strVal val="hidden"/>
                                      </p:to>
                                    </p:set>
                                  </p:childTnLst>
                                </p:cTn>
                              </p:par>
                              <p:par>
                                <p:cTn id="105" presetID="2" presetClass="exit" presetSubtype="6" fill="hold" nodeType="withEffect">
                                  <p:stCondLst>
                                    <p:cond delay="0"/>
                                  </p:stCondLst>
                                  <p:childTnLst>
                                    <p:anim calcmode="lin" valueType="num">
                                      <p:cBhvr additive="base">
                                        <p:cTn id="106" dur="3000"/>
                                        <p:tgtEl>
                                          <p:spTgt spid="19"/>
                                        </p:tgtEl>
                                        <p:attrNameLst>
                                          <p:attrName>ppt_x</p:attrName>
                                        </p:attrNameLst>
                                      </p:cBhvr>
                                      <p:tavLst>
                                        <p:tav tm="0">
                                          <p:val>
                                            <p:strVal val="ppt_x"/>
                                          </p:val>
                                        </p:tav>
                                        <p:tav tm="100000">
                                          <p:val>
                                            <p:strVal val="1+ppt_w/2"/>
                                          </p:val>
                                        </p:tav>
                                      </p:tavLst>
                                    </p:anim>
                                    <p:anim calcmode="lin" valueType="num">
                                      <p:cBhvr additive="base">
                                        <p:cTn id="107" dur="3000"/>
                                        <p:tgtEl>
                                          <p:spTgt spid="19"/>
                                        </p:tgtEl>
                                        <p:attrNameLst>
                                          <p:attrName>ppt_y</p:attrName>
                                        </p:attrNameLst>
                                      </p:cBhvr>
                                      <p:tavLst>
                                        <p:tav tm="0">
                                          <p:val>
                                            <p:strVal val="ppt_y"/>
                                          </p:val>
                                        </p:tav>
                                        <p:tav tm="100000">
                                          <p:val>
                                            <p:strVal val="1+ppt_h/2"/>
                                          </p:val>
                                        </p:tav>
                                      </p:tavLst>
                                    </p:anim>
                                    <p:set>
                                      <p:cBhvr>
                                        <p:cTn id="108" dur="1" fill="hold">
                                          <p:stCondLst>
                                            <p:cond delay="2999"/>
                                          </p:stCondLst>
                                        </p:cTn>
                                        <p:tgtEl>
                                          <p:spTgt spid="19"/>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23"/>
                                        </p:tgtEl>
                                        <p:attrNameLst>
                                          <p:attrName>ppt_x</p:attrName>
                                        </p:attrNameLst>
                                      </p:cBhvr>
                                      <p:tavLst>
                                        <p:tav tm="0">
                                          <p:val>
                                            <p:strVal val="ppt_x"/>
                                          </p:val>
                                        </p:tav>
                                        <p:tav tm="100000">
                                          <p:val>
                                            <p:strVal val="1+ppt_w/2"/>
                                          </p:val>
                                        </p:tav>
                                      </p:tavLst>
                                    </p:anim>
                                    <p:anim calcmode="lin" valueType="num">
                                      <p:cBhvr additive="base">
                                        <p:cTn id="111" dur="3000"/>
                                        <p:tgtEl>
                                          <p:spTgt spid="23"/>
                                        </p:tgtEl>
                                        <p:attrNameLst>
                                          <p:attrName>ppt_y</p:attrName>
                                        </p:attrNameLst>
                                      </p:cBhvr>
                                      <p:tavLst>
                                        <p:tav tm="0">
                                          <p:val>
                                            <p:strVal val="ppt_y"/>
                                          </p:val>
                                        </p:tav>
                                        <p:tav tm="100000">
                                          <p:val>
                                            <p:strVal val="1+ppt_h/2"/>
                                          </p:val>
                                        </p:tav>
                                      </p:tavLst>
                                    </p:anim>
                                    <p:set>
                                      <p:cBhvr>
                                        <p:cTn id="112" dur="1" fill="hold">
                                          <p:stCondLst>
                                            <p:cond delay="2999"/>
                                          </p:stCondLst>
                                        </p:cTn>
                                        <p:tgtEl>
                                          <p:spTgt spid="23"/>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24"/>
                                        </p:tgtEl>
                                        <p:attrNameLst>
                                          <p:attrName>ppt_x</p:attrName>
                                        </p:attrNameLst>
                                      </p:cBhvr>
                                      <p:tavLst>
                                        <p:tav tm="0">
                                          <p:val>
                                            <p:strVal val="ppt_x"/>
                                          </p:val>
                                        </p:tav>
                                        <p:tav tm="100000">
                                          <p:val>
                                            <p:strVal val="1+ppt_w/2"/>
                                          </p:val>
                                        </p:tav>
                                      </p:tavLst>
                                    </p:anim>
                                    <p:anim calcmode="lin" valueType="num">
                                      <p:cBhvr additive="base">
                                        <p:cTn id="115" dur="3000"/>
                                        <p:tgtEl>
                                          <p:spTgt spid="24"/>
                                        </p:tgtEl>
                                        <p:attrNameLst>
                                          <p:attrName>ppt_y</p:attrName>
                                        </p:attrNameLst>
                                      </p:cBhvr>
                                      <p:tavLst>
                                        <p:tav tm="0">
                                          <p:val>
                                            <p:strVal val="ppt_y"/>
                                          </p:val>
                                        </p:tav>
                                        <p:tav tm="100000">
                                          <p:val>
                                            <p:strVal val="1+ppt_h/2"/>
                                          </p:val>
                                        </p:tav>
                                      </p:tavLst>
                                    </p:anim>
                                    <p:set>
                                      <p:cBhvr>
                                        <p:cTn id="116" dur="1" fill="hold">
                                          <p:stCondLst>
                                            <p:cond delay="2999"/>
                                          </p:stCondLst>
                                        </p:cTn>
                                        <p:tgtEl>
                                          <p:spTgt spid="24"/>
                                        </p:tgtEl>
                                        <p:attrNameLst>
                                          <p:attrName>style.visibility</p:attrName>
                                        </p:attrNameLst>
                                      </p:cBhvr>
                                      <p:to>
                                        <p:strVal val="hidden"/>
                                      </p:to>
                                    </p:set>
                                  </p:childTnLst>
                                </p:cTn>
                              </p:par>
                              <p:par>
                                <p:cTn id="117" presetID="2" presetClass="exit" presetSubtype="9" fill="hold" nodeType="withEffect">
                                  <p:stCondLst>
                                    <p:cond delay="0"/>
                                  </p:stCondLst>
                                  <p:childTnLst>
                                    <p:anim calcmode="lin" valueType="num">
                                      <p:cBhvr additive="base">
                                        <p:cTn id="118" dur="3000"/>
                                        <p:tgtEl>
                                          <p:spTgt spid="22"/>
                                        </p:tgtEl>
                                        <p:attrNameLst>
                                          <p:attrName>ppt_x</p:attrName>
                                        </p:attrNameLst>
                                      </p:cBhvr>
                                      <p:tavLst>
                                        <p:tav tm="0">
                                          <p:val>
                                            <p:strVal val="ppt_x"/>
                                          </p:val>
                                        </p:tav>
                                        <p:tav tm="100000">
                                          <p:val>
                                            <p:strVal val="0-ppt_w/2"/>
                                          </p:val>
                                        </p:tav>
                                      </p:tavLst>
                                    </p:anim>
                                    <p:anim calcmode="lin" valueType="num">
                                      <p:cBhvr additive="base">
                                        <p:cTn id="119" dur="3000"/>
                                        <p:tgtEl>
                                          <p:spTgt spid="22"/>
                                        </p:tgtEl>
                                        <p:attrNameLst>
                                          <p:attrName>ppt_y</p:attrName>
                                        </p:attrNameLst>
                                      </p:cBhvr>
                                      <p:tavLst>
                                        <p:tav tm="0">
                                          <p:val>
                                            <p:strVal val="ppt_y"/>
                                          </p:val>
                                        </p:tav>
                                        <p:tav tm="100000">
                                          <p:val>
                                            <p:strVal val="0-ppt_h/2"/>
                                          </p:val>
                                        </p:tav>
                                      </p:tavLst>
                                    </p:anim>
                                    <p:set>
                                      <p:cBhvr>
                                        <p:cTn id="120" dur="1" fill="hold">
                                          <p:stCondLst>
                                            <p:cond delay="2999"/>
                                          </p:stCondLst>
                                        </p:cTn>
                                        <p:tgtEl>
                                          <p:spTgt spid="22"/>
                                        </p:tgtEl>
                                        <p:attrNameLst>
                                          <p:attrName>style.visibility</p:attrName>
                                        </p:attrNameLst>
                                      </p:cBhvr>
                                      <p:to>
                                        <p:strVal val="hidden"/>
                                      </p:to>
                                    </p:set>
                                  </p:childTnLst>
                                </p:cTn>
                              </p:par>
                              <p:par>
                                <p:cTn id="121" presetID="2" presetClass="exit" presetSubtype="9" fill="hold" nodeType="withEffect">
                                  <p:stCondLst>
                                    <p:cond delay="0"/>
                                  </p:stCondLst>
                                  <p:childTnLst>
                                    <p:anim calcmode="lin" valueType="num">
                                      <p:cBhvr additive="base">
                                        <p:cTn id="122" dur="3000"/>
                                        <p:tgtEl>
                                          <p:spTgt spid="29"/>
                                        </p:tgtEl>
                                        <p:attrNameLst>
                                          <p:attrName>ppt_x</p:attrName>
                                        </p:attrNameLst>
                                      </p:cBhvr>
                                      <p:tavLst>
                                        <p:tav tm="0">
                                          <p:val>
                                            <p:strVal val="ppt_x"/>
                                          </p:val>
                                        </p:tav>
                                        <p:tav tm="100000">
                                          <p:val>
                                            <p:strVal val="0-ppt_w/2"/>
                                          </p:val>
                                        </p:tav>
                                      </p:tavLst>
                                    </p:anim>
                                    <p:anim calcmode="lin" valueType="num">
                                      <p:cBhvr additive="base">
                                        <p:cTn id="123" dur="3000"/>
                                        <p:tgtEl>
                                          <p:spTgt spid="29"/>
                                        </p:tgtEl>
                                        <p:attrNameLst>
                                          <p:attrName>ppt_y</p:attrName>
                                        </p:attrNameLst>
                                      </p:cBhvr>
                                      <p:tavLst>
                                        <p:tav tm="0">
                                          <p:val>
                                            <p:strVal val="ppt_y"/>
                                          </p:val>
                                        </p:tav>
                                        <p:tav tm="100000">
                                          <p:val>
                                            <p:strVal val="0-ppt_h/2"/>
                                          </p:val>
                                        </p:tav>
                                      </p:tavLst>
                                    </p:anim>
                                    <p:set>
                                      <p:cBhvr>
                                        <p:cTn id="124" dur="1" fill="hold">
                                          <p:stCondLst>
                                            <p:cond delay="2999"/>
                                          </p:stCondLst>
                                        </p:cTn>
                                        <p:tgtEl>
                                          <p:spTgt spid="29"/>
                                        </p:tgtEl>
                                        <p:attrNameLst>
                                          <p:attrName>style.visibility</p:attrName>
                                        </p:attrNameLst>
                                      </p:cBhvr>
                                      <p:to>
                                        <p:strVal val="hidden"/>
                                      </p:to>
                                    </p:set>
                                  </p:childTnLst>
                                </p:cTn>
                              </p:par>
                              <p:par>
                                <p:cTn id="125" presetID="2" presetClass="exit" presetSubtype="9" fill="hold" nodeType="withEffect">
                                  <p:stCondLst>
                                    <p:cond delay="0"/>
                                  </p:stCondLst>
                                  <p:childTnLst>
                                    <p:anim calcmode="lin" valueType="num">
                                      <p:cBhvr additive="base">
                                        <p:cTn id="126" dur="3000"/>
                                        <p:tgtEl>
                                          <p:spTgt spid="30"/>
                                        </p:tgtEl>
                                        <p:attrNameLst>
                                          <p:attrName>ppt_x</p:attrName>
                                        </p:attrNameLst>
                                      </p:cBhvr>
                                      <p:tavLst>
                                        <p:tav tm="0">
                                          <p:val>
                                            <p:strVal val="ppt_x"/>
                                          </p:val>
                                        </p:tav>
                                        <p:tav tm="100000">
                                          <p:val>
                                            <p:strVal val="0-ppt_w/2"/>
                                          </p:val>
                                        </p:tav>
                                      </p:tavLst>
                                    </p:anim>
                                    <p:anim calcmode="lin" valueType="num">
                                      <p:cBhvr additive="base">
                                        <p:cTn id="127" dur="3000"/>
                                        <p:tgtEl>
                                          <p:spTgt spid="30"/>
                                        </p:tgtEl>
                                        <p:attrNameLst>
                                          <p:attrName>ppt_y</p:attrName>
                                        </p:attrNameLst>
                                      </p:cBhvr>
                                      <p:tavLst>
                                        <p:tav tm="0">
                                          <p:val>
                                            <p:strVal val="ppt_y"/>
                                          </p:val>
                                        </p:tav>
                                        <p:tav tm="100000">
                                          <p:val>
                                            <p:strVal val="0-ppt_h/2"/>
                                          </p:val>
                                        </p:tav>
                                      </p:tavLst>
                                    </p:anim>
                                    <p:set>
                                      <p:cBhvr>
                                        <p:cTn id="128" dur="1" fill="hold">
                                          <p:stCondLst>
                                            <p:cond delay="2999"/>
                                          </p:stCondLst>
                                        </p:cTn>
                                        <p:tgtEl>
                                          <p:spTgt spid="30"/>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2"/>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5"/>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9"/>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30"/>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9"/>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1"/>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3"/>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4"/>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7"/>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28"/>
                                        </p:tgtEl>
                                        <p:attrNameLst>
                                          <p:attrName>r</p:attrName>
                                        </p:attrNameLst>
                                      </p:cBhvr>
                                    </p:animRo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2/3*#ppt_w"/>
                                          </p:val>
                                        </p:tav>
                                        <p:tav tm="100000">
                                          <p:val>
                                            <p:strVal val="#ppt_w"/>
                                          </p:val>
                                        </p:tav>
                                      </p:tavLst>
                                    </p:anim>
                                    <p:anim calcmode="lin" valueType="num">
                                      <p:cBhvr>
                                        <p:cTn id="156" dur="3000" fill="hold"/>
                                        <p:tgtEl>
                                          <p:spTgt spid="4"/>
                                        </p:tgtEl>
                                        <p:attrNameLst>
                                          <p:attrName>ppt_h</p:attrName>
                                        </p:attrNameLst>
                                      </p:cBhvr>
                                      <p:tavLst>
                                        <p:tav tm="0">
                                          <p:val>
                                            <p:strVal val="2/3*#ppt_h"/>
                                          </p:val>
                                        </p:tav>
                                        <p:tav tm="100000">
                                          <p:val>
                                            <p:strVal val="#ppt_h"/>
                                          </p:val>
                                        </p:tav>
                                      </p:tavLst>
                                    </p:anim>
                                  </p:childTnLst>
                                </p:cTn>
                              </p:par>
                              <p:par>
                                <p:cTn id="157" presetID="4"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ox(out)">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E3DE"/>
              </a:gs>
              <a:gs pos="50000">
                <a:srgbClr val="0066CC">
                  <a:shade val="67500"/>
                  <a:satMod val="115000"/>
                </a:srgbClr>
              </a:gs>
              <a:gs pos="100000">
                <a:srgbClr val="0066CC">
                  <a:shade val="100000"/>
                  <a:satMod val="115000"/>
                </a:srgbClr>
              </a:gs>
            </a:gsLst>
            <a:path path="circle">
              <a:fillToRect l="50000" t="50000" r="50000" b="50000"/>
            </a:path>
            <a:tileRect/>
          </a:gradFill>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51309"/>
          </a:xfrm>
          <a:prstGeom prst="rect">
            <a:avLst/>
          </a:prstGeom>
        </p:spPr>
      </p:pic>
      <p:pic>
        <p:nvPicPr>
          <p:cNvPr id="5" name="4 Imagen" descr="1313694966_Vector_Clipart.png"/>
          <p:cNvPicPr>
            <a:picLocks noChangeAspect="1"/>
          </p:cNvPicPr>
          <p:nvPr/>
        </p:nvPicPr>
        <p:blipFill>
          <a:blip r:embed="rId3">
            <a:duotone>
              <a:prstClr val="black"/>
              <a:srgbClr val="0066FF">
                <a:tint val="45000"/>
                <a:satMod val="400000"/>
              </a:srgbClr>
            </a:duotone>
            <a:lum contrast="40000"/>
          </a:blip>
          <a:stretch>
            <a:fillRect/>
          </a:stretch>
        </p:blipFill>
        <p:spPr>
          <a:xfrm>
            <a:off x="1785918" y="571480"/>
            <a:ext cx="5643592" cy="5643592"/>
          </a:xfrm>
          <a:prstGeom prst="rect">
            <a:avLst/>
          </a:prstGeom>
        </p:spPr>
      </p:pic>
      <p:pic>
        <p:nvPicPr>
          <p:cNvPr id="6" name="5 Imagen" descr="1313694966_Vector_Clipart.png"/>
          <p:cNvPicPr>
            <a:picLocks noChangeAspect="1"/>
          </p:cNvPicPr>
          <p:nvPr/>
        </p:nvPicPr>
        <p:blipFill>
          <a:blip r:embed="rId3">
            <a:duotone>
              <a:schemeClr val="accent2">
                <a:shade val="45000"/>
                <a:satMod val="135000"/>
              </a:schemeClr>
              <a:prstClr val="white"/>
            </a:duotone>
            <a:lum contrast="40000"/>
          </a:blip>
          <a:stretch>
            <a:fillRect/>
          </a:stretch>
        </p:blipFill>
        <p:spPr>
          <a:xfrm>
            <a:off x="2285984" y="1000108"/>
            <a:ext cx="4643460" cy="4643460"/>
          </a:xfrm>
          <a:prstGeom prst="rect">
            <a:avLst/>
          </a:prstGeom>
        </p:spPr>
      </p:pic>
      <p:pic>
        <p:nvPicPr>
          <p:cNvPr id="36866" name="Picture 2" descr="http://1.bp.blogspot.com/-GV8xhKe56Nk/T40y4bdIMXI/AAAAAAAATgo/iQ0KHUkpo-8/s1600/MUJERES+%2528876%2529.png"/>
          <p:cNvPicPr>
            <a:picLocks noChangeAspect="1" noChangeArrowheads="1"/>
          </p:cNvPicPr>
          <p:nvPr/>
        </p:nvPicPr>
        <p:blipFill>
          <a:blip r:embed="rId4"/>
          <a:srcRect/>
          <a:stretch>
            <a:fillRect/>
          </a:stretch>
        </p:blipFill>
        <p:spPr bwMode="auto">
          <a:xfrm>
            <a:off x="6000761" y="3357562"/>
            <a:ext cx="3143240" cy="3500438"/>
          </a:xfrm>
          <a:prstGeom prst="rect">
            <a:avLst/>
          </a:prstGeom>
          <a:noFill/>
        </p:spPr>
      </p:pic>
      <p:sp>
        <p:nvSpPr>
          <p:cNvPr id="8" name="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 calcmode="lin" valueType="num">
                                      <p:cBhvr>
                                        <p:cTn id="20" dur="2000" fill="hold"/>
                                        <p:tgtEl>
                                          <p:spTgt spid="6"/>
                                        </p:tgtEl>
                                        <p:attrNameLst>
                                          <p:attrName>ppt_x</p:attrName>
                                        </p:attrNameLst>
                                      </p:cBhvr>
                                      <p:tavLst>
                                        <p:tav tm="0">
                                          <p:val>
                                            <p:fltVal val="0.5"/>
                                          </p:val>
                                        </p:tav>
                                        <p:tav tm="100000">
                                          <p:val>
                                            <p:strVal val="#ppt_x"/>
                                          </p:val>
                                        </p:tav>
                                      </p:tavLst>
                                    </p:anim>
                                    <p:anim calcmode="lin" valueType="num">
                                      <p:cBhvr>
                                        <p:cTn id="21" dur="2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35" presetClass="exit" presetSubtype="0" fill="hold" nodeType="afterEffect">
                                  <p:stCondLst>
                                    <p:cond delay="0"/>
                                  </p:stCondLst>
                                  <p:childTnLst>
                                    <p:animEffect transition="out" filter="fade">
                                      <p:cBhvr>
                                        <p:cTn id="26" dur="2000"/>
                                        <p:tgtEl>
                                          <p:spTgt spid="5"/>
                                        </p:tgtEl>
                                      </p:cBhvr>
                                    </p:animEffect>
                                    <p:anim calcmode="lin" valueType="num">
                                      <p:cBhvr>
                                        <p:cTn id="27" dur="2000"/>
                                        <p:tgtEl>
                                          <p:spTgt spid="5"/>
                                        </p:tgtEl>
                                        <p:attrNameLst>
                                          <p:attrName>style.rotation</p:attrName>
                                        </p:attrNameLst>
                                      </p:cBhvr>
                                      <p:tavLst>
                                        <p:tav tm="0">
                                          <p:val>
                                            <p:fltVal val="0"/>
                                          </p:val>
                                        </p:tav>
                                        <p:tav tm="100000">
                                          <p:val>
                                            <p:fltVal val="720"/>
                                          </p:val>
                                        </p:tav>
                                      </p:tavLst>
                                    </p:anim>
                                    <p:anim calcmode="lin" valueType="num">
                                      <p:cBhvr>
                                        <p:cTn id="28" dur="2000"/>
                                        <p:tgtEl>
                                          <p:spTgt spid="5"/>
                                        </p:tgtEl>
                                        <p:attrNameLst>
                                          <p:attrName>ppt_h</p:attrName>
                                        </p:attrNameLst>
                                      </p:cBhvr>
                                      <p:tavLst>
                                        <p:tav tm="0">
                                          <p:val>
                                            <p:strVal val="ppt_h"/>
                                          </p:val>
                                        </p:tav>
                                        <p:tav tm="100000">
                                          <p:val>
                                            <p:fltVal val="0"/>
                                          </p:val>
                                        </p:tav>
                                      </p:tavLst>
                                    </p:anim>
                                    <p:anim calcmode="lin" valueType="num">
                                      <p:cBhvr>
                                        <p:cTn id="29" dur="2000"/>
                                        <p:tgtEl>
                                          <p:spTgt spid="5"/>
                                        </p:tgtEl>
                                        <p:attrNameLst>
                                          <p:attrName>ppt_w</p:attrName>
                                        </p:attrNameLst>
                                      </p:cBhvr>
                                      <p:tavLst>
                                        <p:tav tm="0">
                                          <p:val>
                                            <p:strVal val="ppt_w"/>
                                          </p:val>
                                        </p:tav>
                                        <p:tav tm="100000">
                                          <p:val>
                                            <p:fltVal val="0"/>
                                          </p:val>
                                        </p:tav>
                                      </p:tavLst>
                                    </p:anim>
                                    <p:set>
                                      <p:cBhvr>
                                        <p:cTn id="30" dur="1" fill="hold">
                                          <p:stCondLst>
                                            <p:cond delay="1999"/>
                                          </p:stCondLst>
                                        </p:cTn>
                                        <p:tgtEl>
                                          <p:spTgt spid="5"/>
                                        </p:tgtEl>
                                        <p:attrNameLst>
                                          <p:attrName>style.visibility</p:attrName>
                                        </p:attrNameLst>
                                      </p:cBhvr>
                                      <p:to>
                                        <p:strVal val="hidden"/>
                                      </p:to>
                                    </p:set>
                                  </p:childTnLst>
                                </p:cTn>
                              </p:par>
                              <p:par>
                                <p:cTn id="31" presetID="35" presetClass="exit" presetSubtype="0" fill="hold" nodeType="withEffect">
                                  <p:stCondLst>
                                    <p:cond delay="0"/>
                                  </p:stCondLst>
                                  <p:childTnLst>
                                    <p:animEffect transition="out" filter="fade">
                                      <p:cBhvr>
                                        <p:cTn id="32" dur="2000"/>
                                        <p:tgtEl>
                                          <p:spTgt spid="6"/>
                                        </p:tgtEl>
                                      </p:cBhvr>
                                    </p:animEffect>
                                    <p:anim calcmode="lin" valueType="num">
                                      <p:cBhvr>
                                        <p:cTn id="33" dur="2000"/>
                                        <p:tgtEl>
                                          <p:spTgt spid="6"/>
                                        </p:tgtEl>
                                        <p:attrNameLst>
                                          <p:attrName>style.rotation</p:attrName>
                                        </p:attrNameLst>
                                      </p:cBhvr>
                                      <p:tavLst>
                                        <p:tav tm="0">
                                          <p:val>
                                            <p:fltVal val="0"/>
                                          </p:val>
                                        </p:tav>
                                        <p:tav tm="100000">
                                          <p:val>
                                            <p:fltVal val="720"/>
                                          </p:val>
                                        </p:tav>
                                      </p:tavLst>
                                    </p:anim>
                                    <p:anim calcmode="lin" valueType="num">
                                      <p:cBhvr>
                                        <p:cTn id="34" dur="2000"/>
                                        <p:tgtEl>
                                          <p:spTgt spid="6"/>
                                        </p:tgtEl>
                                        <p:attrNameLst>
                                          <p:attrName>ppt_h</p:attrName>
                                        </p:attrNameLst>
                                      </p:cBhvr>
                                      <p:tavLst>
                                        <p:tav tm="0">
                                          <p:val>
                                            <p:strVal val="ppt_h"/>
                                          </p:val>
                                        </p:tav>
                                        <p:tav tm="100000">
                                          <p:val>
                                            <p:fltVal val="0"/>
                                          </p:val>
                                        </p:tav>
                                      </p:tavLst>
                                    </p:anim>
                                    <p:anim calcmode="lin" valueType="num">
                                      <p:cBhvr>
                                        <p:cTn id="35" dur="2000"/>
                                        <p:tgtEl>
                                          <p:spTgt spid="6"/>
                                        </p:tgtEl>
                                        <p:attrNameLst>
                                          <p:attrName>ppt_w</p:attrName>
                                        </p:attrNameLst>
                                      </p:cBhvr>
                                      <p:tavLst>
                                        <p:tav tm="0">
                                          <p:val>
                                            <p:strVal val="ppt_w"/>
                                          </p:val>
                                        </p:tav>
                                        <p:tav tm="100000">
                                          <p:val>
                                            <p:fltVal val="0"/>
                                          </p:val>
                                        </p:tav>
                                      </p:tavLst>
                                    </p:anim>
                                    <p:set>
                                      <p:cBhvr>
                                        <p:cTn id="36" dur="1" fill="hold">
                                          <p:stCondLst>
                                            <p:cond delay="1999"/>
                                          </p:stCondLst>
                                        </p:cTn>
                                        <p:tgtEl>
                                          <p:spTgt spid="6"/>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2000" fill="hold"/>
                                        <p:tgtEl>
                                          <p:spTgt spid="4"/>
                                        </p:tgtEl>
                                        <p:attrNameLst>
                                          <p:attrName>ppt_w</p:attrName>
                                        </p:attrNameLst>
                                      </p:cBhvr>
                                      <p:tavLst>
                                        <p:tav tm="0">
                                          <p:val>
                                            <p:strVal val="4/3*#ppt_w"/>
                                          </p:val>
                                        </p:tav>
                                        <p:tav tm="100000">
                                          <p:val>
                                            <p:strVal val="#ppt_w"/>
                                          </p:val>
                                        </p:tav>
                                      </p:tavLst>
                                    </p:anim>
                                    <p:anim calcmode="lin" valueType="num">
                                      <p:cBhvr>
                                        <p:cTn id="40" dur="2000" fill="hold"/>
                                        <p:tgtEl>
                                          <p:spTgt spid="4"/>
                                        </p:tgtEl>
                                        <p:attrNameLst>
                                          <p:attrName>ppt_h</p:attrName>
                                        </p:attrNameLst>
                                      </p:cBhvr>
                                      <p:tavLst>
                                        <p:tav tm="0">
                                          <p:val>
                                            <p:strVal val="4/3*#ppt_h"/>
                                          </p:val>
                                        </p:tav>
                                        <p:tav tm="100000">
                                          <p:val>
                                            <p:strVal val="#ppt_h"/>
                                          </p:val>
                                        </p:tav>
                                      </p:tavLst>
                                    </p:anim>
                                  </p:childTnLst>
                                </p:cTn>
                              </p:par>
                              <p:par>
                                <p:cTn id="41" presetID="21"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par>
                          <p:cTn id="44" fill="hold">
                            <p:stCondLst>
                              <p:cond delay="4000"/>
                            </p:stCondLst>
                            <p:childTnLst>
                              <p:par>
                                <p:cTn id="45" presetID="10" presetClass="entr" presetSubtype="0" fill="hold" nodeType="afterEffect">
                                  <p:stCondLst>
                                    <p:cond delay="2000"/>
                                  </p:stCondLst>
                                  <p:childTnLst>
                                    <p:set>
                                      <p:cBhvr>
                                        <p:cTn id="46" dur="1" fill="hold">
                                          <p:stCondLst>
                                            <p:cond delay="0"/>
                                          </p:stCondLst>
                                        </p:cTn>
                                        <p:tgtEl>
                                          <p:spTgt spid="36866"/>
                                        </p:tgtEl>
                                        <p:attrNameLst>
                                          <p:attrName>style.visibility</p:attrName>
                                        </p:attrNameLst>
                                      </p:cBhvr>
                                      <p:to>
                                        <p:strVal val="visible"/>
                                      </p:to>
                                    </p:set>
                                    <p:animEffect transition="in" filter="fade">
                                      <p:cBhvr>
                                        <p:cTn id="47" dur="50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CCCC">
                  <a:shade val="67500"/>
                  <a:satMod val="115000"/>
                </a:srgbClr>
              </a:gs>
              <a:gs pos="100000">
                <a:srgbClr val="33CCCC">
                  <a:shade val="100000"/>
                  <a:satMod val="115000"/>
                </a:srgbClr>
              </a:gs>
            </a:gsLst>
            <a:path path="circle">
              <a:fillToRect l="50000" t="50000" r="50000" b="50000"/>
            </a:path>
            <a:tileRect/>
          </a:gradFill>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7966295">
            <a:off x="3401153" y="472227"/>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64748">
            <a:off x="3401698" y="4544714"/>
            <a:ext cx="2286016" cy="2286016"/>
          </a:xfrm>
          <a:prstGeom prst="teardrop">
            <a:avLst>
              <a:gd name="adj" fmla="val 123590"/>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90461">
            <a:off x="1503271" y="2327739"/>
            <a:ext cx="2279805" cy="2369668"/>
          </a:xfrm>
          <a:prstGeom prst="teardrop">
            <a:avLst>
              <a:gd name="adj" fmla="val 116847"/>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50581">
            <a:off x="5352625" y="2352427"/>
            <a:ext cx="2384975" cy="2388141"/>
          </a:xfrm>
          <a:prstGeom prst="teardrop">
            <a:avLst>
              <a:gd name="adj" fmla="val 11522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396723">
            <a:off x="4726369" y="797286"/>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660127">
            <a:off x="2154807" y="868931"/>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000232" y="3929066"/>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857752" y="3857628"/>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73E6"/>
              </a:gs>
              <a:gs pos="50000">
                <a:srgbClr val="3333CC">
                  <a:shade val="67500"/>
                  <a:satMod val="115000"/>
                </a:srgbClr>
              </a:gs>
              <a:gs pos="100000">
                <a:srgbClr val="3333CC">
                  <a:shade val="100000"/>
                  <a:satMod val="115000"/>
                </a:srgbClr>
              </a:gs>
            </a:gsLst>
            <a:lin ang="5400000" scaled="1"/>
            <a:tileRect/>
          </a:gra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1"/>
            <a:ext cx="9144000" cy="6858000"/>
          </a:xfrm>
          <a:prstGeom prst="rect">
            <a:avLst/>
          </a:prstGeom>
        </p:spPr>
      </p:pic>
      <p:sp>
        <p:nvSpPr>
          <p:cNvPr id="5" name="4 Elipse"/>
          <p:cNvSpPr/>
          <p:nvPr/>
        </p:nvSpPr>
        <p:spPr>
          <a:xfrm>
            <a:off x="0" y="1500174"/>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71604" y="1500174"/>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214710" y="1500174"/>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786314" y="1500174"/>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6286544" y="1500174"/>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7858148" y="1500174"/>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0" y="3714752"/>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571604" y="3714752"/>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214710" y="3714752"/>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6314" y="3714752"/>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286544" y="3714752"/>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858148" y="3714752"/>
            <a:ext cx="1643042" cy="1571636"/>
          </a:xfrm>
          <a:prstGeom prst="ellipse">
            <a:avLst/>
          </a:prstGeom>
          <a:blipFill>
            <a:blip r:embed="rId3">
              <a:duotone>
                <a:schemeClr val="accent1">
                  <a:shade val="45000"/>
                  <a:satMod val="135000"/>
                </a:schemeClr>
                <a:prstClr val="white"/>
              </a:duotone>
              <a:lum contrast="40000"/>
            </a:blip>
            <a:stretch>
              <a:fillRect/>
            </a:stretch>
          </a:blipFill>
          <a:ln>
            <a:solidFill>
              <a:srgbClr val="76F4F4"/>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7" name="16 Imagen" descr="0(13).png"/>
          <p:cNvPicPr>
            <a:picLocks noChangeAspect="1"/>
          </p:cNvPicPr>
          <p:nvPr/>
        </p:nvPicPr>
        <p:blipFill>
          <a:blip r:embed="rId4"/>
          <a:stretch>
            <a:fillRect/>
          </a:stretch>
        </p:blipFill>
        <p:spPr>
          <a:xfrm>
            <a:off x="4000496" y="3181708"/>
            <a:ext cx="1672713" cy="3676292"/>
          </a:xfrm>
          <a:prstGeom prst="rect">
            <a:avLst/>
          </a:prstGeom>
        </p:spPr>
      </p:pic>
      <p:sp>
        <p:nvSpPr>
          <p:cNvPr id="18" name="17 Rectángulo"/>
          <p:cNvSpPr/>
          <p:nvPr/>
        </p:nvSpPr>
        <p:spPr>
          <a:xfrm>
            <a:off x="-428660" y="0"/>
            <a:ext cx="9929882"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1"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ppt_x"/>
                                          </p:val>
                                        </p:tav>
                                        <p:tav tm="100000">
                                          <p:val>
                                            <p:strVal val="#ppt_x"/>
                                          </p:val>
                                        </p:tav>
                                      </p:tavLst>
                                    </p:anim>
                                    <p:anim calcmode="lin" valueType="num">
                                      <p:cBhvr additive="base">
                                        <p:cTn id="51" dur="2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ppt_x"/>
                                          </p:val>
                                        </p:tav>
                                        <p:tav tm="100000">
                                          <p:val>
                                            <p:strVal val="#ppt_x"/>
                                          </p:val>
                                        </p:tav>
                                      </p:tavLst>
                                    </p:anim>
                                    <p:anim calcmode="lin" valueType="num">
                                      <p:cBhvr additive="base">
                                        <p:cTn id="55" dur="2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ppt_x"/>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2000" fill="hold"/>
                                        <p:tgtEl>
                                          <p:spTgt spid="15"/>
                                        </p:tgtEl>
                                        <p:attrNameLst>
                                          <p:attrName>ppt_x</p:attrName>
                                        </p:attrNameLst>
                                      </p:cBhvr>
                                      <p:tavLst>
                                        <p:tav tm="0">
                                          <p:val>
                                            <p:strVal val="#ppt_x"/>
                                          </p:val>
                                        </p:tav>
                                        <p:tav tm="100000">
                                          <p:val>
                                            <p:strVal val="#ppt_x"/>
                                          </p:val>
                                        </p:tav>
                                      </p:tavLst>
                                    </p:anim>
                                    <p:anim calcmode="lin" valueType="num">
                                      <p:cBhvr additive="base">
                                        <p:cTn id="63" dur="2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ppt_x"/>
                                          </p:val>
                                        </p:tav>
                                        <p:tav tm="100000">
                                          <p:val>
                                            <p:strVal val="#ppt_x"/>
                                          </p:val>
                                        </p:tav>
                                      </p:tavLst>
                                    </p:anim>
                                    <p:anim calcmode="lin" valueType="num">
                                      <p:cBhvr additive="base">
                                        <p:cTn id="67" dur="2000" fill="hold"/>
                                        <p:tgtEl>
                                          <p:spTgt spid="16"/>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1+ppt_w/2"/>
                                          </p:val>
                                        </p:tav>
                                      </p:tavLst>
                                    </p:anim>
                                    <p:anim calcmode="lin" valueType="num">
                                      <p:cBhvr additive="base">
                                        <p:cTn id="87" dur="2000"/>
                                        <p:tgtEl>
                                          <p:spTgt spid="6"/>
                                        </p:tgtEl>
                                        <p:attrNameLst>
                                          <p:attrName>ppt_y</p:attrName>
                                        </p:attrNameLst>
                                      </p:cBhvr>
                                      <p:tavLst>
                                        <p:tav tm="0">
                                          <p:val>
                                            <p:strVal val="ppt_y"/>
                                          </p:val>
                                        </p:tav>
                                        <p:tav tm="100000">
                                          <p:val>
                                            <p:strVal val="ppt_y"/>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1+ppt_w/2"/>
                                          </p:val>
                                        </p:tav>
                                      </p:tavLst>
                                    </p:anim>
                                    <p:anim calcmode="lin" valueType="num">
                                      <p:cBhvr additive="base">
                                        <p:cTn id="95" dur="2000"/>
                                        <p:tgtEl>
                                          <p:spTgt spid="8"/>
                                        </p:tgtEl>
                                        <p:attrNameLst>
                                          <p:attrName>ppt_y</p:attrName>
                                        </p:attrNameLst>
                                      </p:cBhvr>
                                      <p:tavLst>
                                        <p:tav tm="0">
                                          <p:val>
                                            <p:strVal val="ppt_y"/>
                                          </p:val>
                                        </p:tav>
                                        <p:tav tm="100000">
                                          <p:val>
                                            <p:strVal val="ppt_y"/>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1+ppt_w/2"/>
                                          </p:val>
                                        </p:tav>
                                      </p:tavLst>
                                    </p:anim>
                                    <p:anim calcmode="lin" valueType="num">
                                      <p:cBhvr additive="base">
                                        <p:cTn id="103" dur="2000"/>
                                        <p:tgtEl>
                                          <p:spTgt spid="10"/>
                                        </p:tgtEl>
                                        <p:attrNameLst>
                                          <p:attrName>ppt_y</p:attrName>
                                        </p:attrNameLst>
                                      </p:cBhvr>
                                      <p:tavLst>
                                        <p:tav tm="0">
                                          <p:val>
                                            <p:strVal val="ppt_y"/>
                                          </p:val>
                                        </p:tav>
                                        <p:tav tm="100000">
                                          <p:val>
                                            <p:strVal val="ppt_y"/>
                                          </p:val>
                                        </p:tav>
                                      </p:tavLst>
                                    </p:anim>
                                    <p:set>
                                      <p:cBhvr>
                                        <p:cTn id="104" dur="1" fill="hold">
                                          <p:stCondLst>
                                            <p:cond delay="1999"/>
                                          </p:stCondLst>
                                        </p:cTn>
                                        <p:tgtEl>
                                          <p:spTgt spid="10"/>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fill="hold" grpId="3"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10"/>
                                        </p:tgtEl>
                                        <p:attrNameLst>
                                          <p:attrName>r</p:attrName>
                                        </p:attrNameLst>
                                      </p:cBhvr>
                                    </p:animRot>
                                  </p:childTnLst>
                                </p:cTn>
                              </p:par>
                              <p:par>
                                <p:cTn id="117" presetID="2" presetClass="exit" presetSubtype="8" fill="hold" grpId="2"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0-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2"/>
                                        </p:tgtEl>
                                        <p:attrNameLst>
                                          <p:attrName>ppt_x</p:attrName>
                                        </p:attrNameLst>
                                      </p:cBhvr>
                                      <p:tavLst>
                                        <p:tav tm="0">
                                          <p:val>
                                            <p:strVal val="ppt_x"/>
                                          </p:val>
                                        </p:tav>
                                        <p:tav tm="100000">
                                          <p:val>
                                            <p:strVal val="0-ppt_w/2"/>
                                          </p:val>
                                        </p:tav>
                                      </p:tavLst>
                                    </p:anim>
                                    <p:anim calcmode="lin" valueType="num">
                                      <p:cBhvr additive="base">
                                        <p:cTn id="123" dur="2000"/>
                                        <p:tgtEl>
                                          <p:spTgt spid="12"/>
                                        </p:tgtEl>
                                        <p:attrNameLst>
                                          <p:attrName>ppt_y</p:attrName>
                                        </p:attrNameLst>
                                      </p:cBhvr>
                                      <p:tavLst>
                                        <p:tav tm="0">
                                          <p:val>
                                            <p:strVal val="ppt_y"/>
                                          </p:val>
                                        </p:tav>
                                        <p:tav tm="100000">
                                          <p:val>
                                            <p:strVal val="ppt_y"/>
                                          </p:val>
                                        </p:tav>
                                      </p:tavLst>
                                    </p:anim>
                                    <p:set>
                                      <p:cBhvr>
                                        <p:cTn id="124" dur="1" fill="hold">
                                          <p:stCondLst>
                                            <p:cond delay="1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0-ppt_w/2"/>
                                          </p:val>
                                        </p:tav>
                                      </p:tavLst>
                                    </p:anim>
                                    <p:anim calcmode="lin" valueType="num">
                                      <p:cBhvr additive="base">
                                        <p:cTn id="127" dur="2000"/>
                                        <p:tgtEl>
                                          <p:spTgt spid="13"/>
                                        </p:tgtEl>
                                        <p:attrNameLst>
                                          <p:attrName>ppt_y</p:attrName>
                                        </p:attrNameLst>
                                      </p:cBhvr>
                                      <p:tavLst>
                                        <p:tav tm="0">
                                          <p:val>
                                            <p:strVal val="ppt_y"/>
                                          </p:val>
                                        </p:tav>
                                        <p:tav tm="100000">
                                          <p:val>
                                            <p:strVal val="ppt_y"/>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14"/>
                                        </p:tgtEl>
                                        <p:attrNameLst>
                                          <p:attrName>ppt_x</p:attrName>
                                        </p:attrNameLst>
                                      </p:cBhvr>
                                      <p:tavLst>
                                        <p:tav tm="0">
                                          <p:val>
                                            <p:strVal val="ppt_x"/>
                                          </p:val>
                                        </p:tav>
                                        <p:tav tm="100000">
                                          <p:val>
                                            <p:strVal val="0-ppt_w/2"/>
                                          </p:val>
                                        </p:tav>
                                      </p:tavLst>
                                    </p:anim>
                                    <p:anim calcmode="lin" valueType="num">
                                      <p:cBhvr additive="base">
                                        <p:cTn id="131" dur="2000"/>
                                        <p:tgtEl>
                                          <p:spTgt spid="14"/>
                                        </p:tgtEl>
                                        <p:attrNameLst>
                                          <p:attrName>ppt_y</p:attrName>
                                        </p:attrNameLst>
                                      </p:cBhvr>
                                      <p:tavLst>
                                        <p:tav tm="0">
                                          <p:val>
                                            <p:strVal val="ppt_y"/>
                                          </p:val>
                                        </p:tav>
                                        <p:tav tm="100000">
                                          <p:val>
                                            <p:strVal val="ppt_y"/>
                                          </p:val>
                                        </p:tav>
                                      </p:tavLst>
                                    </p:anim>
                                    <p:set>
                                      <p:cBhvr>
                                        <p:cTn id="132" dur="1" fill="hold">
                                          <p:stCondLst>
                                            <p:cond delay="1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5"/>
                                        </p:tgtEl>
                                        <p:attrNameLst>
                                          <p:attrName>ppt_x</p:attrName>
                                        </p:attrNameLst>
                                      </p:cBhvr>
                                      <p:tavLst>
                                        <p:tav tm="0">
                                          <p:val>
                                            <p:strVal val="ppt_x"/>
                                          </p:val>
                                        </p:tav>
                                        <p:tav tm="100000">
                                          <p:val>
                                            <p:strVal val="0-ppt_w/2"/>
                                          </p:val>
                                        </p:tav>
                                      </p:tavLst>
                                    </p:anim>
                                    <p:anim calcmode="lin" valueType="num">
                                      <p:cBhvr additive="base">
                                        <p:cTn id="135" dur="2000"/>
                                        <p:tgtEl>
                                          <p:spTgt spid="15"/>
                                        </p:tgtEl>
                                        <p:attrNameLst>
                                          <p:attrName>ppt_y</p:attrName>
                                        </p:attrNameLst>
                                      </p:cBhvr>
                                      <p:tavLst>
                                        <p:tav tm="0">
                                          <p:val>
                                            <p:strVal val="ppt_y"/>
                                          </p:val>
                                        </p:tav>
                                        <p:tav tm="100000">
                                          <p:val>
                                            <p:strVal val="ppt_y"/>
                                          </p:val>
                                        </p:tav>
                                      </p:tavLst>
                                    </p:anim>
                                    <p:set>
                                      <p:cBhvr>
                                        <p:cTn id="136" dur="1" fill="hold">
                                          <p:stCondLst>
                                            <p:cond delay="1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0-ppt_w/2"/>
                                          </p:val>
                                        </p:tav>
                                      </p:tavLst>
                                    </p:anim>
                                    <p:anim calcmode="lin" valueType="num">
                                      <p:cBhvr additive="base">
                                        <p:cTn id="139" dur="2000"/>
                                        <p:tgtEl>
                                          <p:spTgt spid="16"/>
                                        </p:tgtEl>
                                        <p:attrNameLst>
                                          <p:attrName>ppt_y</p:attrName>
                                        </p:attrNameLst>
                                      </p:cBhvr>
                                      <p:tavLst>
                                        <p:tav tm="0">
                                          <p:val>
                                            <p:strVal val="ppt_y"/>
                                          </p:val>
                                        </p:tav>
                                        <p:tav tm="100000">
                                          <p:val>
                                            <p:strVal val="ppt_y"/>
                                          </p:val>
                                        </p:tav>
                                      </p:tavLst>
                                    </p:anim>
                                    <p:set>
                                      <p:cBhvr>
                                        <p:cTn id="140" dur="1" fill="hold">
                                          <p:stCondLst>
                                            <p:cond delay="1999"/>
                                          </p:stCondLst>
                                        </p:cTn>
                                        <p:tgtEl>
                                          <p:spTgt spid="16"/>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12"/>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5"/>
                                        </p:tgtEl>
                                        <p:attrNameLst>
                                          <p:attrName>r</p:attrName>
                                        </p:attrNameLst>
                                      </p:cBhvr>
                                    </p:animRot>
                                  </p:childTnLst>
                                </p:cTn>
                              </p:par>
                              <p:par>
                                <p:cTn id="151" presetID="8" presetClass="emph" presetSubtype="0" fill="hold" grpId="3" nodeType="withEffect">
                                  <p:stCondLst>
                                    <p:cond delay="0"/>
                                  </p:stCondLst>
                                  <p:childTnLst>
                                    <p:animRot by="-21600000">
                                      <p:cBhvr>
                                        <p:cTn id="152" dur="2000" fill="hold"/>
                                        <p:tgtEl>
                                          <p:spTgt spid="16"/>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2000"/>
                                        <p:tgtEl>
                                          <p:spTgt spid="4"/>
                                        </p:tgtEl>
                                      </p:cBhvr>
                                    </p:animEffect>
                                  </p:childTnLst>
                                </p:cTn>
                              </p:par>
                            </p:childTnLst>
                          </p:cTn>
                        </p:par>
                        <p:par>
                          <p:cTn id="160" fill="hold">
                            <p:stCondLst>
                              <p:cond delay="4000"/>
                            </p:stCondLst>
                            <p:childTnLst>
                              <p:par>
                                <p:cTn id="161" presetID="10" presetClass="entr" presetSubtype="0" fill="hold" nodeType="afterEffect">
                                  <p:stCondLst>
                                    <p:cond delay="0"/>
                                  </p:stCondLst>
                                  <p:childTnLst>
                                    <p:set>
                                      <p:cBhvr>
                                        <p:cTn id="162" dur="1" fill="hold">
                                          <p:stCondLst>
                                            <p:cond delay="0"/>
                                          </p:stCondLst>
                                        </p:cTn>
                                        <p:tgtEl>
                                          <p:spTgt spid="17"/>
                                        </p:tgtEl>
                                        <p:attrNameLst>
                                          <p:attrName>style.visibility</p:attrName>
                                        </p:attrNameLst>
                                      </p:cBhvr>
                                      <p:to>
                                        <p:strVal val="visible"/>
                                      </p:to>
                                    </p:set>
                                    <p:animEffect transition="in" filter="fade">
                                      <p:cBhvr>
                                        <p:cTn id="163"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259693"/>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0" y="1"/>
            <a:ext cx="9144000" cy="6858000"/>
          </a:xfrm>
          <a:prstGeom prst="rect">
            <a:avLst/>
          </a:prstGeom>
        </p:spPr>
      </p:pic>
      <p:sp>
        <p:nvSpPr>
          <p:cNvPr id="5" name="4 Medio marco"/>
          <p:cNvSpPr/>
          <p:nvPr/>
        </p:nvSpPr>
        <p:spPr>
          <a:xfrm>
            <a:off x="1071570" y="571504"/>
            <a:ext cx="2714612" cy="2428868"/>
          </a:xfrm>
          <a:prstGeom prst="halfFrame">
            <a:avLst>
              <a:gd name="adj1" fmla="val 5887"/>
              <a:gd name="adj2" fmla="val 6540"/>
            </a:avLst>
          </a:prstGeom>
          <a:solidFill>
            <a:srgbClr val="2596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1571604" y="1071546"/>
            <a:ext cx="2714612" cy="2286016"/>
          </a:xfrm>
          <a:prstGeom prst="halfFrame">
            <a:avLst>
              <a:gd name="adj1" fmla="val 6821"/>
              <a:gd name="adj2" fmla="val 7751"/>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2071670" y="1571612"/>
            <a:ext cx="2571768" cy="2071702"/>
          </a:xfrm>
          <a:prstGeom prst="halfFrame">
            <a:avLst>
              <a:gd name="adj1" fmla="val 6661"/>
              <a:gd name="adj2" fmla="val 7174"/>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5357806" y="785806"/>
            <a:ext cx="2143140" cy="2714620"/>
          </a:xfrm>
          <a:prstGeom prst="halfFrame">
            <a:avLst>
              <a:gd name="adj1" fmla="val 7876"/>
              <a:gd name="adj2" fmla="val 6884"/>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H="1">
            <a:off x="5572132" y="642918"/>
            <a:ext cx="2643174" cy="2214578"/>
          </a:xfrm>
          <a:prstGeom prst="halfFrame">
            <a:avLst>
              <a:gd name="adj1" fmla="val 6611"/>
              <a:gd name="adj2" fmla="val 6612"/>
            </a:avLst>
          </a:prstGeom>
          <a:solidFill>
            <a:srgbClr val="2596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flipH="1">
            <a:off x="4929190" y="1571612"/>
            <a:ext cx="2357454" cy="2071702"/>
          </a:xfrm>
          <a:prstGeom prst="halfFrame">
            <a:avLst>
              <a:gd name="adj1" fmla="val 6661"/>
              <a:gd name="adj2" fmla="val 7687"/>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000104" y="3428996"/>
            <a:ext cx="2857488" cy="2714620"/>
          </a:xfrm>
          <a:prstGeom prst="halfFrame">
            <a:avLst>
              <a:gd name="adj1" fmla="val 6334"/>
              <a:gd name="adj2" fmla="val 6334"/>
            </a:avLst>
          </a:prstGeom>
          <a:solidFill>
            <a:srgbClr val="2596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flipV="1">
            <a:off x="5424522" y="3362296"/>
            <a:ext cx="2928926" cy="2633706"/>
          </a:xfrm>
          <a:prstGeom prst="halfFrame">
            <a:avLst>
              <a:gd name="adj1" fmla="val 4464"/>
              <a:gd name="adj2" fmla="val 5986"/>
            </a:avLst>
          </a:prstGeom>
          <a:solidFill>
            <a:srgbClr val="2596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317365" y="3183701"/>
            <a:ext cx="2214546" cy="2848020"/>
          </a:xfrm>
          <a:prstGeom prst="halfFrame">
            <a:avLst>
              <a:gd name="adj1" fmla="val 7205"/>
              <a:gd name="adj2" fmla="val 6110"/>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a:off x="1857356" y="3429000"/>
            <a:ext cx="2000264" cy="2571768"/>
          </a:xfrm>
          <a:prstGeom prst="halfFrame">
            <a:avLst>
              <a:gd name="adj1" fmla="val 7286"/>
              <a:gd name="adj2" fmla="val 6802"/>
            </a:avLst>
          </a:prstGeom>
          <a:solidFill>
            <a:srgbClr val="AFD9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16200000">
            <a:off x="2714612" y="3357562"/>
            <a:ext cx="1357322" cy="2500330"/>
          </a:xfrm>
          <a:prstGeom prst="halfFrame">
            <a:avLst>
              <a:gd name="adj1" fmla="val 10086"/>
              <a:gd name="adj2" fmla="val 10438"/>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5388803" y="3255139"/>
            <a:ext cx="1357290" cy="2705144"/>
          </a:xfrm>
          <a:prstGeom prst="halfFrame">
            <a:avLst>
              <a:gd name="adj1" fmla="val 8625"/>
              <a:gd name="adj2" fmla="val 11045"/>
            </a:avLst>
          </a:prstGeom>
          <a:solidFill>
            <a:srgbClr val="00E3DE"/>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2000" fill="hold"/>
                                        <p:tgtEl>
                                          <p:spTgt spid="14"/>
                                        </p:tgtEl>
                                        <p:attrNameLst>
                                          <p:attrName>ppt_x</p:attrName>
                                        </p:attrNameLst>
                                      </p:cBhvr>
                                      <p:tavLst>
                                        <p:tav tm="0">
                                          <p:val>
                                            <p:strVal val="1+#ppt_w/2"/>
                                          </p:val>
                                        </p:tav>
                                        <p:tav tm="100000">
                                          <p:val>
                                            <p:strVal val="#ppt_x"/>
                                          </p:val>
                                        </p:tav>
                                      </p:tavLst>
                                    </p:anim>
                                    <p:anim calcmode="lin" valueType="num">
                                      <p:cBhvr additive="base">
                                        <p:cTn id="39" dur="2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heckerboard(across)">
                                      <p:cBhvr>
                                        <p:cTn id="58" dur="2000"/>
                                        <p:tgtEl>
                                          <p:spTgt spid="5"/>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heckerboard(across)">
                                      <p:cBhvr>
                                        <p:cTn id="61" dur="2000"/>
                                        <p:tgtEl>
                                          <p:spTgt spid="6"/>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heckerboard(across)">
                                      <p:cBhvr>
                                        <p:cTn id="64" dur="2000"/>
                                        <p:tgtEl>
                                          <p:spTgt spid="7"/>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heckerboard(across)">
                                      <p:cBhvr>
                                        <p:cTn id="67" dur="2000"/>
                                        <p:tgtEl>
                                          <p:spTgt spid="8"/>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heckerboard(across)">
                                      <p:cBhvr>
                                        <p:cTn id="70" dur="2000"/>
                                        <p:tgtEl>
                                          <p:spTgt spid="9"/>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heckerboard(across)">
                                      <p:cBhvr>
                                        <p:cTn id="73" dur="2000"/>
                                        <p:tgtEl>
                                          <p:spTgt spid="10"/>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2000"/>
                                        <p:tgtEl>
                                          <p:spTgt spid="11"/>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2000"/>
                                        <p:tgtEl>
                                          <p:spTgt spid="12"/>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heckerboard(across)">
                                      <p:cBhvr>
                                        <p:cTn id="82" dur="2000"/>
                                        <p:tgtEl>
                                          <p:spTgt spid="1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heckerboard(across)">
                                      <p:cBhvr>
                                        <p:cTn id="85" dur="2000"/>
                                        <p:tgtEl>
                                          <p:spTgt spid="1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heckerboard(across)">
                                      <p:cBhvr>
                                        <p:cTn id="88" dur="2000"/>
                                        <p:tgtEl>
                                          <p:spTgt spid="1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heckerboard(across)">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1+ppt_w/2"/>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1+ppt_w/2"/>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0-ppt_w/2"/>
                                          </p:val>
                                        </p:tav>
                                      </p:tavLst>
                                    </p:anim>
                                    <p:anim calcmode="lin" valueType="num">
                                      <p:cBhvr additive="base">
                                        <p:cTn id="107" dur="2000"/>
                                        <p:tgtEl>
                                          <p:spTgt spid="12"/>
                                        </p:tgtEl>
                                        <p:attrNameLst>
                                          <p:attrName>ppt_y</p:attrName>
                                        </p:attrNameLst>
                                      </p:cBhvr>
                                      <p:tavLst>
                                        <p:tav tm="0">
                                          <p:val>
                                            <p:strVal val="ppt_y"/>
                                          </p:val>
                                        </p:tav>
                                        <p:tav tm="100000">
                                          <p:val>
                                            <p:strVal val="0-ppt_h/2"/>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0-ppt_w/2"/>
                                          </p:val>
                                        </p:tav>
                                      </p:tavLst>
                                    </p:anim>
                                    <p:anim calcmode="lin" valueType="num">
                                      <p:cBhvr additive="base">
                                        <p:cTn id="111" dur="2000"/>
                                        <p:tgtEl>
                                          <p:spTgt spid="13"/>
                                        </p:tgtEl>
                                        <p:attrNameLst>
                                          <p:attrName>ppt_y</p:attrName>
                                        </p:attrNameLst>
                                      </p:cBhvr>
                                      <p:tavLst>
                                        <p:tav tm="0">
                                          <p:val>
                                            <p:strVal val="ppt_y"/>
                                          </p:val>
                                        </p:tav>
                                        <p:tav tm="100000">
                                          <p:val>
                                            <p:strVal val="0-ppt_h/2"/>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1+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0-ppt_h/2"/>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1+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2000" fill="hold"/>
                                        <p:tgtEl>
                                          <p:spTgt spid="4"/>
                                        </p:tgtEl>
                                        <p:attrNameLst>
                                          <p:attrName>ppt_w</p:attrName>
                                        </p:attrNameLst>
                                      </p:cBhvr>
                                      <p:tavLst>
                                        <p:tav tm="0">
                                          <p:val>
                                            <p:strVal val="4/3*#ppt_w"/>
                                          </p:val>
                                        </p:tav>
                                        <p:tav tm="100000">
                                          <p:val>
                                            <p:strVal val="#ppt_w"/>
                                          </p:val>
                                        </p:tav>
                                      </p:tavLst>
                                    </p:anim>
                                    <p:anim calcmode="lin" valueType="num">
                                      <p:cBhvr>
                                        <p:cTn id="144" dur="2000" fill="hold"/>
                                        <p:tgtEl>
                                          <p:spTgt spid="4"/>
                                        </p:tgtEl>
                                        <p:attrNameLst>
                                          <p:attrName>ppt_h</p:attrName>
                                        </p:attrNameLst>
                                      </p:cBhvr>
                                      <p:tavLst>
                                        <p:tav tm="0">
                                          <p:val>
                                            <p:strVal val="4/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71849"/>
              </a:gs>
              <a:gs pos="50000">
                <a:srgbClr val="3366FF">
                  <a:shade val="67500"/>
                  <a:satMod val="115000"/>
                </a:srgbClr>
              </a:gs>
              <a:gs pos="100000">
                <a:srgbClr val="3366FF">
                  <a:shade val="100000"/>
                  <a:satMod val="115000"/>
                </a:srgbClr>
              </a:gs>
            </a:gsLst>
            <a:lin ang="16200000" scaled="1"/>
            <a:tileRect/>
          </a:gradFill>
        </p:spPr>
        <p:txBody>
          <a:bodyPr/>
          <a:lstStyle/>
          <a:p>
            <a:endParaRPr lang="es-ES" dirty="0"/>
          </a:p>
        </p:txBody>
      </p:sp>
      <p:pic>
        <p:nvPicPr>
          <p:cNvPr id="4" name="3 Imagen" descr="0(44).jpg"/>
          <p:cNvPicPr>
            <a:picLocks noChangeAspect="1"/>
          </p:cNvPicPr>
          <p:nvPr/>
        </p:nvPicPr>
        <p:blipFill>
          <a:blip r:embed="rId2"/>
          <a:stretch>
            <a:fillRect/>
          </a:stretch>
        </p:blipFill>
        <p:spPr>
          <a:xfrm>
            <a:off x="0" y="0"/>
            <a:ext cx="9144000" cy="6858000"/>
          </a:xfrm>
          <a:prstGeom prst="rect">
            <a:avLst/>
          </a:prstGeom>
        </p:spPr>
      </p:pic>
      <p:pic>
        <p:nvPicPr>
          <p:cNvPr id="5" name="4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3500430" y="0"/>
            <a:ext cx="1000132" cy="1005158"/>
          </a:xfrm>
          <a:prstGeom prst="rect">
            <a:avLst/>
          </a:prstGeom>
          <a:effectLst>
            <a:reflection blurRad="6350" stA="50000" endA="300" endPos="90000" dist="50800" dir="5400000" sy="-100000" algn="bl" rotWithShape="0"/>
          </a:effectLst>
        </p:spPr>
      </p:pic>
      <p:pic>
        <p:nvPicPr>
          <p:cNvPr id="6" name="5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4500562" y="0"/>
            <a:ext cx="1000132" cy="1005158"/>
          </a:xfrm>
          <a:prstGeom prst="rect">
            <a:avLst/>
          </a:prstGeom>
          <a:effectLst>
            <a:reflection blurRad="6350" stA="50000" endA="300" endPos="90000" dist="50800" dir="5400000" sy="-100000" algn="bl" rotWithShape="0"/>
          </a:effectLst>
        </p:spPr>
      </p:pic>
      <p:pic>
        <p:nvPicPr>
          <p:cNvPr id="7" name="6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2928926" y="857232"/>
            <a:ext cx="1000132" cy="1005158"/>
          </a:xfrm>
          <a:prstGeom prst="rect">
            <a:avLst/>
          </a:prstGeom>
          <a:effectLst>
            <a:reflection blurRad="6350" stA="50000" endA="300" endPos="90000" dist="50800" dir="5400000" sy="-100000" algn="bl" rotWithShape="0"/>
          </a:effectLst>
        </p:spPr>
      </p:pic>
      <p:pic>
        <p:nvPicPr>
          <p:cNvPr id="8" name="7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5214942" y="785794"/>
            <a:ext cx="1000132" cy="1005158"/>
          </a:xfrm>
          <a:prstGeom prst="rect">
            <a:avLst/>
          </a:prstGeom>
          <a:effectLst>
            <a:reflection blurRad="6350" stA="50000" endA="300" endPos="90000" dist="50800" dir="5400000" sy="-100000" algn="bl" rotWithShape="0"/>
          </a:effectLst>
        </p:spPr>
      </p:pic>
      <p:pic>
        <p:nvPicPr>
          <p:cNvPr id="9" name="8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2357422" y="1714488"/>
            <a:ext cx="1000132" cy="1005158"/>
          </a:xfrm>
          <a:prstGeom prst="rect">
            <a:avLst/>
          </a:prstGeom>
          <a:effectLst>
            <a:reflection blurRad="6350" stA="50000" endA="300" endPos="90000" dist="50800" dir="5400000" sy="-100000" algn="bl" rotWithShape="0"/>
          </a:effectLst>
        </p:spPr>
      </p:pic>
      <p:pic>
        <p:nvPicPr>
          <p:cNvPr id="10" name="9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5715008" y="1643050"/>
            <a:ext cx="1000132" cy="1005158"/>
          </a:xfrm>
          <a:prstGeom prst="rect">
            <a:avLst/>
          </a:prstGeom>
          <a:effectLst>
            <a:reflection blurRad="6350" stA="50000" endA="300" endPos="90000" dist="50800" dir="5400000" sy="-100000" algn="bl" rotWithShape="0"/>
          </a:effectLst>
        </p:spPr>
      </p:pic>
      <p:pic>
        <p:nvPicPr>
          <p:cNvPr id="11" name="10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1785918" y="2571744"/>
            <a:ext cx="1000132" cy="1005158"/>
          </a:xfrm>
          <a:prstGeom prst="rect">
            <a:avLst/>
          </a:prstGeom>
          <a:effectLst>
            <a:reflection blurRad="6350" stA="50000" endA="300" endPos="90000" dist="50800" dir="5400000" sy="-100000" algn="bl" rotWithShape="0"/>
          </a:effectLst>
        </p:spPr>
      </p:pic>
      <p:pic>
        <p:nvPicPr>
          <p:cNvPr id="12" name="11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6286512" y="2428868"/>
            <a:ext cx="1000132" cy="1005158"/>
          </a:xfrm>
          <a:prstGeom prst="rect">
            <a:avLst/>
          </a:prstGeom>
          <a:effectLst>
            <a:reflection blurRad="6350" stA="50000" endA="300" endPos="90000" dist="50800" dir="5400000" sy="-100000" algn="bl" rotWithShape="0"/>
          </a:effectLst>
        </p:spPr>
      </p:pic>
      <p:pic>
        <p:nvPicPr>
          <p:cNvPr id="13" name="12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1214414" y="3429000"/>
            <a:ext cx="1000132" cy="1005158"/>
          </a:xfrm>
          <a:prstGeom prst="rect">
            <a:avLst/>
          </a:prstGeom>
          <a:effectLst>
            <a:reflection blurRad="6350" stA="50000" endA="300" endPos="90000" dist="50800" dir="5400000" sy="-100000" algn="bl" rotWithShape="0"/>
          </a:effectLst>
        </p:spPr>
      </p:pic>
      <p:pic>
        <p:nvPicPr>
          <p:cNvPr id="14" name="13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6858016" y="3286124"/>
            <a:ext cx="1000132" cy="1005158"/>
          </a:xfrm>
          <a:prstGeom prst="rect">
            <a:avLst/>
          </a:prstGeom>
          <a:effectLst>
            <a:reflection blurRad="6350" stA="50000" endA="300" endPos="90000" dist="50800" dir="5400000" sy="-100000" algn="bl" rotWithShape="0"/>
          </a:effectLst>
        </p:spPr>
      </p:pic>
      <p:pic>
        <p:nvPicPr>
          <p:cNvPr id="15" name="14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571472" y="4214818"/>
            <a:ext cx="1000132" cy="1005158"/>
          </a:xfrm>
          <a:prstGeom prst="rect">
            <a:avLst/>
          </a:prstGeom>
          <a:effectLst>
            <a:reflection blurRad="6350" stA="50000" endA="300" endPos="90000" dist="50800" dir="5400000" sy="-100000" algn="bl" rotWithShape="0"/>
          </a:effectLst>
        </p:spPr>
      </p:pic>
      <p:pic>
        <p:nvPicPr>
          <p:cNvPr id="16" name="15 Imagen" descr="wreath-287175_640.png"/>
          <p:cNvPicPr>
            <a:picLocks noChangeAspect="1"/>
          </p:cNvPicPr>
          <p:nvPr/>
        </p:nvPicPr>
        <p:blipFill>
          <a:blip r:embed="rId3">
            <a:duotone>
              <a:prstClr val="black"/>
              <a:srgbClr val="99CCFF">
                <a:tint val="45000"/>
                <a:satMod val="400000"/>
              </a:srgbClr>
            </a:duotone>
            <a:lum bright="-10000" contrast="40000"/>
          </a:blip>
          <a:stretch>
            <a:fillRect/>
          </a:stretch>
        </p:blipFill>
        <p:spPr>
          <a:xfrm>
            <a:off x="7500958" y="4071942"/>
            <a:ext cx="1000132" cy="1005158"/>
          </a:xfrm>
          <a:prstGeom prst="rect">
            <a:avLst/>
          </a:prstGeom>
          <a:effectLst>
            <a:reflection blurRad="6350" stA="50000" endA="300" endPos="90000" dist="50800" dir="5400000" sy="-100000" algn="bl" rotWithShape="0"/>
          </a:effectLst>
        </p:spPr>
      </p:pic>
      <p:pic>
        <p:nvPicPr>
          <p:cNvPr id="17" name="16 Imagen" descr="0(9).png"/>
          <p:cNvPicPr>
            <a:picLocks noChangeAspect="1"/>
          </p:cNvPicPr>
          <p:nvPr/>
        </p:nvPicPr>
        <p:blipFill>
          <a:blip r:embed="rId4"/>
          <a:stretch>
            <a:fillRect/>
          </a:stretch>
        </p:blipFill>
        <p:spPr>
          <a:xfrm>
            <a:off x="3286116" y="3571876"/>
            <a:ext cx="5857884" cy="3286124"/>
          </a:xfrm>
          <a:prstGeom prst="rect">
            <a:avLst/>
          </a:prstGeom>
        </p:spPr>
      </p:pic>
      <p:sp>
        <p:nvSpPr>
          <p:cNvPr id="18" name="1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1+#ppt_w/2"/>
                                          </p:val>
                                        </p:tav>
                                        <p:tav tm="100000">
                                          <p:val>
                                            <p:strVal val="#ppt_x"/>
                                          </p:val>
                                        </p:tav>
                                      </p:tavLst>
                                    </p:anim>
                                    <p:anim calcmode="lin" valueType="num">
                                      <p:cBhvr additive="base">
                                        <p:cTn id="43" dur="2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1+#ppt_w/2"/>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2" fill="hold"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1+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1+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1+ppt_w/2"/>
                                          </p:val>
                                        </p:tav>
                                      </p:tavLst>
                                    </p:anim>
                                    <p:anim calcmode="lin" valueType="num">
                                      <p:cBhvr additive="base">
                                        <p:cTn id="99" dur="2000"/>
                                        <p:tgtEl>
                                          <p:spTgt spid="13"/>
                                        </p:tgtEl>
                                        <p:attrNameLst>
                                          <p:attrName>ppt_y</p:attrName>
                                        </p:attrNameLst>
                                      </p:cBhvr>
                                      <p:tavLst>
                                        <p:tav tm="0">
                                          <p:val>
                                            <p:strVal val="ppt_y"/>
                                          </p:val>
                                        </p:tav>
                                        <p:tav tm="100000">
                                          <p:val>
                                            <p:strVal val="ppt_y"/>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1+ppt_w/2"/>
                                          </p:val>
                                        </p:tav>
                                      </p:tavLst>
                                    </p:anim>
                                    <p:anim calcmode="lin" valueType="num">
                                      <p:cBhvr additive="base">
                                        <p:cTn id="103" dur="2000"/>
                                        <p:tgtEl>
                                          <p:spTgt spid="15"/>
                                        </p:tgtEl>
                                        <p:attrNameLst>
                                          <p:attrName>ppt_y</p:attrName>
                                        </p:attrNameLst>
                                      </p:cBhvr>
                                      <p:tavLst>
                                        <p:tav tm="0">
                                          <p:val>
                                            <p:strVal val="ppt_y"/>
                                          </p:val>
                                        </p:tav>
                                        <p:tav tm="100000">
                                          <p:val>
                                            <p:strVal val="ppt_y"/>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0-ppt_w/2"/>
                                          </p:val>
                                        </p:tav>
                                      </p:tavLst>
                                    </p:anim>
                                    <p:anim calcmode="lin" valueType="num">
                                      <p:cBhvr additive="base">
                                        <p:cTn id="115" dur="2000"/>
                                        <p:tgtEl>
                                          <p:spTgt spid="10"/>
                                        </p:tgtEl>
                                        <p:attrNameLst>
                                          <p:attrName>ppt_y</p:attrName>
                                        </p:attrNameLst>
                                      </p:cBhvr>
                                      <p:tavLst>
                                        <p:tav tm="0">
                                          <p:val>
                                            <p:strVal val="ppt_y"/>
                                          </p:val>
                                        </p:tav>
                                        <p:tav tm="100000">
                                          <p:val>
                                            <p:strVal val="ppt_y"/>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0-ppt_w/2"/>
                                          </p:val>
                                        </p:tav>
                                      </p:tavLst>
                                    </p:anim>
                                    <p:anim calcmode="lin" valueType="num">
                                      <p:cBhvr additive="base">
                                        <p:cTn id="119" dur="2000"/>
                                        <p:tgtEl>
                                          <p:spTgt spid="12"/>
                                        </p:tgtEl>
                                        <p:attrNameLst>
                                          <p:attrName>ppt_y</p:attrName>
                                        </p:attrNameLst>
                                      </p:cBhvr>
                                      <p:tavLst>
                                        <p:tav tm="0">
                                          <p:val>
                                            <p:strVal val="ppt_y"/>
                                          </p:val>
                                        </p:tav>
                                        <p:tav tm="100000">
                                          <p:val>
                                            <p:strVal val="ppt_y"/>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0-ppt_w/2"/>
                                          </p:val>
                                        </p:tav>
                                      </p:tavLst>
                                    </p:anim>
                                    <p:anim calcmode="lin" valueType="num">
                                      <p:cBhvr additive="base">
                                        <p:cTn id="123" dur="2000"/>
                                        <p:tgtEl>
                                          <p:spTgt spid="14"/>
                                        </p:tgtEl>
                                        <p:attrNameLst>
                                          <p:attrName>ppt_y</p:attrName>
                                        </p:attrNameLst>
                                      </p:cBhvr>
                                      <p:tavLst>
                                        <p:tav tm="0">
                                          <p:val>
                                            <p:strVal val="ppt_y"/>
                                          </p:val>
                                        </p:tav>
                                        <p:tav tm="100000">
                                          <p:val>
                                            <p:strVal val="ppt_y"/>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5"/>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2000"/>
                                        <p:tgtEl>
                                          <p:spTgt spid="4"/>
                                        </p:tgtEl>
                                      </p:cBhvr>
                                    </p:animEffect>
                                  </p:childTnLst>
                                </p:cTn>
                              </p:par>
                            </p:childTnLst>
                          </p:cTn>
                        </p:par>
                        <p:par>
                          <p:cTn id="160" fill="hold">
                            <p:stCondLst>
                              <p:cond delay="4000"/>
                            </p:stCondLst>
                            <p:childTnLst>
                              <p:par>
                                <p:cTn id="161" presetID="10" presetClass="entr" presetSubtype="0" fill="hold" nodeType="afterEffect">
                                  <p:stCondLst>
                                    <p:cond delay="0"/>
                                  </p:stCondLst>
                                  <p:childTnLst>
                                    <p:set>
                                      <p:cBhvr>
                                        <p:cTn id="162" dur="1" fill="hold">
                                          <p:stCondLst>
                                            <p:cond delay="0"/>
                                          </p:stCondLst>
                                        </p:cTn>
                                        <p:tgtEl>
                                          <p:spTgt spid="17"/>
                                        </p:tgtEl>
                                        <p:attrNameLst>
                                          <p:attrName>style.visibility</p:attrName>
                                        </p:attrNameLst>
                                      </p:cBhvr>
                                      <p:to>
                                        <p:strVal val="visible"/>
                                      </p:to>
                                    </p:set>
                                    <p:animEffect transition="in" filter="fade">
                                      <p:cBhvr>
                                        <p:cTn id="163"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259693">
                  <a:shade val="67500"/>
                  <a:satMod val="115000"/>
                </a:srgbClr>
              </a:gs>
              <a:gs pos="100000">
                <a:srgbClr val="259693">
                  <a:shade val="100000"/>
                  <a:satMod val="115000"/>
                </a:srgbClr>
              </a:gs>
            </a:gsLst>
            <a:path path="circle">
              <a:fillToRect l="50000" t="50000" r="50000" b="50000"/>
            </a:path>
            <a:tileRect/>
          </a:gradFill>
        </p:spPr>
        <p:txBody>
          <a:bodyPr/>
          <a:lstStyle/>
          <a:p>
            <a:endParaRPr lang="es-ES" dirty="0"/>
          </a:p>
        </p:txBody>
      </p:sp>
      <p:pic>
        <p:nvPicPr>
          <p:cNvPr id="4" name="3 Imagen" descr="0(45).jpg"/>
          <p:cNvPicPr>
            <a:picLocks noChangeAspect="1"/>
          </p:cNvPicPr>
          <p:nvPr/>
        </p:nvPicPr>
        <p:blipFill>
          <a:blip r:embed="rId2"/>
          <a:stretch>
            <a:fillRect/>
          </a:stretch>
        </p:blipFill>
        <p:spPr>
          <a:xfrm>
            <a:off x="0" y="13368"/>
            <a:ext cx="9144000" cy="6844632"/>
          </a:xfrm>
          <a:prstGeom prst="rect">
            <a:avLst/>
          </a:prstGeom>
        </p:spPr>
      </p:pic>
      <p:sp>
        <p:nvSpPr>
          <p:cNvPr id="5" name="4 Elipse"/>
          <p:cNvSpPr/>
          <p:nvPr/>
        </p:nvSpPr>
        <p:spPr>
          <a:xfrm>
            <a:off x="1928794" y="2643182"/>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000496" y="4643446"/>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857620" y="500042"/>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286512" y="2428868"/>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14546" y="1000108"/>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643570" y="1000108"/>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214546" y="4357694"/>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715008" y="4143380"/>
            <a:ext cx="1928826" cy="1714512"/>
          </a:xfrm>
          <a:prstGeom prst="ellipse">
            <a:avLst/>
          </a:prstGeom>
          <a:blipFill>
            <a:blip r:embed="rId3">
              <a:duotone>
                <a:prstClr val="black"/>
                <a:srgbClr val="00E3DE">
                  <a:tint val="45000"/>
                  <a:satMod val="400000"/>
                </a:srgbClr>
              </a:duotone>
              <a:lum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1748" name="Picture 4" descr="http://i45.tinypic.com/2yjvtab.gif"/>
          <p:cNvPicPr>
            <a:picLocks noChangeAspect="1" noChangeArrowheads="1" noCrop="1"/>
          </p:cNvPicPr>
          <p:nvPr/>
        </p:nvPicPr>
        <p:blipFill>
          <a:blip r:embed="rId4"/>
          <a:srcRect/>
          <a:stretch>
            <a:fillRect/>
          </a:stretch>
        </p:blipFill>
        <p:spPr bwMode="auto">
          <a:xfrm>
            <a:off x="3286116" y="1428736"/>
            <a:ext cx="2343150" cy="3743325"/>
          </a:xfrm>
          <a:prstGeom prst="rect">
            <a:avLst/>
          </a:prstGeom>
          <a:noFill/>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2000"/>
                                        <p:tgtEl>
                                          <p:spTgt spid="4"/>
                                        </p:tgtEl>
                                      </p:cBhvr>
                                    </p:animEffect>
                                  </p:childTnLst>
                                </p:cTn>
                              </p:par>
                            </p:childTnLst>
                          </p:cTn>
                        </p:par>
                        <p:par>
                          <p:cTn id="144" fill="hold">
                            <p:stCondLst>
                              <p:cond delay="4000"/>
                            </p:stCondLst>
                            <p:childTnLst>
                              <p:par>
                                <p:cTn id="145" presetID="0" presetClass="path" presetSubtype="0" accel="50000" decel="50000" fill="hold" nodeType="afterEffect">
                                  <p:stCondLst>
                                    <p:cond delay="0"/>
                                  </p:stCondLst>
                                  <p:childTnLst>
                                    <p:animMotion origin="layout" path="M 0.00486 -0.04421 C -0.00087 -0.02894 -0.0066 -0.01343 -0.00885 0.00185 C -0.01111 0.01713 -0.0099 0.02963 -0.00885 0.04769 C -0.00781 0.06574 -0.00295 0.08843 -0.00208 0.10995 C -0.00122 0.13148 -0.00382 0.15602 -0.00382 0.17662 C -0.00382 0.19722 -0.00295 0.21551 -0.00208 0.23403 " pathEditMode="relative" rAng="0" ptsTypes="aaaaaA">
                                      <p:cBhvr>
                                        <p:cTn id="146" dur="5000" fill="hold"/>
                                        <p:tgtEl>
                                          <p:spTgt spid="31748"/>
                                        </p:tgtEl>
                                        <p:attrNameLst>
                                          <p:attrName>ppt_x</p:attrName>
                                          <p:attrName>ppt_y</p:attrName>
                                        </p:attrNameLst>
                                      </p:cBhvr>
                                      <p:rCtr x="-8" y="13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259693">
                  <a:shade val="30000"/>
                  <a:satMod val="115000"/>
                </a:srgbClr>
              </a:gs>
              <a:gs pos="50000">
                <a:srgbClr val="259693">
                  <a:shade val="67500"/>
                  <a:satMod val="115000"/>
                </a:srgbClr>
              </a:gs>
              <a:gs pos="100000">
                <a:srgbClr val="259693">
                  <a:shade val="100000"/>
                  <a:satMod val="115000"/>
                </a:srgbClr>
              </a:gs>
            </a:gsLst>
            <a:lin ang="5400000" scaled="1"/>
            <a:tileRect/>
          </a:gradFill>
        </p:spPr>
        <p:txBody>
          <a:bodyPr/>
          <a:lstStyle/>
          <a:p>
            <a:endParaRPr lang="es-ES" dirty="0"/>
          </a:p>
        </p:txBody>
      </p:sp>
      <p:pic>
        <p:nvPicPr>
          <p:cNvPr id="4" name="3 Imagen" descr="0(46).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5400000">
            <a:off x="-87609" y="351660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87609"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6200000">
            <a:off x="7080142"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7080142" y="3445171"/>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1984061" y="3588047"/>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984061"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6200000">
            <a:off x="4913019"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6200000">
            <a:off x="4913019" y="3445171"/>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22" name="Picture 2" descr="FEMMES/ Maillot de bain"/>
          <p:cNvPicPr>
            <a:picLocks noChangeAspect="1" noChangeArrowheads="1"/>
          </p:cNvPicPr>
          <p:nvPr/>
        </p:nvPicPr>
        <p:blipFill>
          <a:blip r:embed="rId4"/>
          <a:srcRect/>
          <a:stretch>
            <a:fillRect/>
          </a:stretch>
        </p:blipFill>
        <p:spPr bwMode="auto">
          <a:xfrm>
            <a:off x="1785918" y="0"/>
            <a:ext cx="5857876" cy="7117320"/>
          </a:xfrm>
          <a:prstGeom prst="rect">
            <a:avLst/>
          </a:prstGeom>
          <a:noFill/>
        </p:spPr>
      </p:pic>
      <p:sp>
        <p:nvSpPr>
          <p:cNvPr id="14" name="13 Rectángulo"/>
          <p:cNvSpPr/>
          <p:nvPr/>
        </p:nvSpPr>
        <p:spPr>
          <a:xfrm>
            <a:off x="0" y="0"/>
            <a:ext cx="9144000" cy="707233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42"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outHorizontal)">
                                      <p:cBhvr>
                                        <p:cTn id="42" dur="2000"/>
                                        <p:tgtEl>
                                          <p:spTgt spid="5"/>
                                        </p:tgtEl>
                                      </p:cBhvr>
                                    </p:animEffect>
                                  </p:childTnLst>
                                </p:cTn>
                              </p:par>
                              <p:par>
                                <p:cTn id="43" presetID="16" presetClass="entr" presetSubtype="42"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outHorizontal)">
                                      <p:cBhvr>
                                        <p:cTn id="45" dur="2000"/>
                                        <p:tgtEl>
                                          <p:spTgt spid="6"/>
                                        </p:tgtEl>
                                      </p:cBhvr>
                                    </p:animEffect>
                                  </p:childTnLst>
                                </p:cTn>
                              </p:par>
                              <p:par>
                                <p:cTn id="46" presetID="16" presetClass="entr" presetSubtype="42"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outHorizontal)">
                                      <p:cBhvr>
                                        <p:cTn id="48" dur="2000"/>
                                        <p:tgtEl>
                                          <p:spTgt spid="7"/>
                                        </p:tgtEl>
                                      </p:cBhvr>
                                    </p:animEffect>
                                  </p:childTnLst>
                                </p:cTn>
                              </p:par>
                              <p:par>
                                <p:cTn id="49" presetID="16" presetClass="entr" presetSubtype="42"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outHorizontal)">
                                      <p:cBhvr>
                                        <p:cTn id="51" dur="2000"/>
                                        <p:tgtEl>
                                          <p:spTgt spid="8"/>
                                        </p:tgtEl>
                                      </p:cBhvr>
                                    </p:animEffect>
                                  </p:childTnLst>
                                </p:cTn>
                              </p:par>
                              <p:par>
                                <p:cTn id="52" presetID="16" presetClass="entr" presetSubtype="4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outHorizontal)">
                                      <p:cBhvr>
                                        <p:cTn id="54" dur="2000"/>
                                        <p:tgtEl>
                                          <p:spTgt spid="9"/>
                                        </p:tgtEl>
                                      </p:cBhvr>
                                    </p:animEffect>
                                  </p:childTnLst>
                                </p:cTn>
                              </p:par>
                              <p:par>
                                <p:cTn id="55" presetID="16" presetClass="entr" presetSubtype="42"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outHorizontal)">
                                      <p:cBhvr>
                                        <p:cTn id="57" dur="2000"/>
                                        <p:tgtEl>
                                          <p:spTgt spid="10"/>
                                        </p:tgtEl>
                                      </p:cBhvr>
                                    </p:animEffect>
                                  </p:childTnLst>
                                </p:cTn>
                              </p:par>
                              <p:par>
                                <p:cTn id="58" presetID="16" presetClass="entr" presetSubtype="42"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outHorizontal)">
                                      <p:cBhvr>
                                        <p:cTn id="60" dur="2000"/>
                                        <p:tgtEl>
                                          <p:spTgt spid="11"/>
                                        </p:tgtEl>
                                      </p:cBhvr>
                                    </p:animEffect>
                                  </p:childTnLst>
                                </p:cTn>
                              </p:par>
                              <p:par>
                                <p:cTn id="61" presetID="16" presetClass="entr" presetSubtype="42"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outHorizontal)">
                                      <p:cBhvr>
                                        <p:cTn id="63" dur="2000"/>
                                        <p:tgtEl>
                                          <p:spTgt spid="12"/>
                                        </p:tgtEl>
                                      </p:cBhvr>
                                    </p:animEffect>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par>
                                <p:cTn id="80" presetID="2" presetClass="exit" presetSubtype="2" fill="hold" grpId="3"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3"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grpId="3"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3"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3"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3" presetClass="entr" presetSubtype="288"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 calcmode="lin" valueType="num">
                                      <p:cBhvr>
                                        <p:cTn id="114" dur="2000" fill="hold"/>
                                        <p:tgtEl>
                                          <p:spTgt spid="4"/>
                                        </p:tgtEl>
                                        <p:attrNameLst>
                                          <p:attrName>ppt_w</p:attrName>
                                        </p:attrNameLst>
                                      </p:cBhvr>
                                      <p:tavLst>
                                        <p:tav tm="0">
                                          <p:val>
                                            <p:strVal val="4/3*#ppt_w"/>
                                          </p:val>
                                        </p:tav>
                                        <p:tav tm="100000">
                                          <p:val>
                                            <p:strVal val="#ppt_w"/>
                                          </p:val>
                                        </p:tav>
                                      </p:tavLst>
                                    </p:anim>
                                    <p:anim calcmode="lin" valueType="num">
                                      <p:cBhvr>
                                        <p:cTn id="115" dur="2000" fill="hold"/>
                                        <p:tgtEl>
                                          <p:spTgt spid="4"/>
                                        </p:tgtEl>
                                        <p:attrNameLst>
                                          <p:attrName>ppt_h</p:attrName>
                                        </p:attrNameLst>
                                      </p:cBhvr>
                                      <p:tavLst>
                                        <p:tav tm="0">
                                          <p:val>
                                            <p:strVal val="4/3*#ppt_h"/>
                                          </p:val>
                                        </p:tav>
                                        <p:tav tm="100000">
                                          <p:val>
                                            <p:strVal val="#ppt_h"/>
                                          </p:val>
                                        </p:tav>
                                      </p:tavLst>
                                    </p:anim>
                                  </p:childTnLst>
                                </p:cTn>
                              </p:par>
                              <p:par>
                                <p:cTn id="116" presetID="16" presetClass="entr" presetSubtype="37"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Effect transition="in" filter="barn(outVertical)">
                                      <p:cBhvr>
                                        <p:cTn id="118" dur="2000"/>
                                        <p:tgtEl>
                                          <p:spTgt spid="4"/>
                                        </p:tgtEl>
                                      </p:cBhvr>
                                    </p:animEffect>
                                  </p:childTnLst>
                                </p:cTn>
                              </p:par>
                            </p:childTnLst>
                          </p:cTn>
                        </p:par>
                        <p:par>
                          <p:cTn id="119" fill="hold">
                            <p:stCondLst>
                              <p:cond delay="2000"/>
                            </p:stCondLst>
                            <p:childTnLst>
                              <p:par>
                                <p:cTn id="120" presetID="10" presetClass="entr" presetSubtype="0" fill="hold" nodeType="afterEffect">
                                  <p:stCondLst>
                                    <p:cond delay="0"/>
                                  </p:stCondLst>
                                  <p:childTnLst>
                                    <p:set>
                                      <p:cBhvr>
                                        <p:cTn id="121" dur="1" fill="hold">
                                          <p:stCondLst>
                                            <p:cond delay="0"/>
                                          </p:stCondLst>
                                        </p:cTn>
                                        <p:tgtEl>
                                          <p:spTgt spid="30722"/>
                                        </p:tgtEl>
                                        <p:attrNameLst>
                                          <p:attrName>style.visibility</p:attrName>
                                        </p:attrNameLst>
                                      </p:cBhvr>
                                      <p:to>
                                        <p:strVal val="visible"/>
                                      </p:to>
                                    </p:set>
                                    <p:animEffect transition="in" filter="fade">
                                      <p:cBhvr>
                                        <p:cTn id="122" dur="2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33CCCC"/>
              </a:gs>
              <a:gs pos="50000">
                <a:srgbClr val="3333CC">
                  <a:shade val="67500"/>
                  <a:satMod val="115000"/>
                </a:srgbClr>
              </a:gs>
              <a:gs pos="100000">
                <a:srgbClr val="3333CC">
                  <a:shade val="100000"/>
                  <a:satMod val="115000"/>
                </a:srgbClr>
              </a:gs>
            </a:gsLst>
            <a:path path="circle">
              <a:fillToRect l="50000" t="50000" r="50000" b="50000"/>
            </a:path>
            <a:tileRect/>
          </a:gra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928794" y="2643182"/>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929058" y="4786322"/>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857620" y="500042"/>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286512" y="2428868"/>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214546" y="1000108"/>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643570" y="1000108"/>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214546" y="4357694"/>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715008" y="4143380"/>
            <a:ext cx="1928826" cy="1714512"/>
          </a:xfrm>
          <a:prstGeom prst="ellipse">
            <a:avLst/>
          </a:prstGeom>
          <a:blipFill>
            <a:blip r:embed="rId3" cstate="print">
              <a:duotone>
                <a:prstClr val="black"/>
                <a:srgbClr val="00E3DE">
                  <a:tint val="45000"/>
                  <a:satMod val="400000"/>
                </a:srgbClr>
              </a:duotone>
              <a:lum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9698" name="Picture 2" descr="http://1.bp.blogspot.com/-zm84nH_gKuc/US_EOlrudSI/AAAAAAABEik/-Ia40b5pG4A/s1600/MUJERES+%25282554%2529.png"/>
          <p:cNvPicPr>
            <a:picLocks noChangeAspect="1" noChangeArrowheads="1"/>
          </p:cNvPicPr>
          <p:nvPr/>
        </p:nvPicPr>
        <p:blipFill>
          <a:blip r:embed="rId4"/>
          <a:srcRect/>
          <a:stretch>
            <a:fillRect/>
          </a:stretch>
        </p:blipFill>
        <p:spPr bwMode="auto">
          <a:xfrm>
            <a:off x="0" y="1643050"/>
            <a:ext cx="4429156" cy="5525899"/>
          </a:xfrm>
          <a:prstGeom prst="rect">
            <a:avLst/>
          </a:prstGeom>
          <a:noFill/>
        </p:spPr>
      </p:pic>
      <p:sp>
        <p:nvSpPr>
          <p:cNvPr id="14" name="13 Rectángulo"/>
          <p:cNvSpPr/>
          <p:nvPr/>
        </p:nvSpPr>
        <p:spPr>
          <a:xfrm>
            <a:off x="0" y="0"/>
            <a:ext cx="9144000" cy="707233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2" presetClass="exit" presetSubtype="2" fill="hold" grpId="2" nodeType="with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1+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1" fill="hold" grpId="2" nodeType="withEffect">
                                  <p:stCondLst>
                                    <p:cond delay="0"/>
                                  </p:stCondLst>
                                  <p:childTnLst>
                                    <p:anim calcmode="lin" valueType="num">
                                      <p:cBhvr additive="base">
                                        <p:cTn id="61" dur="3000"/>
                                        <p:tgtEl>
                                          <p:spTgt spid="6"/>
                                        </p:tgtEl>
                                        <p:attrNameLst>
                                          <p:attrName>ppt_x</p:attrName>
                                        </p:attrNameLst>
                                      </p:cBhvr>
                                      <p:tavLst>
                                        <p:tav tm="0">
                                          <p:val>
                                            <p:strVal val="ppt_x"/>
                                          </p:val>
                                        </p:tav>
                                        <p:tav tm="100000">
                                          <p:val>
                                            <p:strVal val="ppt_x"/>
                                          </p:val>
                                        </p:tav>
                                      </p:tavLst>
                                    </p:anim>
                                    <p:anim calcmode="lin" valueType="num">
                                      <p:cBhvr additive="base">
                                        <p:cTn id="62" dur="3000"/>
                                        <p:tgtEl>
                                          <p:spTgt spid="6"/>
                                        </p:tgtEl>
                                        <p:attrNameLst>
                                          <p:attrName>ppt_y</p:attrName>
                                        </p:attrNameLst>
                                      </p:cBhvr>
                                      <p:tavLst>
                                        <p:tav tm="0">
                                          <p:val>
                                            <p:strVal val="ppt_y"/>
                                          </p:val>
                                        </p:tav>
                                        <p:tav tm="100000">
                                          <p:val>
                                            <p:strVal val="0-ppt_h/2"/>
                                          </p:val>
                                        </p:tav>
                                      </p:tavLst>
                                    </p:anim>
                                    <p:set>
                                      <p:cBhvr>
                                        <p:cTn id="63" dur="1" fill="hold">
                                          <p:stCondLst>
                                            <p:cond delay="2999"/>
                                          </p:stCondLst>
                                        </p:cTn>
                                        <p:tgtEl>
                                          <p:spTgt spid="6"/>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ppt_x"/>
                                          </p:val>
                                        </p:tav>
                                      </p:tavLst>
                                    </p:anim>
                                    <p:anim calcmode="lin" valueType="num">
                                      <p:cBhvr additive="base">
                                        <p:cTn id="66" dur="3000"/>
                                        <p:tgtEl>
                                          <p:spTgt spid="7"/>
                                        </p:tgtEl>
                                        <p:attrNameLst>
                                          <p:attrName>ppt_y</p:attrName>
                                        </p:attrNameLst>
                                      </p:cBhvr>
                                      <p:tavLst>
                                        <p:tav tm="0">
                                          <p:val>
                                            <p:strVal val="ppt_y"/>
                                          </p:val>
                                        </p:tav>
                                        <p:tav tm="100000">
                                          <p:val>
                                            <p:strVal val="1+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3000"/>
                                        <p:tgtEl>
                                          <p:spTgt spid="8"/>
                                        </p:tgtEl>
                                        <p:attrNameLst>
                                          <p:attrName>ppt_x</p:attrName>
                                        </p:attrNameLst>
                                      </p:cBhvr>
                                      <p:tavLst>
                                        <p:tav tm="0">
                                          <p:val>
                                            <p:strVal val="ppt_x"/>
                                          </p:val>
                                        </p:tav>
                                        <p:tav tm="100000">
                                          <p:val>
                                            <p:strVal val="0-ppt_w/2"/>
                                          </p:val>
                                        </p:tav>
                                      </p:tavLst>
                                    </p:anim>
                                    <p:anim calcmode="lin" valueType="num">
                                      <p:cBhvr additive="base">
                                        <p:cTn id="70" dur="3000"/>
                                        <p:tgtEl>
                                          <p:spTgt spid="8"/>
                                        </p:tgtEl>
                                        <p:attrNameLst>
                                          <p:attrName>ppt_y</p:attrName>
                                        </p:attrNameLst>
                                      </p:cBhvr>
                                      <p:tavLst>
                                        <p:tav tm="0">
                                          <p:val>
                                            <p:strVal val="ppt_y"/>
                                          </p:val>
                                        </p:tav>
                                        <p:tav tm="100000">
                                          <p:val>
                                            <p:strVal val="ppt_y"/>
                                          </p:val>
                                        </p:tav>
                                      </p:tavLst>
                                    </p:anim>
                                    <p:set>
                                      <p:cBhvr>
                                        <p:cTn id="71" dur="1" fill="hold">
                                          <p:stCondLst>
                                            <p:cond delay="2999"/>
                                          </p:stCondLst>
                                        </p:cTn>
                                        <p:tgtEl>
                                          <p:spTgt spid="8"/>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3000"/>
                                        <p:tgtEl>
                                          <p:spTgt spid="9"/>
                                        </p:tgtEl>
                                        <p:attrNameLst>
                                          <p:attrName>ppt_x</p:attrName>
                                        </p:attrNameLst>
                                      </p:cBhvr>
                                      <p:tavLst>
                                        <p:tav tm="0">
                                          <p:val>
                                            <p:strVal val="ppt_x"/>
                                          </p:val>
                                        </p:tav>
                                        <p:tav tm="100000">
                                          <p:val>
                                            <p:strVal val="1+ppt_w/2"/>
                                          </p:val>
                                        </p:tav>
                                      </p:tavLst>
                                    </p:anim>
                                    <p:anim calcmode="lin" valueType="num">
                                      <p:cBhvr additive="base">
                                        <p:cTn id="74" dur="3000"/>
                                        <p:tgtEl>
                                          <p:spTgt spid="9"/>
                                        </p:tgtEl>
                                        <p:attrNameLst>
                                          <p:attrName>ppt_y</p:attrName>
                                        </p:attrNameLst>
                                      </p:cBhvr>
                                      <p:tavLst>
                                        <p:tav tm="0">
                                          <p:val>
                                            <p:strVal val="ppt_y"/>
                                          </p:val>
                                        </p:tav>
                                        <p:tav tm="100000">
                                          <p:val>
                                            <p:strVal val="1+ppt_h/2"/>
                                          </p:val>
                                        </p:tav>
                                      </p:tavLst>
                                    </p:anim>
                                    <p:set>
                                      <p:cBhvr>
                                        <p:cTn id="75" dur="1" fill="hold">
                                          <p:stCondLst>
                                            <p:cond delay="2999"/>
                                          </p:stCondLst>
                                        </p:cTn>
                                        <p:tgtEl>
                                          <p:spTgt spid="9"/>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3000"/>
                                        <p:tgtEl>
                                          <p:spTgt spid="10"/>
                                        </p:tgtEl>
                                        <p:attrNameLst>
                                          <p:attrName>ppt_x</p:attrName>
                                        </p:attrNameLst>
                                      </p:cBhvr>
                                      <p:tavLst>
                                        <p:tav tm="0">
                                          <p:val>
                                            <p:strVal val="ppt_x"/>
                                          </p:val>
                                        </p:tav>
                                        <p:tav tm="100000">
                                          <p:val>
                                            <p:strVal val="0-ppt_w/2"/>
                                          </p:val>
                                        </p:tav>
                                      </p:tavLst>
                                    </p:anim>
                                    <p:anim calcmode="lin" valueType="num">
                                      <p:cBhvr additive="base">
                                        <p:cTn id="78" dur="3000"/>
                                        <p:tgtEl>
                                          <p:spTgt spid="10"/>
                                        </p:tgtEl>
                                        <p:attrNameLst>
                                          <p:attrName>ppt_y</p:attrName>
                                        </p:attrNameLst>
                                      </p:cBhvr>
                                      <p:tavLst>
                                        <p:tav tm="0">
                                          <p:val>
                                            <p:strVal val="ppt_y"/>
                                          </p:val>
                                        </p:tav>
                                        <p:tav tm="100000">
                                          <p:val>
                                            <p:strVal val="1+ppt_h/2"/>
                                          </p:val>
                                        </p:tav>
                                      </p:tavLst>
                                    </p:anim>
                                    <p:set>
                                      <p:cBhvr>
                                        <p:cTn id="79" dur="1" fill="hold">
                                          <p:stCondLst>
                                            <p:cond delay="2999"/>
                                          </p:stCondLst>
                                        </p:cTn>
                                        <p:tgtEl>
                                          <p:spTgt spid="10"/>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3000"/>
                                        <p:tgtEl>
                                          <p:spTgt spid="11"/>
                                        </p:tgtEl>
                                        <p:attrNameLst>
                                          <p:attrName>ppt_x</p:attrName>
                                        </p:attrNameLst>
                                      </p:cBhvr>
                                      <p:tavLst>
                                        <p:tav tm="0">
                                          <p:val>
                                            <p:strVal val="ppt_x"/>
                                          </p:val>
                                        </p:tav>
                                        <p:tav tm="100000">
                                          <p:val>
                                            <p:strVal val="1+ppt_w/2"/>
                                          </p:val>
                                        </p:tav>
                                      </p:tavLst>
                                    </p:anim>
                                    <p:anim calcmode="lin" valueType="num">
                                      <p:cBhvr additive="base">
                                        <p:cTn id="82" dur="3000"/>
                                        <p:tgtEl>
                                          <p:spTgt spid="11"/>
                                        </p:tgtEl>
                                        <p:attrNameLst>
                                          <p:attrName>ppt_y</p:attrName>
                                        </p:attrNameLst>
                                      </p:cBhvr>
                                      <p:tavLst>
                                        <p:tav tm="0">
                                          <p:val>
                                            <p:strVal val="ppt_y"/>
                                          </p:val>
                                        </p:tav>
                                        <p:tav tm="100000">
                                          <p:val>
                                            <p:strVal val="0-ppt_h/2"/>
                                          </p:val>
                                        </p:tav>
                                      </p:tavLst>
                                    </p:anim>
                                    <p:set>
                                      <p:cBhvr>
                                        <p:cTn id="83" dur="1" fill="hold">
                                          <p:stCondLst>
                                            <p:cond delay="2999"/>
                                          </p:stCondLst>
                                        </p:cTn>
                                        <p:tgtEl>
                                          <p:spTgt spid="11"/>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3000"/>
                                        <p:tgtEl>
                                          <p:spTgt spid="12"/>
                                        </p:tgtEl>
                                        <p:attrNameLst>
                                          <p:attrName>ppt_x</p:attrName>
                                        </p:attrNameLst>
                                      </p:cBhvr>
                                      <p:tavLst>
                                        <p:tav tm="0">
                                          <p:val>
                                            <p:strVal val="ppt_x"/>
                                          </p:val>
                                        </p:tav>
                                        <p:tav tm="100000">
                                          <p:val>
                                            <p:strVal val="0-ppt_w/2"/>
                                          </p:val>
                                        </p:tav>
                                      </p:tavLst>
                                    </p:anim>
                                    <p:anim calcmode="lin" valueType="num">
                                      <p:cBhvr additive="base">
                                        <p:cTn id="86" dur="3000"/>
                                        <p:tgtEl>
                                          <p:spTgt spid="12"/>
                                        </p:tgtEl>
                                        <p:attrNameLst>
                                          <p:attrName>ppt_y</p:attrName>
                                        </p:attrNameLst>
                                      </p:cBhvr>
                                      <p:tavLst>
                                        <p:tav tm="0">
                                          <p:val>
                                            <p:strVal val="ppt_y"/>
                                          </p:val>
                                        </p:tav>
                                        <p:tav tm="100000">
                                          <p:val>
                                            <p:strVal val="0-ppt_h/2"/>
                                          </p:val>
                                        </p:tav>
                                      </p:tavLst>
                                    </p:anim>
                                    <p:set>
                                      <p:cBhvr>
                                        <p:cTn id="87" dur="1" fill="hold">
                                          <p:stCondLst>
                                            <p:cond delay="2999"/>
                                          </p:stCondLst>
                                        </p:cTn>
                                        <p:tgtEl>
                                          <p:spTgt spid="12"/>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7"/>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8"/>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9"/>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10"/>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1"/>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2"/>
                                        </p:tgtEl>
                                        <p:attrNameLst>
                                          <p:attrName>r</p:attrName>
                                        </p:attrNameLst>
                                      </p:cBhvr>
                                    </p:animRot>
                                  </p:childTnLst>
                                </p:cTn>
                              </p:par>
                              <p:par>
                                <p:cTn id="104" presetID="23" presetClass="exit" presetSubtype="288" fill="hold" grpId="4" nodeType="withEffect">
                                  <p:stCondLst>
                                    <p:cond delay="0"/>
                                  </p:stCondLst>
                                  <p:childTnLst>
                                    <p:anim calcmode="lin" valueType="num">
                                      <p:cBhvr>
                                        <p:cTn id="105" dur="3000"/>
                                        <p:tgtEl>
                                          <p:spTgt spid="5"/>
                                        </p:tgtEl>
                                        <p:attrNameLst>
                                          <p:attrName>ppt_w</p:attrName>
                                        </p:attrNameLst>
                                      </p:cBhvr>
                                      <p:tavLst>
                                        <p:tav tm="0">
                                          <p:val>
                                            <p:strVal val="ppt_w"/>
                                          </p:val>
                                        </p:tav>
                                        <p:tav tm="100000">
                                          <p:val>
                                            <p:strVal val="2/3*ppt_w"/>
                                          </p:val>
                                        </p:tav>
                                      </p:tavLst>
                                    </p:anim>
                                    <p:anim calcmode="lin" valueType="num">
                                      <p:cBhvr>
                                        <p:cTn id="106" dur="3000"/>
                                        <p:tgtEl>
                                          <p:spTgt spid="5"/>
                                        </p:tgtEl>
                                        <p:attrNameLst>
                                          <p:attrName>ppt_h</p:attrName>
                                        </p:attrNameLst>
                                      </p:cBhvr>
                                      <p:tavLst>
                                        <p:tav tm="0">
                                          <p:val>
                                            <p:strVal val="ppt_h"/>
                                          </p:val>
                                        </p:tav>
                                        <p:tav tm="100000">
                                          <p:val>
                                            <p:strVal val="2/3*ppt_h"/>
                                          </p:val>
                                        </p:tav>
                                      </p:tavLst>
                                    </p:anim>
                                    <p:set>
                                      <p:cBhvr>
                                        <p:cTn id="107" dur="1" fill="hold">
                                          <p:stCondLst>
                                            <p:cond delay="2999"/>
                                          </p:stCondLst>
                                        </p:cTn>
                                        <p:tgtEl>
                                          <p:spTgt spid="5"/>
                                        </p:tgtEl>
                                        <p:attrNameLst>
                                          <p:attrName>style.visibility</p:attrName>
                                        </p:attrNameLst>
                                      </p:cBhvr>
                                      <p:to>
                                        <p:strVal val="hidden"/>
                                      </p:to>
                                    </p:set>
                                  </p:childTnLst>
                                </p:cTn>
                              </p:par>
                              <p:par>
                                <p:cTn id="108" presetID="23" presetClass="exit" presetSubtype="288" fill="hold" grpId="4" nodeType="withEffect">
                                  <p:stCondLst>
                                    <p:cond delay="0"/>
                                  </p:stCondLst>
                                  <p:childTnLst>
                                    <p:anim calcmode="lin" valueType="num">
                                      <p:cBhvr>
                                        <p:cTn id="109" dur="3000"/>
                                        <p:tgtEl>
                                          <p:spTgt spid="6"/>
                                        </p:tgtEl>
                                        <p:attrNameLst>
                                          <p:attrName>ppt_w</p:attrName>
                                        </p:attrNameLst>
                                      </p:cBhvr>
                                      <p:tavLst>
                                        <p:tav tm="0">
                                          <p:val>
                                            <p:strVal val="ppt_w"/>
                                          </p:val>
                                        </p:tav>
                                        <p:tav tm="100000">
                                          <p:val>
                                            <p:strVal val="2/3*ppt_w"/>
                                          </p:val>
                                        </p:tav>
                                      </p:tavLst>
                                    </p:anim>
                                    <p:anim calcmode="lin" valueType="num">
                                      <p:cBhvr>
                                        <p:cTn id="110" dur="3000"/>
                                        <p:tgtEl>
                                          <p:spTgt spid="6"/>
                                        </p:tgtEl>
                                        <p:attrNameLst>
                                          <p:attrName>ppt_h</p:attrName>
                                        </p:attrNameLst>
                                      </p:cBhvr>
                                      <p:tavLst>
                                        <p:tav tm="0">
                                          <p:val>
                                            <p:strVal val="ppt_h"/>
                                          </p:val>
                                        </p:tav>
                                        <p:tav tm="100000">
                                          <p:val>
                                            <p:strVal val="2/3*ppt_h"/>
                                          </p:val>
                                        </p:tav>
                                      </p:tavLst>
                                    </p:anim>
                                    <p:set>
                                      <p:cBhvr>
                                        <p:cTn id="111" dur="1" fill="hold">
                                          <p:stCondLst>
                                            <p:cond delay="2999"/>
                                          </p:stCondLst>
                                        </p:cTn>
                                        <p:tgtEl>
                                          <p:spTgt spid="6"/>
                                        </p:tgtEl>
                                        <p:attrNameLst>
                                          <p:attrName>style.visibility</p:attrName>
                                        </p:attrNameLst>
                                      </p:cBhvr>
                                      <p:to>
                                        <p:strVal val="hidden"/>
                                      </p:to>
                                    </p:set>
                                  </p:childTnLst>
                                </p:cTn>
                              </p:par>
                              <p:par>
                                <p:cTn id="112" presetID="23" presetClass="exit" presetSubtype="288" fill="hold" grpId="4" nodeType="withEffect">
                                  <p:stCondLst>
                                    <p:cond delay="0"/>
                                  </p:stCondLst>
                                  <p:childTnLst>
                                    <p:anim calcmode="lin" valueType="num">
                                      <p:cBhvr>
                                        <p:cTn id="113" dur="3000"/>
                                        <p:tgtEl>
                                          <p:spTgt spid="7"/>
                                        </p:tgtEl>
                                        <p:attrNameLst>
                                          <p:attrName>ppt_w</p:attrName>
                                        </p:attrNameLst>
                                      </p:cBhvr>
                                      <p:tavLst>
                                        <p:tav tm="0">
                                          <p:val>
                                            <p:strVal val="ppt_w"/>
                                          </p:val>
                                        </p:tav>
                                        <p:tav tm="100000">
                                          <p:val>
                                            <p:strVal val="2/3*ppt_w"/>
                                          </p:val>
                                        </p:tav>
                                      </p:tavLst>
                                    </p:anim>
                                    <p:anim calcmode="lin" valueType="num">
                                      <p:cBhvr>
                                        <p:cTn id="114" dur="3000"/>
                                        <p:tgtEl>
                                          <p:spTgt spid="7"/>
                                        </p:tgtEl>
                                        <p:attrNameLst>
                                          <p:attrName>ppt_h</p:attrName>
                                        </p:attrNameLst>
                                      </p:cBhvr>
                                      <p:tavLst>
                                        <p:tav tm="0">
                                          <p:val>
                                            <p:strVal val="ppt_h"/>
                                          </p:val>
                                        </p:tav>
                                        <p:tav tm="100000">
                                          <p:val>
                                            <p:strVal val="2/3*ppt_h"/>
                                          </p:val>
                                        </p:tav>
                                      </p:tavLst>
                                    </p:anim>
                                    <p:set>
                                      <p:cBhvr>
                                        <p:cTn id="115" dur="1" fill="hold">
                                          <p:stCondLst>
                                            <p:cond delay="2999"/>
                                          </p:stCondLst>
                                        </p:cTn>
                                        <p:tgtEl>
                                          <p:spTgt spid="7"/>
                                        </p:tgtEl>
                                        <p:attrNameLst>
                                          <p:attrName>style.visibility</p:attrName>
                                        </p:attrNameLst>
                                      </p:cBhvr>
                                      <p:to>
                                        <p:strVal val="hidden"/>
                                      </p:to>
                                    </p:set>
                                  </p:childTnLst>
                                </p:cTn>
                              </p:par>
                              <p:par>
                                <p:cTn id="116" presetID="23" presetClass="exit" presetSubtype="288" fill="hold" grpId="4" nodeType="withEffect">
                                  <p:stCondLst>
                                    <p:cond delay="0"/>
                                  </p:stCondLst>
                                  <p:childTnLst>
                                    <p:anim calcmode="lin" valueType="num">
                                      <p:cBhvr>
                                        <p:cTn id="117" dur="3000"/>
                                        <p:tgtEl>
                                          <p:spTgt spid="8"/>
                                        </p:tgtEl>
                                        <p:attrNameLst>
                                          <p:attrName>ppt_w</p:attrName>
                                        </p:attrNameLst>
                                      </p:cBhvr>
                                      <p:tavLst>
                                        <p:tav tm="0">
                                          <p:val>
                                            <p:strVal val="ppt_w"/>
                                          </p:val>
                                        </p:tav>
                                        <p:tav tm="100000">
                                          <p:val>
                                            <p:strVal val="2/3*ppt_w"/>
                                          </p:val>
                                        </p:tav>
                                      </p:tavLst>
                                    </p:anim>
                                    <p:anim calcmode="lin" valueType="num">
                                      <p:cBhvr>
                                        <p:cTn id="118" dur="3000"/>
                                        <p:tgtEl>
                                          <p:spTgt spid="8"/>
                                        </p:tgtEl>
                                        <p:attrNameLst>
                                          <p:attrName>ppt_h</p:attrName>
                                        </p:attrNameLst>
                                      </p:cBhvr>
                                      <p:tavLst>
                                        <p:tav tm="0">
                                          <p:val>
                                            <p:strVal val="ppt_h"/>
                                          </p:val>
                                        </p:tav>
                                        <p:tav tm="100000">
                                          <p:val>
                                            <p:strVal val="2/3*ppt_h"/>
                                          </p:val>
                                        </p:tav>
                                      </p:tavLst>
                                    </p:anim>
                                    <p:set>
                                      <p:cBhvr>
                                        <p:cTn id="119" dur="1" fill="hold">
                                          <p:stCondLst>
                                            <p:cond delay="2999"/>
                                          </p:stCondLst>
                                        </p:cTn>
                                        <p:tgtEl>
                                          <p:spTgt spid="8"/>
                                        </p:tgtEl>
                                        <p:attrNameLst>
                                          <p:attrName>style.visibility</p:attrName>
                                        </p:attrNameLst>
                                      </p:cBhvr>
                                      <p:to>
                                        <p:strVal val="hidden"/>
                                      </p:to>
                                    </p:set>
                                  </p:childTnLst>
                                </p:cTn>
                              </p:par>
                              <p:par>
                                <p:cTn id="120" presetID="23" presetClass="exit" presetSubtype="288" fill="hold" grpId="4" nodeType="withEffect">
                                  <p:stCondLst>
                                    <p:cond delay="0"/>
                                  </p:stCondLst>
                                  <p:childTnLst>
                                    <p:anim calcmode="lin" valueType="num">
                                      <p:cBhvr>
                                        <p:cTn id="121" dur="3000"/>
                                        <p:tgtEl>
                                          <p:spTgt spid="9"/>
                                        </p:tgtEl>
                                        <p:attrNameLst>
                                          <p:attrName>ppt_w</p:attrName>
                                        </p:attrNameLst>
                                      </p:cBhvr>
                                      <p:tavLst>
                                        <p:tav tm="0">
                                          <p:val>
                                            <p:strVal val="ppt_w"/>
                                          </p:val>
                                        </p:tav>
                                        <p:tav tm="100000">
                                          <p:val>
                                            <p:strVal val="2/3*ppt_w"/>
                                          </p:val>
                                        </p:tav>
                                      </p:tavLst>
                                    </p:anim>
                                    <p:anim calcmode="lin" valueType="num">
                                      <p:cBhvr>
                                        <p:cTn id="122" dur="3000"/>
                                        <p:tgtEl>
                                          <p:spTgt spid="9"/>
                                        </p:tgtEl>
                                        <p:attrNameLst>
                                          <p:attrName>ppt_h</p:attrName>
                                        </p:attrNameLst>
                                      </p:cBhvr>
                                      <p:tavLst>
                                        <p:tav tm="0">
                                          <p:val>
                                            <p:strVal val="ppt_h"/>
                                          </p:val>
                                        </p:tav>
                                        <p:tav tm="100000">
                                          <p:val>
                                            <p:strVal val="2/3*ppt_h"/>
                                          </p:val>
                                        </p:tav>
                                      </p:tavLst>
                                    </p:anim>
                                    <p:set>
                                      <p:cBhvr>
                                        <p:cTn id="123" dur="1" fill="hold">
                                          <p:stCondLst>
                                            <p:cond delay="2999"/>
                                          </p:stCondLst>
                                        </p:cTn>
                                        <p:tgtEl>
                                          <p:spTgt spid="9"/>
                                        </p:tgtEl>
                                        <p:attrNameLst>
                                          <p:attrName>style.visibility</p:attrName>
                                        </p:attrNameLst>
                                      </p:cBhvr>
                                      <p:to>
                                        <p:strVal val="hidden"/>
                                      </p:to>
                                    </p:set>
                                  </p:childTnLst>
                                </p:cTn>
                              </p:par>
                              <p:par>
                                <p:cTn id="124" presetID="23" presetClass="exit" presetSubtype="288" fill="hold" grpId="4" nodeType="withEffect">
                                  <p:stCondLst>
                                    <p:cond delay="0"/>
                                  </p:stCondLst>
                                  <p:childTnLst>
                                    <p:anim calcmode="lin" valueType="num">
                                      <p:cBhvr>
                                        <p:cTn id="125" dur="3000"/>
                                        <p:tgtEl>
                                          <p:spTgt spid="10"/>
                                        </p:tgtEl>
                                        <p:attrNameLst>
                                          <p:attrName>ppt_w</p:attrName>
                                        </p:attrNameLst>
                                      </p:cBhvr>
                                      <p:tavLst>
                                        <p:tav tm="0">
                                          <p:val>
                                            <p:strVal val="ppt_w"/>
                                          </p:val>
                                        </p:tav>
                                        <p:tav tm="100000">
                                          <p:val>
                                            <p:strVal val="2/3*ppt_w"/>
                                          </p:val>
                                        </p:tav>
                                      </p:tavLst>
                                    </p:anim>
                                    <p:anim calcmode="lin" valueType="num">
                                      <p:cBhvr>
                                        <p:cTn id="126" dur="3000"/>
                                        <p:tgtEl>
                                          <p:spTgt spid="10"/>
                                        </p:tgtEl>
                                        <p:attrNameLst>
                                          <p:attrName>ppt_h</p:attrName>
                                        </p:attrNameLst>
                                      </p:cBhvr>
                                      <p:tavLst>
                                        <p:tav tm="0">
                                          <p:val>
                                            <p:strVal val="ppt_h"/>
                                          </p:val>
                                        </p:tav>
                                        <p:tav tm="100000">
                                          <p:val>
                                            <p:strVal val="2/3*ppt_h"/>
                                          </p:val>
                                        </p:tav>
                                      </p:tavLst>
                                    </p:anim>
                                    <p:set>
                                      <p:cBhvr>
                                        <p:cTn id="127" dur="1" fill="hold">
                                          <p:stCondLst>
                                            <p:cond delay="2999"/>
                                          </p:stCondLst>
                                        </p:cTn>
                                        <p:tgtEl>
                                          <p:spTgt spid="10"/>
                                        </p:tgtEl>
                                        <p:attrNameLst>
                                          <p:attrName>style.visibility</p:attrName>
                                        </p:attrNameLst>
                                      </p:cBhvr>
                                      <p:to>
                                        <p:strVal val="hidden"/>
                                      </p:to>
                                    </p:set>
                                  </p:childTnLst>
                                </p:cTn>
                              </p:par>
                              <p:par>
                                <p:cTn id="128" presetID="23" presetClass="exit" presetSubtype="288" fill="hold" grpId="4" nodeType="withEffect">
                                  <p:stCondLst>
                                    <p:cond delay="0"/>
                                  </p:stCondLst>
                                  <p:childTnLst>
                                    <p:anim calcmode="lin" valueType="num">
                                      <p:cBhvr>
                                        <p:cTn id="129" dur="3000"/>
                                        <p:tgtEl>
                                          <p:spTgt spid="11"/>
                                        </p:tgtEl>
                                        <p:attrNameLst>
                                          <p:attrName>ppt_w</p:attrName>
                                        </p:attrNameLst>
                                      </p:cBhvr>
                                      <p:tavLst>
                                        <p:tav tm="0">
                                          <p:val>
                                            <p:strVal val="ppt_w"/>
                                          </p:val>
                                        </p:tav>
                                        <p:tav tm="100000">
                                          <p:val>
                                            <p:strVal val="2/3*ppt_w"/>
                                          </p:val>
                                        </p:tav>
                                      </p:tavLst>
                                    </p:anim>
                                    <p:anim calcmode="lin" valueType="num">
                                      <p:cBhvr>
                                        <p:cTn id="130" dur="3000"/>
                                        <p:tgtEl>
                                          <p:spTgt spid="11"/>
                                        </p:tgtEl>
                                        <p:attrNameLst>
                                          <p:attrName>ppt_h</p:attrName>
                                        </p:attrNameLst>
                                      </p:cBhvr>
                                      <p:tavLst>
                                        <p:tav tm="0">
                                          <p:val>
                                            <p:strVal val="ppt_h"/>
                                          </p:val>
                                        </p:tav>
                                        <p:tav tm="100000">
                                          <p:val>
                                            <p:strVal val="2/3*ppt_h"/>
                                          </p:val>
                                        </p:tav>
                                      </p:tavLst>
                                    </p:anim>
                                    <p:set>
                                      <p:cBhvr>
                                        <p:cTn id="131" dur="1" fill="hold">
                                          <p:stCondLst>
                                            <p:cond delay="2999"/>
                                          </p:stCondLst>
                                        </p:cTn>
                                        <p:tgtEl>
                                          <p:spTgt spid="11"/>
                                        </p:tgtEl>
                                        <p:attrNameLst>
                                          <p:attrName>style.visibility</p:attrName>
                                        </p:attrNameLst>
                                      </p:cBhvr>
                                      <p:to>
                                        <p:strVal val="hidden"/>
                                      </p:to>
                                    </p:set>
                                  </p:childTnLst>
                                </p:cTn>
                              </p:par>
                              <p:par>
                                <p:cTn id="132" presetID="23" presetClass="exit" presetSubtype="288" fill="hold" grpId="4" nodeType="withEffect">
                                  <p:stCondLst>
                                    <p:cond delay="0"/>
                                  </p:stCondLst>
                                  <p:childTnLst>
                                    <p:anim calcmode="lin" valueType="num">
                                      <p:cBhvr>
                                        <p:cTn id="133" dur="3000"/>
                                        <p:tgtEl>
                                          <p:spTgt spid="12"/>
                                        </p:tgtEl>
                                        <p:attrNameLst>
                                          <p:attrName>ppt_w</p:attrName>
                                        </p:attrNameLst>
                                      </p:cBhvr>
                                      <p:tavLst>
                                        <p:tav tm="0">
                                          <p:val>
                                            <p:strVal val="ppt_w"/>
                                          </p:val>
                                        </p:tav>
                                        <p:tav tm="100000">
                                          <p:val>
                                            <p:strVal val="2/3*ppt_w"/>
                                          </p:val>
                                        </p:tav>
                                      </p:tavLst>
                                    </p:anim>
                                    <p:anim calcmode="lin" valueType="num">
                                      <p:cBhvr>
                                        <p:cTn id="134" dur="3000"/>
                                        <p:tgtEl>
                                          <p:spTgt spid="12"/>
                                        </p:tgtEl>
                                        <p:attrNameLst>
                                          <p:attrName>ppt_h</p:attrName>
                                        </p:attrNameLst>
                                      </p:cBhvr>
                                      <p:tavLst>
                                        <p:tav tm="0">
                                          <p:val>
                                            <p:strVal val="ppt_h"/>
                                          </p:val>
                                        </p:tav>
                                        <p:tav tm="100000">
                                          <p:val>
                                            <p:strVal val="2/3*ppt_h"/>
                                          </p:val>
                                        </p:tav>
                                      </p:tavLst>
                                    </p:anim>
                                    <p:set>
                                      <p:cBhvr>
                                        <p:cTn id="135" dur="1" fill="hold">
                                          <p:stCondLst>
                                            <p:cond delay="2999"/>
                                          </p:stCondLst>
                                        </p:cTn>
                                        <p:tgtEl>
                                          <p:spTgt spid="12"/>
                                        </p:tgtEl>
                                        <p:attrNameLst>
                                          <p:attrName>style.visibility</p:attrName>
                                        </p:attrNameLst>
                                      </p:cBhvr>
                                      <p:to>
                                        <p:strVal val="hidden"/>
                                      </p:to>
                                    </p:set>
                                  </p:childTnLst>
                                </p:cTn>
                              </p:par>
                              <p:par>
                                <p:cTn id="136" presetID="23" presetClass="entr" presetSubtype="288" fill="hold" nodeType="with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3000" fill="hold"/>
                                        <p:tgtEl>
                                          <p:spTgt spid="4"/>
                                        </p:tgtEl>
                                        <p:attrNameLst>
                                          <p:attrName>ppt_w</p:attrName>
                                        </p:attrNameLst>
                                      </p:cBhvr>
                                      <p:tavLst>
                                        <p:tav tm="0">
                                          <p:val>
                                            <p:strVal val="4/3*#ppt_w"/>
                                          </p:val>
                                        </p:tav>
                                        <p:tav tm="100000">
                                          <p:val>
                                            <p:strVal val="#ppt_w"/>
                                          </p:val>
                                        </p:tav>
                                      </p:tavLst>
                                    </p:anim>
                                    <p:anim calcmode="lin" valueType="num">
                                      <p:cBhvr>
                                        <p:cTn id="139" dur="3000" fill="hold"/>
                                        <p:tgtEl>
                                          <p:spTgt spid="4"/>
                                        </p:tgtEl>
                                        <p:attrNameLst>
                                          <p:attrName>ppt_h</p:attrName>
                                        </p:attrNameLst>
                                      </p:cBhvr>
                                      <p:tavLst>
                                        <p:tav tm="0">
                                          <p:val>
                                            <p:strVal val="4/3*#ppt_h"/>
                                          </p:val>
                                        </p:tav>
                                        <p:tav tm="100000">
                                          <p:val>
                                            <p:strVal val="#ppt_h"/>
                                          </p:val>
                                        </p:tav>
                                      </p:tavLst>
                                    </p:anim>
                                  </p:childTnLst>
                                </p:cTn>
                              </p:par>
                              <p:par>
                                <p:cTn id="140" presetID="4" presetClass="entr" presetSubtype="32" fill="hold" nodeType="withEffect">
                                  <p:stCondLst>
                                    <p:cond delay="0"/>
                                  </p:stCondLst>
                                  <p:childTnLst>
                                    <p:set>
                                      <p:cBhvr>
                                        <p:cTn id="141" dur="1" fill="hold">
                                          <p:stCondLst>
                                            <p:cond delay="0"/>
                                          </p:stCondLst>
                                        </p:cTn>
                                        <p:tgtEl>
                                          <p:spTgt spid="4"/>
                                        </p:tgtEl>
                                        <p:attrNameLst>
                                          <p:attrName>style.visibility</p:attrName>
                                        </p:attrNameLst>
                                      </p:cBhvr>
                                      <p:to>
                                        <p:strVal val="visible"/>
                                      </p:to>
                                    </p:set>
                                    <p:animEffect transition="in" filter="box(out)">
                                      <p:cBhvr>
                                        <p:cTn id="142" dur="3000"/>
                                        <p:tgtEl>
                                          <p:spTgt spid="4"/>
                                        </p:tgtEl>
                                      </p:cBhvr>
                                    </p:animEffect>
                                  </p:childTnLst>
                                </p:cTn>
                              </p:par>
                            </p:childTnLst>
                          </p:cTn>
                        </p:par>
                        <p:par>
                          <p:cTn id="143" fill="hold">
                            <p:stCondLst>
                              <p:cond delay="3000"/>
                            </p:stCondLst>
                            <p:childTnLst>
                              <p:par>
                                <p:cTn id="144" presetID="10" presetClass="entr" presetSubtype="0" fill="hold" nodeType="afterEffect">
                                  <p:stCondLst>
                                    <p:cond delay="0"/>
                                  </p:stCondLst>
                                  <p:childTnLst>
                                    <p:set>
                                      <p:cBhvr>
                                        <p:cTn id="145" dur="1" fill="hold">
                                          <p:stCondLst>
                                            <p:cond delay="0"/>
                                          </p:stCondLst>
                                        </p:cTn>
                                        <p:tgtEl>
                                          <p:spTgt spid="29698"/>
                                        </p:tgtEl>
                                        <p:attrNameLst>
                                          <p:attrName>style.visibility</p:attrName>
                                        </p:attrNameLst>
                                      </p:cBhvr>
                                      <p:to>
                                        <p:strVal val="visible"/>
                                      </p:to>
                                    </p:set>
                                    <p:animEffect transition="in" filter="fade">
                                      <p:cBhvr>
                                        <p:cTn id="146" dur="50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2190FF"/>
          </a:solidFill>
        </p:spPr>
        <p:txBody>
          <a:bodyPr/>
          <a:lstStyle/>
          <a:p>
            <a:endParaRPr lang="es-ES" dirty="0"/>
          </a:p>
        </p:txBody>
      </p:sp>
      <p:pic>
        <p:nvPicPr>
          <p:cNvPr id="5" name="4 Imagen" descr="0(10).jpg"/>
          <p:cNvPicPr>
            <a:picLocks noChangeAspect="1"/>
          </p:cNvPicPr>
          <p:nvPr/>
        </p:nvPicPr>
        <p:blipFill>
          <a:blip r:embed="rId2"/>
          <a:stretch>
            <a:fillRect/>
          </a:stretch>
        </p:blipFill>
        <p:spPr>
          <a:xfrm>
            <a:off x="0" y="0"/>
            <a:ext cx="9144000" cy="6858000"/>
          </a:xfrm>
          <a:prstGeom prst="rect">
            <a:avLst/>
          </a:prstGeom>
        </p:spPr>
      </p:pic>
      <p:sp>
        <p:nvSpPr>
          <p:cNvPr id="7" name="6 Cheurón"/>
          <p:cNvSpPr/>
          <p:nvPr/>
        </p:nvSpPr>
        <p:spPr>
          <a:xfrm>
            <a:off x="0" y="0"/>
            <a:ext cx="2071670" cy="1643050"/>
          </a:xfrm>
          <a:prstGeom prst="chevron">
            <a:avLst>
              <a:gd name="adj" fmla="val 101267"/>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1643050"/>
            <a:ext cx="2071670" cy="1714512"/>
          </a:xfrm>
          <a:prstGeom prst="chevron">
            <a:avLst>
              <a:gd name="adj" fmla="val 97509"/>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3357562"/>
            <a:ext cx="2071670" cy="1643074"/>
          </a:xfrm>
          <a:prstGeom prst="chevron">
            <a:avLst>
              <a:gd name="adj" fmla="val 99348"/>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5000636"/>
            <a:ext cx="2071670" cy="1857364"/>
          </a:xfrm>
          <a:prstGeom prst="chevron">
            <a:avLst>
              <a:gd name="adj" fmla="val 90860"/>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072330" y="0"/>
            <a:ext cx="2071670" cy="1643050"/>
          </a:xfrm>
          <a:prstGeom prst="chevron">
            <a:avLst>
              <a:gd name="adj" fmla="val 104146"/>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7072330" y="1643050"/>
            <a:ext cx="2071670" cy="1714512"/>
          </a:xfrm>
          <a:prstGeom prst="chevron">
            <a:avLst>
              <a:gd name="adj" fmla="val 97509"/>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7072330" y="3357562"/>
            <a:ext cx="2071670" cy="1643074"/>
          </a:xfrm>
          <a:prstGeom prst="chevron">
            <a:avLst>
              <a:gd name="adj" fmla="val 105105"/>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0800000">
            <a:off x="7072330" y="5000636"/>
            <a:ext cx="2071670" cy="1857364"/>
          </a:xfrm>
          <a:prstGeom prst="chevron">
            <a:avLst>
              <a:gd name="adj" fmla="val 92558"/>
            </a:avLst>
          </a:prstGeom>
          <a:solidFill>
            <a:srgbClr val="009999"/>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285852" y="0"/>
            <a:ext cx="2071670" cy="1643050"/>
          </a:xfrm>
          <a:prstGeom prst="chevron">
            <a:avLst>
              <a:gd name="adj" fmla="val 104146"/>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1285852" y="1643050"/>
            <a:ext cx="2071670" cy="1714512"/>
          </a:xfrm>
          <a:prstGeom prst="chevron">
            <a:avLst>
              <a:gd name="adj" fmla="val 102107"/>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1285852" y="3357562"/>
            <a:ext cx="2071670" cy="1643074"/>
          </a:xfrm>
          <a:prstGeom prst="chevron">
            <a:avLst>
              <a:gd name="adj" fmla="val 104145"/>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a:off x="1285852" y="5000636"/>
            <a:ext cx="2071670" cy="1857364"/>
          </a:xfrm>
          <a:prstGeom prst="chevron">
            <a:avLst>
              <a:gd name="adj" fmla="val 95104"/>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5857884" y="0"/>
            <a:ext cx="2071670" cy="1643050"/>
          </a:xfrm>
          <a:prstGeom prst="chevron">
            <a:avLst>
              <a:gd name="adj" fmla="val 104145"/>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5857884" y="1643050"/>
            <a:ext cx="2071670" cy="1714512"/>
          </a:xfrm>
          <a:prstGeom prst="chevron">
            <a:avLst>
              <a:gd name="adj" fmla="val 100267"/>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5857884" y="3357562"/>
            <a:ext cx="2071670" cy="1643074"/>
          </a:xfrm>
          <a:prstGeom prst="chevron">
            <a:avLst>
              <a:gd name="adj" fmla="val 104146"/>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857884" y="5000636"/>
            <a:ext cx="2071670" cy="1857364"/>
          </a:xfrm>
          <a:prstGeom prst="chevron">
            <a:avLst>
              <a:gd name="adj" fmla="val 90860"/>
            </a:avLst>
          </a:prstGeom>
          <a:solidFill>
            <a:srgbClr val="00FFFA"/>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4714876" y="0"/>
            <a:ext cx="2071670" cy="1643050"/>
          </a:xfrm>
          <a:prstGeom prst="chevron">
            <a:avLst>
              <a:gd name="adj" fmla="val 101267"/>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4643438" y="1643050"/>
            <a:ext cx="2071670" cy="1714512"/>
          </a:xfrm>
          <a:prstGeom prst="chevron">
            <a:avLst>
              <a:gd name="adj" fmla="val 99348"/>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0800000">
            <a:off x="4643438" y="3357562"/>
            <a:ext cx="2071670" cy="1643074"/>
          </a:xfrm>
          <a:prstGeom prst="chevron">
            <a:avLst>
              <a:gd name="adj" fmla="val 102226"/>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4643438" y="5000636"/>
            <a:ext cx="2071670" cy="1857364"/>
          </a:xfrm>
          <a:prstGeom prst="chevron">
            <a:avLst>
              <a:gd name="adj" fmla="val 91709"/>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a:off x="2571736" y="0"/>
            <a:ext cx="2071670" cy="1643050"/>
          </a:xfrm>
          <a:prstGeom prst="chevron">
            <a:avLst>
              <a:gd name="adj" fmla="val 102227"/>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a:off x="2571736" y="1643050"/>
            <a:ext cx="2071670" cy="1714512"/>
          </a:xfrm>
          <a:prstGeom prst="chevron">
            <a:avLst>
              <a:gd name="adj" fmla="val 101187"/>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a:off x="2571736" y="3357562"/>
            <a:ext cx="2071670" cy="1643074"/>
          </a:xfrm>
          <a:prstGeom prst="chevron">
            <a:avLst>
              <a:gd name="adj" fmla="val 105106"/>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a:off x="2500298" y="5000636"/>
            <a:ext cx="2071670" cy="1857364"/>
          </a:xfrm>
          <a:prstGeom prst="chevron">
            <a:avLst>
              <a:gd name="adj" fmla="val 95953"/>
            </a:avLst>
          </a:prstGeom>
          <a:solidFill>
            <a:srgbClr val="99CCFF"/>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358346" cy="7572404"/>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2000" fill="hold"/>
                                        <p:tgtEl>
                                          <p:spTgt spid="16"/>
                                        </p:tgtEl>
                                        <p:attrNameLst>
                                          <p:attrName>ppt_x</p:attrName>
                                        </p:attrNameLst>
                                      </p:cBhvr>
                                      <p:tavLst>
                                        <p:tav tm="0">
                                          <p:val>
                                            <p:strVal val="1+#ppt_w/2"/>
                                          </p:val>
                                        </p:tav>
                                        <p:tav tm="100000">
                                          <p:val>
                                            <p:strVal val="#ppt_x"/>
                                          </p:val>
                                        </p:tav>
                                      </p:tavLst>
                                    </p:anim>
                                    <p:anim calcmode="lin" valueType="num">
                                      <p:cBhvr additive="base">
                                        <p:cTn id="31" dur="2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2000" fill="hold"/>
                                        <p:tgtEl>
                                          <p:spTgt spid="27"/>
                                        </p:tgtEl>
                                        <p:attrNameLst>
                                          <p:attrName>ppt_x</p:attrName>
                                        </p:attrNameLst>
                                      </p:cBhvr>
                                      <p:tavLst>
                                        <p:tav tm="0">
                                          <p:val>
                                            <p:strVal val="1+#ppt_w/2"/>
                                          </p:val>
                                        </p:tav>
                                        <p:tav tm="100000">
                                          <p:val>
                                            <p:strVal val="#ppt_x"/>
                                          </p:val>
                                        </p:tav>
                                      </p:tavLst>
                                    </p:anim>
                                    <p:anim calcmode="lin" valueType="num">
                                      <p:cBhvr additive="base">
                                        <p:cTn id="43" dur="20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2000" fill="hold"/>
                                        <p:tgtEl>
                                          <p:spTgt spid="28"/>
                                        </p:tgtEl>
                                        <p:attrNameLst>
                                          <p:attrName>ppt_x</p:attrName>
                                        </p:attrNameLst>
                                      </p:cBhvr>
                                      <p:tavLst>
                                        <p:tav tm="0">
                                          <p:val>
                                            <p:strVal val="1+#ppt_w/2"/>
                                          </p:val>
                                        </p:tav>
                                        <p:tav tm="100000">
                                          <p:val>
                                            <p:strVal val="#ppt_x"/>
                                          </p:val>
                                        </p:tav>
                                      </p:tavLst>
                                    </p:anim>
                                    <p:anim calcmode="lin" valueType="num">
                                      <p:cBhvr additive="base">
                                        <p:cTn id="47" dur="200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2000" fill="hold"/>
                                        <p:tgtEl>
                                          <p:spTgt spid="29"/>
                                        </p:tgtEl>
                                        <p:attrNameLst>
                                          <p:attrName>ppt_x</p:attrName>
                                        </p:attrNameLst>
                                      </p:cBhvr>
                                      <p:tavLst>
                                        <p:tav tm="0">
                                          <p:val>
                                            <p:strVal val="1+#ppt_w/2"/>
                                          </p:val>
                                        </p:tav>
                                        <p:tav tm="100000">
                                          <p:val>
                                            <p:strVal val="#ppt_x"/>
                                          </p:val>
                                        </p:tav>
                                      </p:tavLst>
                                    </p:anim>
                                    <p:anim calcmode="lin" valueType="num">
                                      <p:cBhvr additive="base">
                                        <p:cTn id="51" dur="2000" fill="hold"/>
                                        <p:tgtEl>
                                          <p:spTgt spid="2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2000" fill="hold"/>
                                        <p:tgtEl>
                                          <p:spTgt spid="30"/>
                                        </p:tgtEl>
                                        <p:attrNameLst>
                                          <p:attrName>ppt_x</p:attrName>
                                        </p:attrNameLst>
                                      </p:cBhvr>
                                      <p:tavLst>
                                        <p:tav tm="0">
                                          <p:val>
                                            <p:strVal val="1+#ppt_w/2"/>
                                          </p:val>
                                        </p:tav>
                                        <p:tav tm="100000">
                                          <p:val>
                                            <p:strVal val="#ppt_x"/>
                                          </p:val>
                                        </p:tav>
                                      </p:tavLst>
                                    </p:anim>
                                    <p:anim calcmode="lin" valueType="num">
                                      <p:cBhvr additive="base">
                                        <p:cTn id="55" dur="2000" fill="hold"/>
                                        <p:tgtEl>
                                          <p:spTgt spid="30"/>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0-#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2000" fill="hold"/>
                                        <p:tgtEl>
                                          <p:spTgt spid="13"/>
                                        </p:tgtEl>
                                        <p:attrNameLst>
                                          <p:attrName>ppt_x</p:attrName>
                                        </p:attrNameLst>
                                      </p:cBhvr>
                                      <p:tavLst>
                                        <p:tav tm="0">
                                          <p:val>
                                            <p:strVal val="0-#ppt_w/2"/>
                                          </p:val>
                                        </p:tav>
                                        <p:tav tm="100000">
                                          <p:val>
                                            <p:strVal val="#ppt_x"/>
                                          </p:val>
                                        </p:tav>
                                      </p:tavLst>
                                    </p:anim>
                                    <p:anim calcmode="lin" valueType="num">
                                      <p:cBhvr additive="base">
                                        <p:cTn id="67" dur="20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2000" fill="hold"/>
                                        <p:tgtEl>
                                          <p:spTgt spid="14"/>
                                        </p:tgtEl>
                                        <p:attrNameLst>
                                          <p:attrName>ppt_x</p:attrName>
                                        </p:attrNameLst>
                                      </p:cBhvr>
                                      <p:tavLst>
                                        <p:tav tm="0">
                                          <p:val>
                                            <p:strVal val="0-#ppt_w/2"/>
                                          </p:val>
                                        </p:tav>
                                        <p:tav tm="100000">
                                          <p:val>
                                            <p:strVal val="#ppt_x"/>
                                          </p:val>
                                        </p:tav>
                                      </p:tavLst>
                                    </p:anim>
                                    <p:anim calcmode="lin" valueType="num">
                                      <p:cBhvr additive="base">
                                        <p:cTn id="71" dur="2000" fill="hold"/>
                                        <p:tgtEl>
                                          <p:spTgt spid="14"/>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0-#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0-#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0-#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0-#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0-#ppt_w/2"/>
                                          </p:val>
                                        </p:tav>
                                        <p:tav tm="100000">
                                          <p:val>
                                            <p:strVal val="#ppt_x"/>
                                          </p:val>
                                        </p:tav>
                                      </p:tavLst>
                                    </p:anim>
                                    <p:anim calcmode="lin" valueType="num">
                                      <p:cBhvr additive="base">
                                        <p:cTn id="91" dur="2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0-#ppt_w/2"/>
                                          </p:val>
                                        </p:tav>
                                        <p:tav tm="100000">
                                          <p:val>
                                            <p:strVal val="#ppt_x"/>
                                          </p:val>
                                        </p:tav>
                                      </p:tavLst>
                                    </p:anim>
                                    <p:anim calcmode="lin" valueType="num">
                                      <p:cBhvr additive="base">
                                        <p:cTn id="95" dur="2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0-#ppt_w/2"/>
                                          </p:val>
                                        </p:tav>
                                        <p:tav tm="100000">
                                          <p:val>
                                            <p:strVal val="#ppt_x"/>
                                          </p:val>
                                        </p:tav>
                                      </p:tavLst>
                                    </p:anim>
                                    <p:anim calcmode="lin" valueType="num">
                                      <p:cBhvr additive="base">
                                        <p:cTn id="99" dur="2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0-#ppt_w/2"/>
                                          </p:val>
                                        </p:tav>
                                        <p:tav tm="100000">
                                          <p:val>
                                            <p:strVal val="#ppt_x"/>
                                          </p:val>
                                        </p:tav>
                                      </p:tavLst>
                                    </p:anim>
                                    <p:anim calcmode="lin" valueType="num">
                                      <p:cBhvr additive="base">
                                        <p:cTn id="103" dur="2000" fill="hold"/>
                                        <p:tgtEl>
                                          <p:spTgt spid="26"/>
                                        </p:tgtEl>
                                        <p:attrNameLst>
                                          <p:attrName>ppt_y</p:attrName>
                                        </p:attrNameLst>
                                      </p:cBhvr>
                                      <p:tavLst>
                                        <p:tav tm="0">
                                          <p:val>
                                            <p:strVal val="#ppt_y"/>
                                          </p:val>
                                        </p:tav>
                                        <p:tav tm="100000">
                                          <p:val>
                                            <p:strVal val="#ppt_y"/>
                                          </p:val>
                                        </p:tav>
                                      </p:tavLst>
                                    </p:anim>
                                  </p:childTnLst>
                                </p:cTn>
                              </p:par>
                              <p:par>
                                <p:cTn id="104" presetID="8" presetClass="emph" presetSubtype="0" fill="hold" grpId="1" nodeType="withEffect">
                                  <p:stCondLst>
                                    <p:cond delay="0"/>
                                  </p:stCondLst>
                                  <p:childTnLst>
                                    <p:animRot by="21600000">
                                      <p:cBhvr>
                                        <p:cTn id="105" dur="2000" fill="hold"/>
                                        <p:tgtEl>
                                          <p:spTgt spid="7"/>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2000" fill="hold"/>
                                        <p:tgtEl>
                                          <p:spTgt spid="9"/>
                                        </p:tgtEl>
                                        <p:attrNameLst>
                                          <p:attrName>r</p:attrName>
                                        </p:attrNameLst>
                                      </p:cBhvr>
                                    </p:animRot>
                                  </p:childTnLst>
                                </p:cTn>
                              </p:par>
                              <p:par>
                                <p:cTn id="110" presetID="8" presetClass="emph" presetSubtype="0" fill="hold" grpId="1" nodeType="withEffect">
                                  <p:stCondLst>
                                    <p:cond delay="0"/>
                                  </p:stCondLst>
                                  <p:childTnLst>
                                    <p:animRot by="21600000">
                                      <p:cBhvr>
                                        <p:cTn id="111" dur="2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fill="hold" grpId="1" nodeType="withEffect">
                                  <p:stCondLst>
                                    <p:cond delay="0"/>
                                  </p:stCondLst>
                                  <p:childTnLst>
                                    <p:animRot by="21600000">
                                      <p:cBhvr>
                                        <p:cTn id="115" dur="2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2000" fill="hold"/>
                                        <p:tgtEl>
                                          <p:spTgt spid="17"/>
                                        </p:tgtEl>
                                        <p:attrNameLst>
                                          <p:attrName>r</p:attrName>
                                        </p:attrNameLst>
                                      </p:cBhvr>
                                    </p:animRot>
                                  </p:childTnLst>
                                </p:cTn>
                              </p:par>
                              <p:par>
                                <p:cTn id="118" presetID="8" presetClass="emph" presetSubtype="0" fill="hold" grpId="1" nodeType="withEffect">
                                  <p:stCondLst>
                                    <p:cond delay="0"/>
                                  </p:stCondLst>
                                  <p:childTnLst>
                                    <p:animRot by="21600000">
                                      <p:cBhvr>
                                        <p:cTn id="119" dur="2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2000" fill="hold"/>
                                        <p:tgtEl>
                                          <p:spTgt spid="27"/>
                                        </p:tgtEl>
                                        <p:attrNameLst>
                                          <p:attrName>r</p:attrName>
                                        </p:attrNameLst>
                                      </p:cBhvr>
                                    </p:animRot>
                                  </p:childTnLst>
                                </p:cTn>
                              </p:par>
                              <p:par>
                                <p:cTn id="122" presetID="8" presetClass="emph" presetSubtype="0" fill="hold" grpId="1" nodeType="withEffect">
                                  <p:stCondLst>
                                    <p:cond delay="0"/>
                                  </p:stCondLst>
                                  <p:childTnLst>
                                    <p:animRot by="21600000">
                                      <p:cBhvr>
                                        <p:cTn id="123" dur="2000" fill="hold"/>
                                        <p:tgtEl>
                                          <p:spTgt spid="28"/>
                                        </p:tgtEl>
                                        <p:attrNameLst>
                                          <p:attrName>r</p:attrName>
                                        </p:attrNameLst>
                                      </p:cBhvr>
                                    </p:animRot>
                                  </p:childTnLst>
                                </p:cTn>
                              </p:par>
                              <p:par>
                                <p:cTn id="124" presetID="8" presetClass="emph" presetSubtype="0" fill="hold" grpId="1" nodeType="withEffect">
                                  <p:stCondLst>
                                    <p:cond delay="0"/>
                                  </p:stCondLst>
                                  <p:childTnLst>
                                    <p:animRot by="21600000">
                                      <p:cBhvr>
                                        <p:cTn id="125" dur="2000" fill="hold"/>
                                        <p:tgtEl>
                                          <p:spTgt spid="29"/>
                                        </p:tgtEl>
                                        <p:attrNameLst>
                                          <p:attrName>r</p:attrName>
                                        </p:attrNameLst>
                                      </p:cBhvr>
                                    </p:animRot>
                                  </p:childTnLst>
                                </p:cTn>
                              </p:par>
                              <p:par>
                                <p:cTn id="126" presetID="8" presetClass="emph" presetSubtype="0" fill="hold" grpId="1" nodeType="withEffect">
                                  <p:stCondLst>
                                    <p:cond delay="0"/>
                                  </p:stCondLst>
                                  <p:childTnLst>
                                    <p:animRot by="21600000">
                                      <p:cBhvr>
                                        <p:cTn id="127" dur="2000" fill="hold"/>
                                        <p:tgtEl>
                                          <p:spTgt spid="30"/>
                                        </p:tgtEl>
                                        <p:attrNameLst>
                                          <p:attrName>r</p:attrName>
                                        </p:attrNameLst>
                                      </p:cBhvr>
                                    </p:animRot>
                                  </p:childTnLst>
                                </p:cTn>
                              </p:par>
                              <p:par>
                                <p:cTn id="128" presetID="8" presetClass="emph" presetSubtype="0" fill="hold" grpId="1"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2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2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2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2000" fill="hold"/>
                                        <p:tgtEl>
                                          <p:spTgt spid="19"/>
                                        </p:tgtEl>
                                        <p:attrNameLst>
                                          <p:attrName>r</p:attrName>
                                        </p:attrNameLst>
                                      </p:cBhvr>
                                    </p:animRot>
                                  </p:childTnLst>
                                </p:cTn>
                              </p:par>
                              <p:par>
                                <p:cTn id="138" presetID="8" presetClass="emph" presetSubtype="0" fill="hold" grpId="1" nodeType="withEffect">
                                  <p:stCondLst>
                                    <p:cond delay="0"/>
                                  </p:stCondLst>
                                  <p:childTnLst>
                                    <p:animRot by="-21600000">
                                      <p:cBhvr>
                                        <p:cTn id="139" dur="2000" fill="hold"/>
                                        <p:tgtEl>
                                          <p:spTgt spid="20"/>
                                        </p:tgtEl>
                                        <p:attrNameLst>
                                          <p:attrName>r</p:attrName>
                                        </p:attrNameLst>
                                      </p:cBhvr>
                                    </p:animRot>
                                  </p:childTnLst>
                                </p:cTn>
                              </p:par>
                              <p:par>
                                <p:cTn id="140" presetID="8" presetClass="emph" presetSubtype="0" fill="hold" grpId="1" nodeType="withEffect">
                                  <p:stCondLst>
                                    <p:cond delay="0"/>
                                  </p:stCondLst>
                                  <p:childTnLst>
                                    <p:animRot by="-21600000">
                                      <p:cBhvr>
                                        <p:cTn id="141" dur="2000" fill="hold"/>
                                        <p:tgtEl>
                                          <p:spTgt spid="21"/>
                                        </p:tgtEl>
                                        <p:attrNameLst>
                                          <p:attrName>r</p:attrName>
                                        </p:attrNameLst>
                                      </p:cBhvr>
                                    </p:animRot>
                                  </p:childTnLst>
                                </p:cTn>
                              </p:par>
                              <p:par>
                                <p:cTn id="142" presetID="8" presetClass="emph" presetSubtype="0" fill="hold" grpId="1" nodeType="withEffect">
                                  <p:stCondLst>
                                    <p:cond delay="0"/>
                                  </p:stCondLst>
                                  <p:childTnLst>
                                    <p:animRot by="-21600000">
                                      <p:cBhvr>
                                        <p:cTn id="143" dur="2000" fill="hold"/>
                                        <p:tgtEl>
                                          <p:spTgt spid="22"/>
                                        </p:tgtEl>
                                        <p:attrNameLst>
                                          <p:attrName>r</p:attrName>
                                        </p:attrNameLst>
                                      </p:cBhvr>
                                    </p:animRot>
                                  </p:childTnLst>
                                </p:cTn>
                              </p:par>
                              <p:par>
                                <p:cTn id="144" presetID="8" presetClass="emph" presetSubtype="0" fill="hold" grpId="1" nodeType="withEffect">
                                  <p:stCondLst>
                                    <p:cond delay="0"/>
                                  </p:stCondLst>
                                  <p:childTnLst>
                                    <p:animRot by="-21600000">
                                      <p:cBhvr>
                                        <p:cTn id="145" dur="2000" fill="hold"/>
                                        <p:tgtEl>
                                          <p:spTgt spid="23"/>
                                        </p:tgtEl>
                                        <p:attrNameLst>
                                          <p:attrName>r</p:attrName>
                                        </p:attrNameLst>
                                      </p:cBhvr>
                                    </p:animRot>
                                  </p:childTnLst>
                                </p:cTn>
                              </p:par>
                              <p:par>
                                <p:cTn id="146" presetID="8" presetClass="emph" presetSubtype="0" fill="hold" grpId="1" nodeType="withEffect">
                                  <p:stCondLst>
                                    <p:cond delay="0"/>
                                  </p:stCondLst>
                                  <p:childTnLst>
                                    <p:animRot by="-21600000">
                                      <p:cBhvr>
                                        <p:cTn id="147" dur="2000" fill="hold"/>
                                        <p:tgtEl>
                                          <p:spTgt spid="24"/>
                                        </p:tgtEl>
                                        <p:attrNameLst>
                                          <p:attrName>r</p:attrName>
                                        </p:attrNameLst>
                                      </p:cBhvr>
                                    </p:animRot>
                                  </p:childTnLst>
                                </p:cTn>
                              </p:par>
                              <p:par>
                                <p:cTn id="148" presetID="8" presetClass="emph" presetSubtype="0" fill="hold" grpId="1" nodeType="withEffect">
                                  <p:stCondLst>
                                    <p:cond delay="0"/>
                                  </p:stCondLst>
                                  <p:childTnLst>
                                    <p:animRot by="-21600000">
                                      <p:cBhvr>
                                        <p:cTn id="149" dur="2000" fill="hold"/>
                                        <p:tgtEl>
                                          <p:spTgt spid="25"/>
                                        </p:tgtEl>
                                        <p:attrNameLst>
                                          <p:attrName>r</p:attrName>
                                        </p:attrNameLst>
                                      </p:cBhvr>
                                    </p:animRot>
                                  </p:childTnLst>
                                </p:cTn>
                              </p:par>
                              <p:par>
                                <p:cTn id="150" presetID="8" presetClass="emph" presetSubtype="0" fill="hold" grpId="1" nodeType="withEffect">
                                  <p:stCondLst>
                                    <p:cond delay="0"/>
                                  </p:stCondLst>
                                  <p:childTnLst>
                                    <p:animRot by="-21600000">
                                      <p:cBhvr>
                                        <p:cTn id="151" dur="2000" fill="hold"/>
                                        <p:tgtEl>
                                          <p:spTgt spid="26"/>
                                        </p:tgtEl>
                                        <p:attrNameLst>
                                          <p:attrName>r</p:attrName>
                                        </p:attrNameLst>
                                      </p:cBhvr>
                                    </p:animRot>
                                  </p:childTnLst>
                                </p:cTn>
                              </p:par>
                            </p:childTnLst>
                          </p:cTn>
                        </p:par>
                        <p:par>
                          <p:cTn id="152" fill="hold">
                            <p:stCondLst>
                              <p:cond delay="2000"/>
                            </p:stCondLst>
                            <p:childTnLst>
                              <p:par>
                                <p:cTn id="153" presetID="2" presetClass="exit" presetSubtype="4" fill="hold" grpId="2" nodeType="afterEffect">
                                  <p:stCondLst>
                                    <p:cond delay="0"/>
                                  </p:stCondLst>
                                  <p:childTnLst>
                                    <p:anim calcmode="lin" valueType="num">
                                      <p:cBhvr additive="base">
                                        <p:cTn id="154" dur="2000"/>
                                        <p:tgtEl>
                                          <p:spTgt spid="7"/>
                                        </p:tgtEl>
                                        <p:attrNameLst>
                                          <p:attrName>ppt_x</p:attrName>
                                        </p:attrNameLst>
                                      </p:cBhvr>
                                      <p:tavLst>
                                        <p:tav tm="0">
                                          <p:val>
                                            <p:strVal val="ppt_x"/>
                                          </p:val>
                                        </p:tav>
                                        <p:tav tm="100000">
                                          <p:val>
                                            <p:strVal val="ppt_x"/>
                                          </p:val>
                                        </p:tav>
                                      </p:tavLst>
                                    </p:anim>
                                    <p:anim calcmode="lin" valueType="num">
                                      <p:cBhvr additive="base">
                                        <p:cTn id="155" dur="2000"/>
                                        <p:tgtEl>
                                          <p:spTgt spid="7"/>
                                        </p:tgtEl>
                                        <p:attrNameLst>
                                          <p:attrName>ppt_y</p:attrName>
                                        </p:attrNameLst>
                                      </p:cBhvr>
                                      <p:tavLst>
                                        <p:tav tm="0">
                                          <p:val>
                                            <p:strVal val="ppt_y"/>
                                          </p:val>
                                        </p:tav>
                                        <p:tav tm="100000">
                                          <p:val>
                                            <p:strVal val="1+ppt_h/2"/>
                                          </p:val>
                                        </p:tav>
                                      </p:tavLst>
                                    </p:anim>
                                    <p:set>
                                      <p:cBhvr>
                                        <p:cTn id="156" dur="1" fill="hold">
                                          <p:stCondLst>
                                            <p:cond delay="1999"/>
                                          </p:stCondLst>
                                        </p:cTn>
                                        <p:tgtEl>
                                          <p:spTgt spid="7"/>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2000"/>
                                        <p:tgtEl>
                                          <p:spTgt spid="8"/>
                                        </p:tgtEl>
                                        <p:attrNameLst>
                                          <p:attrName>ppt_x</p:attrName>
                                        </p:attrNameLst>
                                      </p:cBhvr>
                                      <p:tavLst>
                                        <p:tav tm="0">
                                          <p:val>
                                            <p:strVal val="ppt_x"/>
                                          </p:val>
                                        </p:tav>
                                        <p:tav tm="100000">
                                          <p:val>
                                            <p:strVal val="ppt_x"/>
                                          </p:val>
                                        </p:tav>
                                      </p:tavLst>
                                    </p:anim>
                                    <p:anim calcmode="lin" valueType="num">
                                      <p:cBhvr additive="base">
                                        <p:cTn id="159" dur="2000"/>
                                        <p:tgtEl>
                                          <p:spTgt spid="8"/>
                                        </p:tgtEl>
                                        <p:attrNameLst>
                                          <p:attrName>ppt_y</p:attrName>
                                        </p:attrNameLst>
                                      </p:cBhvr>
                                      <p:tavLst>
                                        <p:tav tm="0">
                                          <p:val>
                                            <p:strVal val="ppt_y"/>
                                          </p:val>
                                        </p:tav>
                                        <p:tav tm="100000">
                                          <p:val>
                                            <p:strVal val="1+ppt_h/2"/>
                                          </p:val>
                                        </p:tav>
                                      </p:tavLst>
                                    </p:anim>
                                    <p:set>
                                      <p:cBhvr>
                                        <p:cTn id="160" dur="1" fill="hold">
                                          <p:stCondLst>
                                            <p:cond delay="1999"/>
                                          </p:stCondLst>
                                        </p:cTn>
                                        <p:tgtEl>
                                          <p:spTgt spid="8"/>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2000"/>
                                        <p:tgtEl>
                                          <p:spTgt spid="9"/>
                                        </p:tgtEl>
                                        <p:attrNameLst>
                                          <p:attrName>ppt_x</p:attrName>
                                        </p:attrNameLst>
                                      </p:cBhvr>
                                      <p:tavLst>
                                        <p:tav tm="0">
                                          <p:val>
                                            <p:strVal val="ppt_x"/>
                                          </p:val>
                                        </p:tav>
                                        <p:tav tm="100000">
                                          <p:val>
                                            <p:strVal val="ppt_x"/>
                                          </p:val>
                                        </p:tav>
                                      </p:tavLst>
                                    </p:anim>
                                    <p:anim calcmode="lin" valueType="num">
                                      <p:cBhvr additive="base">
                                        <p:cTn id="163" dur="2000"/>
                                        <p:tgtEl>
                                          <p:spTgt spid="9"/>
                                        </p:tgtEl>
                                        <p:attrNameLst>
                                          <p:attrName>ppt_y</p:attrName>
                                        </p:attrNameLst>
                                      </p:cBhvr>
                                      <p:tavLst>
                                        <p:tav tm="0">
                                          <p:val>
                                            <p:strVal val="ppt_y"/>
                                          </p:val>
                                        </p:tav>
                                        <p:tav tm="100000">
                                          <p:val>
                                            <p:strVal val="1+ppt_h/2"/>
                                          </p:val>
                                        </p:tav>
                                      </p:tavLst>
                                    </p:anim>
                                    <p:set>
                                      <p:cBhvr>
                                        <p:cTn id="164" dur="1" fill="hold">
                                          <p:stCondLst>
                                            <p:cond delay="1999"/>
                                          </p:stCondLst>
                                        </p:cTn>
                                        <p:tgtEl>
                                          <p:spTgt spid="9"/>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2000"/>
                                        <p:tgtEl>
                                          <p:spTgt spid="10"/>
                                        </p:tgtEl>
                                        <p:attrNameLst>
                                          <p:attrName>ppt_x</p:attrName>
                                        </p:attrNameLst>
                                      </p:cBhvr>
                                      <p:tavLst>
                                        <p:tav tm="0">
                                          <p:val>
                                            <p:strVal val="ppt_x"/>
                                          </p:val>
                                        </p:tav>
                                        <p:tav tm="100000">
                                          <p:val>
                                            <p:strVal val="ppt_x"/>
                                          </p:val>
                                        </p:tav>
                                      </p:tavLst>
                                    </p:anim>
                                    <p:anim calcmode="lin" valueType="num">
                                      <p:cBhvr additive="base">
                                        <p:cTn id="167" dur="2000"/>
                                        <p:tgtEl>
                                          <p:spTgt spid="10"/>
                                        </p:tgtEl>
                                        <p:attrNameLst>
                                          <p:attrName>ppt_y</p:attrName>
                                        </p:attrNameLst>
                                      </p:cBhvr>
                                      <p:tavLst>
                                        <p:tav tm="0">
                                          <p:val>
                                            <p:strVal val="ppt_y"/>
                                          </p:val>
                                        </p:tav>
                                        <p:tav tm="100000">
                                          <p:val>
                                            <p:strVal val="1+ppt_h/2"/>
                                          </p:val>
                                        </p:tav>
                                      </p:tavLst>
                                    </p:anim>
                                    <p:set>
                                      <p:cBhvr>
                                        <p:cTn id="168" dur="1" fill="hold">
                                          <p:stCondLst>
                                            <p:cond delay="1999"/>
                                          </p:stCondLst>
                                        </p:cTn>
                                        <p:tgtEl>
                                          <p:spTgt spid="10"/>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2000"/>
                                        <p:tgtEl>
                                          <p:spTgt spid="15"/>
                                        </p:tgtEl>
                                        <p:attrNameLst>
                                          <p:attrName>ppt_x</p:attrName>
                                        </p:attrNameLst>
                                      </p:cBhvr>
                                      <p:tavLst>
                                        <p:tav tm="0">
                                          <p:val>
                                            <p:strVal val="ppt_x"/>
                                          </p:val>
                                        </p:tav>
                                        <p:tav tm="100000">
                                          <p:val>
                                            <p:strVal val="ppt_x"/>
                                          </p:val>
                                        </p:tav>
                                      </p:tavLst>
                                    </p:anim>
                                    <p:anim calcmode="lin" valueType="num">
                                      <p:cBhvr additive="base">
                                        <p:cTn id="171" dur="2000"/>
                                        <p:tgtEl>
                                          <p:spTgt spid="15"/>
                                        </p:tgtEl>
                                        <p:attrNameLst>
                                          <p:attrName>ppt_y</p:attrName>
                                        </p:attrNameLst>
                                      </p:cBhvr>
                                      <p:tavLst>
                                        <p:tav tm="0">
                                          <p:val>
                                            <p:strVal val="ppt_y"/>
                                          </p:val>
                                        </p:tav>
                                        <p:tav tm="100000">
                                          <p:val>
                                            <p:strVal val="1+ppt_h/2"/>
                                          </p:val>
                                        </p:tav>
                                      </p:tavLst>
                                    </p:anim>
                                    <p:set>
                                      <p:cBhvr>
                                        <p:cTn id="172" dur="1" fill="hold">
                                          <p:stCondLst>
                                            <p:cond delay="1999"/>
                                          </p:stCondLst>
                                        </p:cTn>
                                        <p:tgtEl>
                                          <p:spTgt spid="15"/>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2000"/>
                                        <p:tgtEl>
                                          <p:spTgt spid="16"/>
                                        </p:tgtEl>
                                        <p:attrNameLst>
                                          <p:attrName>ppt_x</p:attrName>
                                        </p:attrNameLst>
                                      </p:cBhvr>
                                      <p:tavLst>
                                        <p:tav tm="0">
                                          <p:val>
                                            <p:strVal val="ppt_x"/>
                                          </p:val>
                                        </p:tav>
                                        <p:tav tm="100000">
                                          <p:val>
                                            <p:strVal val="ppt_x"/>
                                          </p:val>
                                        </p:tav>
                                      </p:tavLst>
                                    </p:anim>
                                    <p:anim calcmode="lin" valueType="num">
                                      <p:cBhvr additive="base">
                                        <p:cTn id="175" dur="2000"/>
                                        <p:tgtEl>
                                          <p:spTgt spid="16"/>
                                        </p:tgtEl>
                                        <p:attrNameLst>
                                          <p:attrName>ppt_y</p:attrName>
                                        </p:attrNameLst>
                                      </p:cBhvr>
                                      <p:tavLst>
                                        <p:tav tm="0">
                                          <p:val>
                                            <p:strVal val="ppt_y"/>
                                          </p:val>
                                        </p:tav>
                                        <p:tav tm="100000">
                                          <p:val>
                                            <p:strVal val="1+ppt_h/2"/>
                                          </p:val>
                                        </p:tav>
                                      </p:tavLst>
                                    </p:anim>
                                    <p:set>
                                      <p:cBhvr>
                                        <p:cTn id="176" dur="1" fill="hold">
                                          <p:stCondLst>
                                            <p:cond delay="1999"/>
                                          </p:stCondLst>
                                        </p:cTn>
                                        <p:tgtEl>
                                          <p:spTgt spid="16"/>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2000"/>
                                        <p:tgtEl>
                                          <p:spTgt spid="17"/>
                                        </p:tgtEl>
                                        <p:attrNameLst>
                                          <p:attrName>ppt_x</p:attrName>
                                        </p:attrNameLst>
                                      </p:cBhvr>
                                      <p:tavLst>
                                        <p:tav tm="0">
                                          <p:val>
                                            <p:strVal val="ppt_x"/>
                                          </p:val>
                                        </p:tav>
                                        <p:tav tm="100000">
                                          <p:val>
                                            <p:strVal val="ppt_x"/>
                                          </p:val>
                                        </p:tav>
                                      </p:tavLst>
                                    </p:anim>
                                    <p:anim calcmode="lin" valueType="num">
                                      <p:cBhvr additive="base">
                                        <p:cTn id="179" dur="2000"/>
                                        <p:tgtEl>
                                          <p:spTgt spid="17"/>
                                        </p:tgtEl>
                                        <p:attrNameLst>
                                          <p:attrName>ppt_y</p:attrName>
                                        </p:attrNameLst>
                                      </p:cBhvr>
                                      <p:tavLst>
                                        <p:tav tm="0">
                                          <p:val>
                                            <p:strVal val="ppt_y"/>
                                          </p:val>
                                        </p:tav>
                                        <p:tav tm="100000">
                                          <p:val>
                                            <p:strVal val="1+ppt_h/2"/>
                                          </p:val>
                                        </p:tav>
                                      </p:tavLst>
                                    </p:anim>
                                    <p:set>
                                      <p:cBhvr>
                                        <p:cTn id="180" dur="1" fill="hold">
                                          <p:stCondLst>
                                            <p:cond delay="1999"/>
                                          </p:stCondLst>
                                        </p:cTn>
                                        <p:tgtEl>
                                          <p:spTgt spid="17"/>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2000"/>
                                        <p:tgtEl>
                                          <p:spTgt spid="18"/>
                                        </p:tgtEl>
                                        <p:attrNameLst>
                                          <p:attrName>ppt_x</p:attrName>
                                        </p:attrNameLst>
                                      </p:cBhvr>
                                      <p:tavLst>
                                        <p:tav tm="0">
                                          <p:val>
                                            <p:strVal val="ppt_x"/>
                                          </p:val>
                                        </p:tav>
                                        <p:tav tm="100000">
                                          <p:val>
                                            <p:strVal val="ppt_x"/>
                                          </p:val>
                                        </p:tav>
                                      </p:tavLst>
                                    </p:anim>
                                    <p:anim calcmode="lin" valueType="num">
                                      <p:cBhvr additive="base">
                                        <p:cTn id="183" dur="2000"/>
                                        <p:tgtEl>
                                          <p:spTgt spid="18"/>
                                        </p:tgtEl>
                                        <p:attrNameLst>
                                          <p:attrName>ppt_y</p:attrName>
                                        </p:attrNameLst>
                                      </p:cBhvr>
                                      <p:tavLst>
                                        <p:tav tm="0">
                                          <p:val>
                                            <p:strVal val="ppt_y"/>
                                          </p:val>
                                        </p:tav>
                                        <p:tav tm="100000">
                                          <p:val>
                                            <p:strVal val="1+ppt_h/2"/>
                                          </p:val>
                                        </p:tav>
                                      </p:tavLst>
                                    </p:anim>
                                    <p:set>
                                      <p:cBhvr>
                                        <p:cTn id="184" dur="1" fill="hold">
                                          <p:stCondLst>
                                            <p:cond delay="1999"/>
                                          </p:stCondLst>
                                        </p:cTn>
                                        <p:tgtEl>
                                          <p:spTgt spid="18"/>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27"/>
                                        </p:tgtEl>
                                        <p:attrNameLst>
                                          <p:attrName>ppt_x</p:attrName>
                                        </p:attrNameLst>
                                      </p:cBhvr>
                                      <p:tavLst>
                                        <p:tav tm="0">
                                          <p:val>
                                            <p:strVal val="ppt_x"/>
                                          </p:val>
                                        </p:tav>
                                        <p:tav tm="100000">
                                          <p:val>
                                            <p:strVal val="ppt_x"/>
                                          </p:val>
                                        </p:tav>
                                      </p:tavLst>
                                    </p:anim>
                                    <p:anim calcmode="lin" valueType="num">
                                      <p:cBhvr additive="base">
                                        <p:cTn id="187" dur="2000"/>
                                        <p:tgtEl>
                                          <p:spTgt spid="27"/>
                                        </p:tgtEl>
                                        <p:attrNameLst>
                                          <p:attrName>ppt_y</p:attrName>
                                        </p:attrNameLst>
                                      </p:cBhvr>
                                      <p:tavLst>
                                        <p:tav tm="0">
                                          <p:val>
                                            <p:strVal val="ppt_y"/>
                                          </p:val>
                                        </p:tav>
                                        <p:tav tm="100000">
                                          <p:val>
                                            <p:strVal val="1+ppt_h/2"/>
                                          </p:val>
                                        </p:tav>
                                      </p:tavLst>
                                    </p:anim>
                                    <p:set>
                                      <p:cBhvr>
                                        <p:cTn id="188" dur="1" fill="hold">
                                          <p:stCondLst>
                                            <p:cond delay="1999"/>
                                          </p:stCondLst>
                                        </p:cTn>
                                        <p:tgtEl>
                                          <p:spTgt spid="27"/>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28"/>
                                        </p:tgtEl>
                                        <p:attrNameLst>
                                          <p:attrName>ppt_x</p:attrName>
                                        </p:attrNameLst>
                                      </p:cBhvr>
                                      <p:tavLst>
                                        <p:tav tm="0">
                                          <p:val>
                                            <p:strVal val="ppt_x"/>
                                          </p:val>
                                        </p:tav>
                                        <p:tav tm="100000">
                                          <p:val>
                                            <p:strVal val="ppt_x"/>
                                          </p:val>
                                        </p:tav>
                                      </p:tavLst>
                                    </p:anim>
                                    <p:anim calcmode="lin" valueType="num">
                                      <p:cBhvr additive="base">
                                        <p:cTn id="191" dur="2000"/>
                                        <p:tgtEl>
                                          <p:spTgt spid="28"/>
                                        </p:tgtEl>
                                        <p:attrNameLst>
                                          <p:attrName>ppt_y</p:attrName>
                                        </p:attrNameLst>
                                      </p:cBhvr>
                                      <p:tavLst>
                                        <p:tav tm="0">
                                          <p:val>
                                            <p:strVal val="ppt_y"/>
                                          </p:val>
                                        </p:tav>
                                        <p:tav tm="100000">
                                          <p:val>
                                            <p:strVal val="1+ppt_h/2"/>
                                          </p:val>
                                        </p:tav>
                                      </p:tavLst>
                                    </p:anim>
                                    <p:set>
                                      <p:cBhvr>
                                        <p:cTn id="192" dur="1" fill="hold">
                                          <p:stCondLst>
                                            <p:cond delay="1999"/>
                                          </p:stCondLst>
                                        </p:cTn>
                                        <p:tgtEl>
                                          <p:spTgt spid="28"/>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29"/>
                                        </p:tgtEl>
                                        <p:attrNameLst>
                                          <p:attrName>ppt_x</p:attrName>
                                        </p:attrNameLst>
                                      </p:cBhvr>
                                      <p:tavLst>
                                        <p:tav tm="0">
                                          <p:val>
                                            <p:strVal val="ppt_x"/>
                                          </p:val>
                                        </p:tav>
                                        <p:tav tm="100000">
                                          <p:val>
                                            <p:strVal val="ppt_x"/>
                                          </p:val>
                                        </p:tav>
                                      </p:tavLst>
                                    </p:anim>
                                    <p:anim calcmode="lin" valueType="num">
                                      <p:cBhvr additive="base">
                                        <p:cTn id="195" dur="2000"/>
                                        <p:tgtEl>
                                          <p:spTgt spid="29"/>
                                        </p:tgtEl>
                                        <p:attrNameLst>
                                          <p:attrName>ppt_y</p:attrName>
                                        </p:attrNameLst>
                                      </p:cBhvr>
                                      <p:tavLst>
                                        <p:tav tm="0">
                                          <p:val>
                                            <p:strVal val="ppt_y"/>
                                          </p:val>
                                        </p:tav>
                                        <p:tav tm="100000">
                                          <p:val>
                                            <p:strVal val="1+ppt_h/2"/>
                                          </p:val>
                                        </p:tav>
                                      </p:tavLst>
                                    </p:anim>
                                    <p:set>
                                      <p:cBhvr>
                                        <p:cTn id="196" dur="1" fill="hold">
                                          <p:stCondLst>
                                            <p:cond delay="1999"/>
                                          </p:stCondLst>
                                        </p:cTn>
                                        <p:tgtEl>
                                          <p:spTgt spid="29"/>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30"/>
                                        </p:tgtEl>
                                        <p:attrNameLst>
                                          <p:attrName>ppt_x</p:attrName>
                                        </p:attrNameLst>
                                      </p:cBhvr>
                                      <p:tavLst>
                                        <p:tav tm="0">
                                          <p:val>
                                            <p:strVal val="ppt_x"/>
                                          </p:val>
                                        </p:tav>
                                        <p:tav tm="100000">
                                          <p:val>
                                            <p:strVal val="ppt_x"/>
                                          </p:val>
                                        </p:tav>
                                      </p:tavLst>
                                    </p:anim>
                                    <p:anim calcmode="lin" valueType="num">
                                      <p:cBhvr additive="base">
                                        <p:cTn id="199" dur="2000"/>
                                        <p:tgtEl>
                                          <p:spTgt spid="30"/>
                                        </p:tgtEl>
                                        <p:attrNameLst>
                                          <p:attrName>ppt_y</p:attrName>
                                        </p:attrNameLst>
                                      </p:cBhvr>
                                      <p:tavLst>
                                        <p:tav tm="0">
                                          <p:val>
                                            <p:strVal val="ppt_y"/>
                                          </p:val>
                                        </p:tav>
                                        <p:tav tm="100000">
                                          <p:val>
                                            <p:strVal val="1+ppt_h/2"/>
                                          </p:val>
                                        </p:tav>
                                      </p:tavLst>
                                    </p:anim>
                                    <p:set>
                                      <p:cBhvr>
                                        <p:cTn id="200" dur="1" fill="hold">
                                          <p:stCondLst>
                                            <p:cond delay="1999"/>
                                          </p:stCondLst>
                                        </p:cTn>
                                        <p:tgtEl>
                                          <p:spTgt spid="30"/>
                                        </p:tgtEl>
                                        <p:attrNameLst>
                                          <p:attrName>style.visibility</p:attrName>
                                        </p:attrNameLst>
                                      </p:cBhvr>
                                      <p:to>
                                        <p:strVal val="hidden"/>
                                      </p:to>
                                    </p:set>
                                  </p:childTnLst>
                                </p:cTn>
                              </p:par>
                              <p:par>
                                <p:cTn id="201" presetID="2" presetClass="exit" presetSubtype="1" fill="hold" grpId="2" nodeType="withEffect">
                                  <p:stCondLst>
                                    <p:cond delay="0"/>
                                  </p:stCondLst>
                                  <p:childTnLst>
                                    <p:anim calcmode="lin" valueType="num">
                                      <p:cBhvr additive="base">
                                        <p:cTn id="202" dur="2000"/>
                                        <p:tgtEl>
                                          <p:spTgt spid="11"/>
                                        </p:tgtEl>
                                        <p:attrNameLst>
                                          <p:attrName>ppt_x</p:attrName>
                                        </p:attrNameLst>
                                      </p:cBhvr>
                                      <p:tavLst>
                                        <p:tav tm="0">
                                          <p:val>
                                            <p:strVal val="ppt_x"/>
                                          </p:val>
                                        </p:tav>
                                        <p:tav tm="100000">
                                          <p:val>
                                            <p:strVal val="ppt_x"/>
                                          </p:val>
                                        </p:tav>
                                      </p:tavLst>
                                    </p:anim>
                                    <p:anim calcmode="lin" valueType="num">
                                      <p:cBhvr additive="base">
                                        <p:cTn id="203" dur="2000"/>
                                        <p:tgtEl>
                                          <p:spTgt spid="11"/>
                                        </p:tgtEl>
                                        <p:attrNameLst>
                                          <p:attrName>ppt_y</p:attrName>
                                        </p:attrNameLst>
                                      </p:cBhvr>
                                      <p:tavLst>
                                        <p:tav tm="0">
                                          <p:val>
                                            <p:strVal val="ppt_y"/>
                                          </p:val>
                                        </p:tav>
                                        <p:tav tm="100000">
                                          <p:val>
                                            <p:strVal val="0-ppt_h/2"/>
                                          </p:val>
                                        </p:tav>
                                      </p:tavLst>
                                    </p:anim>
                                    <p:set>
                                      <p:cBhvr>
                                        <p:cTn id="204" dur="1" fill="hold">
                                          <p:stCondLst>
                                            <p:cond delay="1999"/>
                                          </p:stCondLst>
                                        </p:cTn>
                                        <p:tgtEl>
                                          <p:spTgt spid="11"/>
                                        </p:tgtEl>
                                        <p:attrNameLst>
                                          <p:attrName>style.visibility</p:attrName>
                                        </p:attrNameLst>
                                      </p:cBhvr>
                                      <p:to>
                                        <p:strVal val="hidden"/>
                                      </p:to>
                                    </p:set>
                                  </p:childTnLst>
                                </p:cTn>
                              </p:par>
                              <p:par>
                                <p:cTn id="205" presetID="2" presetClass="exit" presetSubtype="1" fill="hold" grpId="2" nodeType="withEffect">
                                  <p:stCondLst>
                                    <p:cond delay="0"/>
                                  </p:stCondLst>
                                  <p:childTnLst>
                                    <p:anim calcmode="lin" valueType="num">
                                      <p:cBhvr additive="base">
                                        <p:cTn id="206" dur="2000"/>
                                        <p:tgtEl>
                                          <p:spTgt spid="12"/>
                                        </p:tgtEl>
                                        <p:attrNameLst>
                                          <p:attrName>ppt_x</p:attrName>
                                        </p:attrNameLst>
                                      </p:cBhvr>
                                      <p:tavLst>
                                        <p:tav tm="0">
                                          <p:val>
                                            <p:strVal val="ppt_x"/>
                                          </p:val>
                                        </p:tav>
                                        <p:tav tm="100000">
                                          <p:val>
                                            <p:strVal val="ppt_x"/>
                                          </p:val>
                                        </p:tav>
                                      </p:tavLst>
                                    </p:anim>
                                    <p:anim calcmode="lin" valueType="num">
                                      <p:cBhvr additive="base">
                                        <p:cTn id="207" dur="2000"/>
                                        <p:tgtEl>
                                          <p:spTgt spid="12"/>
                                        </p:tgtEl>
                                        <p:attrNameLst>
                                          <p:attrName>ppt_y</p:attrName>
                                        </p:attrNameLst>
                                      </p:cBhvr>
                                      <p:tavLst>
                                        <p:tav tm="0">
                                          <p:val>
                                            <p:strVal val="ppt_y"/>
                                          </p:val>
                                        </p:tav>
                                        <p:tav tm="100000">
                                          <p:val>
                                            <p:strVal val="0-ppt_h/2"/>
                                          </p:val>
                                        </p:tav>
                                      </p:tavLst>
                                    </p:anim>
                                    <p:set>
                                      <p:cBhvr>
                                        <p:cTn id="208" dur="1" fill="hold">
                                          <p:stCondLst>
                                            <p:cond delay="1999"/>
                                          </p:stCondLst>
                                        </p:cTn>
                                        <p:tgtEl>
                                          <p:spTgt spid="12"/>
                                        </p:tgtEl>
                                        <p:attrNameLst>
                                          <p:attrName>style.visibility</p:attrName>
                                        </p:attrNameLst>
                                      </p:cBhvr>
                                      <p:to>
                                        <p:strVal val="hidden"/>
                                      </p:to>
                                    </p:set>
                                  </p:childTnLst>
                                </p:cTn>
                              </p:par>
                              <p:par>
                                <p:cTn id="209" presetID="2" presetClass="exit" presetSubtype="1" fill="hold" grpId="2"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ppt_x"/>
                                          </p:val>
                                        </p:tav>
                                      </p:tavLst>
                                    </p:anim>
                                    <p:anim calcmode="lin" valueType="num">
                                      <p:cBhvr additive="base">
                                        <p:cTn id="211" dur="2000"/>
                                        <p:tgtEl>
                                          <p:spTgt spid="13"/>
                                        </p:tgtEl>
                                        <p:attrNameLst>
                                          <p:attrName>ppt_y</p:attrName>
                                        </p:attrNameLst>
                                      </p:cBhvr>
                                      <p:tavLst>
                                        <p:tav tm="0">
                                          <p:val>
                                            <p:strVal val="ppt_y"/>
                                          </p:val>
                                        </p:tav>
                                        <p:tav tm="100000">
                                          <p:val>
                                            <p:strVal val="0-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1" fill="hold" grpId="2" nodeType="withEffect">
                                  <p:stCondLst>
                                    <p:cond delay="0"/>
                                  </p:stCondLst>
                                  <p:childTnLst>
                                    <p:anim calcmode="lin" valueType="num">
                                      <p:cBhvr additive="base">
                                        <p:cTn id="214" dur="2000"/>
                                        <p:tgtEl>
                                          <p:spTgt spid="14"/>
                                        </p:tgtEl>
                                        <p:attrNameLst>
                                          <p:attrName>ppt_x</p:attrName>
                                        </p:attrNameLst>
                                      </p:cBhvr>
                                      <p:tavLst>
                                        <p:tav tm="0">
                                          <p:val>
                                            <p:strVal val="ppt_x"/>
                                          </p:val>
                                        </p:tav>
                                        <p:tav tm="100000">
                                          <p:val>
                                            <p:strVal val="ppt_x"/>
                                          </p:val>
                                        </p:tav>
                                      </p:tavLst>
                                    </p:anim>
                                    <p:anim calcmode="lin" valueType="num">
                                      <p:cBhvr additive="base">
                                        <p:cTn id="215" dur="2000"/>
                                        <p:tgtEl>
                                          <p:spTgt spid="14"/>
                                        </p:tgtEl>
                                        <p:attrNameLst>
                                          <p:attrName>ppt_y</p:attrName>
                                        </p:attrNameLst>
                                      </p:cBhvr>
                                      <p:tavLst>
                                        <p:tav tm="0">
                                          <p:val>
                                            <p:strVal val="ppt_y"/>
                                          </p:val>
                                        </p:tav>
                                        <p:tav tm="100000">
                                          <p:val>
                                            <p:strVal val="0-ppt_h/2"/>
                                          </p:val>
                                        </p:tav>
                                      </p:tavLst>
                                    </p:anim>
                                    <p:set>
                                      <p:cBhvr>
                                        <p:cTn id="216" dur="1" fill="hold">
                                          <p:stCondLst>
                                            <p:cond delay="1999"/>
                                          </p:stCondLst>
                                        </p:cTn>
                                        <p:tgtEl>
                                          <p:spTgt spid="14"/>
                                        </p:tgtEl>
                                        <p:attrNameLst>
                                          <p:attrName>style.visibility</p:attrName>
                                        </p:attrNameLst>
                                      </p:cBhvr>
                                      <p:to>
                                        <p:strVal val="hidden"/>
                                      </p:to>
                                    </p:set>
                                  </p:childTnLst>
                                </p:cTn>
                              </p:par>
                              <p:par>
                                <p:cTn id="217" presetID="2" presetClass="exit" presetSubtype="1" fill="hold" grpId="2" nodeType="withEffect">
                                  <p:stCondLst>
                                    <p:cond delay="0"/>
                                  </p:stCondLst>
                                  <p:childTnLst>
                                    <p:anim calcmode="lin" valueType="num">
                                      <p:cBhvr additive="base">
                                        <p:cTn id="218" dur="2000"/>
                                        <p:tgtEl>
                                          <p:spTgt spid="19"/>
                                        </p:tgtEl>
                                        <p:attrNameLst>
                                          <p:attrName>ppt_x</p:attrName>
                                        </p:attrNameLst>
                                      </p:cBhvr>
                                      <p:tavLst>
                                        <p:tav tm="0">
                                          <p:val>
                                            <p:strVal val="ppt_x"/>
                                          </p:val>
                                        </p:tav>
                                        <p:tav tm="100000">
                                          <p:val>
                                            <p:strVal val="ppt_x"/>
                                          </p:val>
                                        </p:tav>
                                      </p:tavLst>
                                    </p:anim>
                                    <p:anim calcmode="lin" valueType="num">
                                      <p:cBhvr additive="base">
                                        <p:cTn id="219" dur="2000"/>
                                        <p:tgtEl>
                                          <p:spTgt spid="19"/>
                                        </p:tgtEl>
                                        <p:attrNameLst>
                                          <p:attrName>ppt_y</p:attrName>
                                        </p:attrNameLst>
                                      </p:cBhvr>
                                      <p:tavLst>
                                        <p:tav tm="0">
                                          <p:val>
                                            <p:strVal val="ppt_y"/>
                                          </p:val>
                                        </p:tav>
                                        <p:tav tm="100000">
                                          <p:val>
                                            <p:strVal val="0-ppt_h/2"/>
                                          </p:val>
                                        </p:tav>
                                      </p:tavLst>
                                    </p:anim>
                                    <p:set>
                                      <p:cBhvr>
                                        <p:cTn id="220" dur="1" fill="hold">
                                          <p:stCondLst>
                                            <p:cond delay="1999"/>
                                          </p:stCondLst>
                                        </p:cTn>
                                        <p:tgtEl>
                                          <p:spTgt spid="19"/>
                                        </p:tgtEl>
                                        <p:attrNameLst>
                                          <p:attrName>style.visibility</p:attrName>
                                        </p:attrNameLst>
                                      </p:cBhvr>
                                      <p:to>
                                        <p:strVal val="hidden"/>
                                      </p:to>
                                    </p:set>
                                  </p:childTnLst>
                                </p:cTn>
                              </p:par>
                              <p:par>
                                <p:cTn id="221" presetID="2" presetClass="exit" presetSubtype="1" fill="hold" grpId="2" nodeType="withEffect">
                                  <p:stCondLst>
                                    <p:cond delay="0"/>
                                  </p:stCondLst>
                                  <p:childTnLst>
                                    <p:anim calcmode="lin" valueType="num">
                                      <p:cBhvr additive="base">
                                        <p:cTn id="222" dur="2000"/>
                                        <p:tgtEl>
                                          <p:spTgt spid="20"/>
                                        </p:tgtEl>
                                        <p:attrNameLst>
                                          <p:attrName>ppt_x</p:attrName>
                                        </p:attrNameLst>
                                      </p:cBhvr>
                                      <p:tavLst>
                                        <p:tav tm="0">
                                          <p:val>
                                            <p:strVal val="ppt_x"/>
                                          </p:val>
                                        </p:tav>
                                        <p:tav tm="100000">
                                          <p:val>
                                            <p:strVal val="ppt_x"/>
                                          </p:val>
                                        </p:tav>
                                      </p:tavLst>
                                    </p:anim>
                                    <p:anim calcmode="lin" valueType="num">
                                      <p:cBhvr additive="base">
                                        <p:cTn id="223" dur="2000"/>
                                        <p:tgtEl>
                                          <p:spTgt spid="20"/>
                                        </p:tgtEl>
                                        <p:attrNameLst>
                                          <p:attrName>ppt_y</p:attrName>
                                        </p:attrNameLst>
                                      </p:cBhvr>
                                      <p:tavLst>
                                        <p:tav tm="0">
                                          <p:val>
                                            <p:strVal val="ppt_y"/>
                                          </p:val>
                                        </p:tav>
                                        <p:tav tm="100000">
                                          <p:val>
                                            <p:strVal val="0-ppt_h/2"/>
                                          </p:val>
                                        </p:tav>
                                      </p:tavLst>
                                    </p:anim>
                                    <p:set>
                                      <p:cBhvr>
                                        <p:cTn id="224" dur="1" fill="hold">
                                          <p:stCondLst>
                                            <p:cond delay="1999"/>
                                          </p:stCondLst>
                                        </p:cTn>
                                        <p:tgtEl>
                                          <p:spTgt spid="20"/>
                                        </p:tgtEl>
                                        <p:attrNameLst>
                                          <p:attrName>style.visibility</p:attrName>
                                        </p:attrNameLst>
                                      </p:cBhvr>
                                      <p:to>
                                        <p:strVal val="hidden"/>
                                      </p:to>
                                    </p:set>
                                  </p:childTnLst>
                                </p:cTn>
                              </p:par>
                              <p:par>
                                <p:cTn id="225" presetID="2" presetClass="exit" presetSubtype="1" fill="hold" grpId="2"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ppt_x"/>
                                          </p:val>
                                        </p:tav>
                                      </p:tavLst>
                                    </p:anim>
                                    <p:anim calcmode="lin" valueType="num">
                                      <p:cBhvr additive="base">
                                        <p:cTn id="227" dur="2000"/>
                                        <p:tgtEl>
                                          <p:spTgt spid="21"/>
                                        </p:tgtEl>
                                        <p:attrNameLst>
                                          <p:attrName>ppt_y</p:attrName>
                                        </p:attrNameLst>
                                      </p:cBhvr>
                                      <p:tavLst>
                                        <p:tav tm="0">
                                          <p:val>
                                            <p:strVal val="ppt_y"/>
                                          </p:val>
                                        </p:tav>
                                        <p:tav tm="100000">
                                          <p:val>
                                            <p:strVal val="0-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1" fill="hold" grpId="2" nodeType="withEffect">
                                  <p:stCondLst>
                                    <p:cond delay="0"/>
                                  </p:stCondLst>
                                  <p:childTnLst>
                                    <p:anim calcmode="lin" valueType="num">
                                      <p:cBhvr additive="base">
                                        <p:cTn id="230" dur="2000"/>
                                        <p:tgtEl>
                                          <p:spTgt spid="22"/>
                                        </p:tgtEl>
                                        <p:attrNameLst>
                                          <p:attrName>ppt_x</p:attrName>
                                        </p:attrNameLst>
                                      </p:cBhvr>
                                      <p:tavLst>
                                        <p:tav tm="0">
                                          <p:val>
                                            <p:strVal val="ppt_x"/>
                                          </p:val>
                                        </p:tav>
                                        <p:tav tm="100000">
                                          <p:val>
                                            <p:strVal val="ppt_x"/>
                                          </p:val>
                                        </p:tav>
                                      </p:tavLst>
                                    </p:anim>
                                    <p:anim calcmode="lin" valueType="num">
                                      <p:cBhvr additive="base">
                                        <p:cTn id="231" dur="2000"/>
                                        <p:tgtEl>
                                          <p:spTgt spid="22"/>
                                        </p:tgtEl>
                                        <p:attrNameLst>
                                          <p:attrName>ppt_y</p:attrName>
                                        </p:attrNameLst>
                                      </p:cBhvr>
                                      <p:tavLst>
                                        <p:tav tm="0">
                                          <p:val>
                                            <p:strVal val="ppt_y"/>
                                          </p:val>
                                        </p:tav>
                                        <p:tav tm="100000">
                                          <p:val>
                                            <p:strVal val="0-ppt_h/2"/>
                                          </p:val>
                                        </p:tav>
                                      </p:tavLst>
                                    </p:anim>
                                    <p:set>
                                      <p:cBhvr>
                                        <p:cTn id="232" dur="1" fill="hold">
                                          <p:stCondLst>
                                            <p:cond delay="1999"/>
                                          </p:stCondLst>
                                        </p:cTn>
                                        <p:tgtEl>
                                          <p:spTgt spid="22"/>
                                        </p:tgtEl>
                                        <p:attrNameLst>
                                          <p:attrName>style.visibility</p:attrName>
                                        </p:attrNameLst>
                                      </p:cBhvr>
                                      <p:to>
                                        <p:strVal val="hidden"/>
                                      </p:to>
                                    </p:set>
                                  </p:childTnLst>
                                </p:cTn>
                              </p:par>
                              <p:par>
                                <p:cTn id="233" presetID="2" presetClass="exit" presetSubtype="1" fill="hold" grpId="2" nodeType="withEffect">
                                  <p:stCondLst>
                                    <p:cond delay="0"/>
                                  </p:stCondLst>
                                  <p:childTnLst>
                                    <p:anim calcmode="lin" valueType="num">
                                      <p:cBhvr additive="base">
                                        <p:cTn id="234" dur="2000"/>
                                        <p:tgtEl>
                                          <p:spTgt spid="23"/>
                                        </p:tgtEl>
                                        <p:attrNameLst>
                                          <p:attrName>ppt_x</p:attrName>
                                        </p:attrNameLst>
                                      </p:cBhvr>
                                      <p:tavLst>
                                        <p:tav tm="0">
                                          <p:val>
                                            <p:strVal val="ppt_x"/>
                                          </p:val>
                                        </p:tav>
                                        <p:tav tm="100000">
                                          <p:val>
                                            <p:strVal val="ppt_x"/>
                                          </p:val>
                                        </p:tav>
                                      </p:tavLst>
                                    </p:anim>
                                    <p:anim calcmode="lin" valueType="num">
                                      <p:cBhvr additive="base">
                                        <p:cTn id="235" dur="2000"/>
                                        <p:tgtEl>
                                          <p:spTgt spid="23"/>
                                        </p:tgtEl>
                                        <p:attrNameLst>
                                          <p:attrName>ppt_y</p:attrName>
                                        </p:attrNameLst>
                                      </p:cBhvr>
                                      <p:tavLst>
                                        <p:tav tm="0">
                                          <p:val>
                                            <p:strVal val="ppt_y"/>
                                          </p:val>
                                        </p:tav>
                                        <p:tav tm="100000">
                                          <p:val>
                                            <p:strVal val="0-ppt_h/2"/>
                                          </p:val>
                                        </p:tav>
                                      </p:tavLst>
                                    </p:anim>
                                    <p:set>
                                      <p:cBhvr>
                                        <p:cTn id="236" dur="1" fill="hold">
                                          <p:stCondLst>
                                            <p:cond delay="1999"/>
                                          </p:stCondLst>
                                        </p:cTn>
                                        <p:tgtEl>
                                          <p:spTgt spid="23"/>
                                        </p:tgtEl>
                                        <p:attrNameLst>
                                          <p:attrName>style.visibility</p:attrName>
                                        </p:attrNameLst>
                                      </p:cBhvr>
                                      <p:to>
                                        <p:strVal val="hidden"/>
                                      </p:to>
                                    </p:set>
                                  </p:childTnLst>
                                </p:cTn>
                              </p:par>
                              <p:par>
                                <p:cTn id="237" presetID="2" presetClass="exit" presetSubtype="1" fill="hold" grpId="2" nodeType="withEffect">
                                  <p:stCondLst>
                                    <p:cond delay="0"/>
                                  </p:stCondLst>
                                  <p:childTnLst>
                                    <p:anim calcmode="lin" valueType="num">
                                      <p:cBhvr additive="base">
                                        <p:cTn id="238" dur="2000"/>
                                        <p:tgtEl>
                                          <p:spTgt spid="24"/>
                                        </p:tgtEl>
                                        <p:attrNameLst>
                                          <p:attrName>ppt_x</p:attrName>
                                        </p:attrNameLst>
                                      </p:cBhvr>
                                      <p:tavLst>
                                        <p:tav tm="0">
                                          <p:val>
                                            <p:strVal val="ppt_x"/>
                                          </p:val>
                                        </p:tav>
                                        <p:tav tm="100000">
                                          <p:val>
                                            <p:strVal val="ppt_x"/>
                                          </p:val>
                                        </p:tav>
                                      </p:tavLst>
                                    </p:anim>
                                    <p:anim calcmode="lin" valueType="num">
                                      <p:cBhvr additive="base">
                                        <p:cTn id="239" dur="2000"/>
                                        <p:tgtEl>
                                          <p:spTgt spid="24"/>
                                        </p:tgtEl>
                                        <p:attrNameLst>
                                          <p:attrName>ppt_y</p:attrName>
                                        </p:attrNameLst>
                                      </p:cBhvr>
                                      <p:tavLst>
                                        <p:tav tm="0">
                                          <p:val>
                                            <p:strVal val="ppt_y"/>
                                          </p:val>
                                        </p:tav>
                                        <p:tav tm="100000">
                                          <p:val>
                                            <p:strVal val="0-ppt_h/2"/>
                                          </p:val>
                                        </p:tav>
                                      </p:tavLst>
                                    </p:anim>
                                    <p:set>
                                      <p:cBhvr>
                                        <p:cTn id="240" dur="1" fill="hold">
                                          <p:stCondLst>
                                            <p:cond delay="1999"/>
                                          </p:stCondLst>
                                        </p:cTn>
                                        <p:tgtEl>
                                          <p:spTgt spid="24"/>
                                        </p:tgtEl>
                                        <p:attrNameLst>
                                          <p:attrName>style.visibility</p:attrName>
                                        </p:attrNameLst>
                                      </p:cBhvr>
                                      <p:to>
                                        <p:strVal val="hidden"/>
                                      </p:to>
                                    </p:set>
                                  </p:childTnLst>
                                </p:cTn>
                              </p:par>
                              <p:par>
                                <p:cTn id="241" presetID="2" presetClass="exit" presetSubtype="1" fill="hold" grpId="2" nodeType="withEffect">
                                  <p:stCondLst>
                                    <p:cond delay="0"/>
                                  </p:stCondLst>
                                  <p:childTnLst>
                                    <p:anim calcmode="lin" valueType="num">
                                      <p:cBhvr additive="base">
                                        <p:cTn id="242" dur="2000"/>
                                        <p:tgtEl>
                                          <p:spTgt spid="25"/>
                                        </p:tgtEl>
                                        <p:attrNameLst>
                                          <p:attrName>ppt_x</p:attrName>
                                        </p:attrNameLst>
                                      </p:cBhvr>
                                      <p:tavLst>
                                        <p:tav tm="0">
                                          <p:val>
                                            <p:strVal val="ppt_x"/>
                                          </p:val>
                                        </p:tav>
                                        <p:tav tm="100000">
                                          <p:val>
                                            <p:strVal val="ppt_x"/>
                                          </p:val>
                                        </p:tav>
                                      </p:tavLst>
                                    </p:anim>
                                    <p:anim calcmode="lin" valueType="num">
                                      <p:cBhvr additive="base">
                                        <p:cTn id="243" dur="2000"/>
                                        <p:tgtEl>
                                          <p:spTgt spid="25"/>
                                        </p:tgtEl>
                                        <p:attrNameLst>
                                          <p:attrName>ppt_y</p:attrName>
                                        </p:attrNameLst>
                                      </p:cBhvr>
                                      <p:tavLst>
                                        <p:tav tm="0">
                                          <p:val>
                                            <p:strVal val="ppt_y"/>
                                          </p:val>
                                        </p:tav>
                                        <p:tav tm="100000">
                                          <p:val>
                                            <p:strVal val="0-ppt_h/2"/>
                                          </p:val>
                                        </p:tav>
                                      </p:tavLst>
                                    </p:anim>
                                    <p:set>
                                      <p:cBhvr>
                                        <p:cTn id="244" dur="1" fill="hold">
                                          <p:stCondLst>
                                            <p:cond delay="1999"/>
                                          </p:stCondLst>
                                        </p:cTn>
                                        <p:tgtEl>
                                          <p:spTgt spid="25"/>
                                        </p:tgtEl>
                                        <p:attrNameLst>
                                          <p:attrName>style.visibility</p:attrName>
                                        </p:attrNameLst>
                                      </p:cBhvr>
                                      <p:to>
                                        <p:strVal val="hidden"/>
                                      </p:to>
                                    </p:set>
                                  </p:childTnLst>
                                </p:cTn>
                              </p:par>
                              <p:par>
                                <p:cTn id="245" presetID="2" presetClass="exit" presetSubtype="1"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ppt_x"/>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3" presetClass="entr" presetSubtype="288" fill="hold" nodeType="withEffect">
                                  <p:stCondLst>
                                    <p:cond delay="0"/>
                                  </p:stCondLst>
                                  <p:childTnLst>
                                    <p:set>
                                      <p:cBhvr>
                                        <p:cTn id="250" dur="1" fill="hold">
                                          <p:stCondLst>
                                            <p:cond delay="0"/>
                                          </p:stCondLst>
                                        </p:cTn>
                                        <p:tgtEl>
                                          <p:spTgt spid="5"/>
                                        </p:tgtEl>
                                        <p:attrNameLst>
                                          <p:attrName>style.visibility</p:attrName>
                                        </p:attrNameLst>
                                      </p:cBhvr>
                                      <p:to>
                                        <p:strVal val="visible"/>
                                      </p:to>
                                    </p:set>
                                    <p:anim calcmode="lin" valueType="num">
                                      <p:cBhvr>
                                        <p:cTn id="251" dur="2000" fill="hold"/>
                                        <p:tgtEl>
                                          <p:spTgt spid="5"/>
                                        </p:tgtEl>
                                        <p:attrNameLst>
                                          <p:attrName>ppt_w</p:attrName>
                                        </p:attrNameLst>
                                      </p:cBhvr>
                                      <p:tavLst>
                                        <p:tav tm="0">
                                          <p:val>
                                            <p:strVal val="4/3*#ppt_w"/>
                                          </p:val>
                                        </p:tav>
                                        <p:tav tm="100000">
                                          <p:val>
                                            <p:strVal val="#ppt_w"/>
                                          </p:val>
                                        </p:tav>
                                      </p:tavLst>
                                    </p:anim>
                                    <p:anim calcmode="lin" valueType="num">
                                      <p:cBhvr>
                                        <p:cTn id="252" dur="2000" fill="hold"/>
                                        <p:tgtEl>
                                          <p:spTgt spid="5"/>
                                        </p:tgtEl>
                                        <p:attrNameLst>
                                          <p:attrName>ppt_h</p:attrName>
                                        </p:attrNameLst>
                                      </p:cBhvr>
                                      <p:tavLst>
                                        <p:tav tm="0">
                                          <p:val>
                                            <p:strVal val="4/3*#ppt_h"/>
                                          </p:val>
                                        </p:tav>
                                        <p:tav tm="100000">
                                          <p:val>
                                            <p:strVal val="#ppt_h"/>
                                          </p:val>
                                        </p:tav>
                                      </p:tavLst>
                                    </p:anim>
                                  </p:childTnLst>
                                </p:cTn>
                              </p:par>
                              <p:par>
                                <p:cTn id="253" presetID="16" presetClass="entr" presetSubtype="42" fill="hold" nodeType="withEffect">
                                  <p:stCondLst>
                                    <p:cond delay="0"/>
                                  </p:stCondLst>
                                  <p:childTnLst>
                                    <p:set>
                                      <p:cBhvr>
                                        <p:cTn id="254" dur="1" fill="hold">
                                          <p:stCondLst>
                                            <p:cond delay="0"/>
                                          </p:stCondLst>
                                        </p:cTn>
                                        <p:tgtEl>
                                          <p:spTgt spid="5"/>
                                        </p:tgtEl>
                                        <p:attrNameLst>
                                          <p:attrName>style.visibility</p:attrName>
                                        </p:attrNameLst>
                                      </p:cBhvr>
                                      <p:to>
                                        <p:strVal val="visible"/>
                                      </p:to>
                                    </p:set>
                                    <p:animEffect transition="in" filter="barn(outHorizontal)">
                                      <p:cBhvr>
                                        <p:cTn id="25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CCCC">
                  <a:shade val="67500"/>
                  <a:satMod val="115000"/>
                </a:srgbClr>
              </a:gs>
              <a:gs pos="100000">
                <a:srgbClr val="33CCCC">
                  <a:shade val="100000"/>
                  <a:satMod val="115000"/>
                </a:srgbClr>
              </a:gs>
            </a:gsLst>
            <a:path path="circle">
              <a:fillToRect l="50000" t="50000" r="50000" b="50000"/>
            </a:path>
            <a:tileRect/>
          </a:gradFill>
        </p:spPr>
        <p:txBody>
          <a:bodyPr/>
          <a:lstStyle/>
          <a:p>
            <a:endParaRPr lang="es-ES" dirty="0"/>
          </a:p>
        </p:txBody>
      </p:sp>
      <p:pic>
        <p:nvPicPr>
          <p:cNvPr id="4" name="3 Imagen" descr="0(55).jpg"/>
          <p:cNvPicPr>
            <a:picLocks noChangeAspect="1"/>
          </p:cNvPicPr>
          <p:nvPr/>
        </p:nvPicPr>
        <p:blipFill>
          <a:blip r:embed="rId2"/>
          <a:stretch>
            <a:fillRect/>
          </a:stretch>
        </p:blipFill>
        <p:spPr>
          <a:xfrm>
            <a:off x="-17859" y="0"/>
            <a:ext cx="9161859" cy="6858000"/>
          </a:xfrm>
          <a:prstGeom prst="rect">
            <a:avLst/>
          </a:prstGeom>
        </p:spPr>
      </p:pic>
      <p:pic>
        <p:nvPicPr>
          <p:cNvPr id="5" name="4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21277086">
            <a:off x="3732360" y="209824"/>
            <a:ext cx="2143120" cy="1772220"/>
          </a:xfrm>
          <a:prstGeom prst="rect">
            <a:avLst/>
          </a:prstGeom>
        </p:spPr>
      </p:pic>
      <p:pic>
        <p:nvPicPr>
          <p:cNvPr id="6" name="5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663639">
            <a:off x="4744810" y="604568"/>
            <a:ext cx="2143120" cy="1885946"/>
          </a:xfrm>
          <a:prstGeom prst="rect">
            <a:avLst/>
          </a:prstGeom>
        </p:spPr>
      </p:pic>
      <p:pic>
        <p:nvPicPr>
          <p:cNvPr id="7" name="6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2585452">
            <a:off x="5570110" y="1477806"/>
            <a:ext cx="2143120" cy="1885946"/>
          </a:xfrm>
          <a:prstGeom prst="rect">
            <a:avLst/>
          </a:prstGeom>
        </p:spPr>
      </p:pic>
      <p:pic>
        <p:nvPicPr>
          <p:cNvPr id="8" name="7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4112393">
            <a:off x="5770205" y="2685280"/>
            <a:ext cx="2143120" cy="1885946"/>
          </a:xfrm>
          <a:prstGeom prst="rect">
            <a:avLst/>
          </a:prstGeom>
        </p:spPr>
      </p:pic>
      <p:pic>
        <p:nvPicPr>
          <p:cNvPr id="9" name="8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5593076">
            <a:off x="5430771" y="3680268"/>
            <a:ext cx="2143120" cy="1885946"/>
          </a:xfrm>
          <a:prstGeom prst="rect">
            <a:avLst/>
          </a:prstGeom>
        </p:spPr>
      </p:pic>
      <p:pic>
        <p:nvPicPr>
          <p:cNvPr id="10" name="9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6551081">
            <a:off x="4528860" y="4593103"/>
            <a:ext cx="2143120" cy="1885946"/>
          </a:xfrm>
          <a:prstGeom prst="rect">
            <a:avLst/>
          </a:prstGeom>
        </p:spPr>
      </p:pic>
      <p:pic>
        <p:nvPicPr>
          <p:cNvPr id="11" name="10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8612046">
            <a:off x="3385852" y="4950959"/>
            <a:ext cx="2143120" cy="1885946"/>
          </a:xfrm>
          <a:prstGeom prst="rect">
            <a:avLst/>
          </a:prstGeom>
        </p:spPr>
      </p:pic>
      <p:pic>
        <p:nvPicPr>
          <p:cNvPr id="12" name="11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0384634">
            <a:off x="2106078" y="4622852"/>
            <a:ext cx="2143120" cy="1885946"/>
          </a:xfrm>
          <a:prstGeom prst="rect">
            <a:avLst/>
          </a:prstGeom>
        </p:spPr>
      </p:pic>
      <p:pic>
        <p:nvPicPr>
          <p:cNvPr id="13" name="12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2952952">
            <a:off x="1278003" y="3735236"/>
            <a:ext cx="2143120" cy="1885946"/>
          </a:xfrm>
          <a:prstGeom prst="rect">
            <a:avLst/>
          </a:prstGeom>
        </p:spPr>
      </p:pic>
      <p:pic>
        <p:nvPicPr>
          <p:cNvPr id="14" name="13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4757903">
            <a:off x="869004" y="2634301"/>
            <a:ext cx="2143120" cy="1885946"/>
          </a:xfrm>
          <a:prstGeom prst="rect">
            <a:avLst/>
          </a:prstGeom>
        </p:spPr>
      </p:pic>
      <p:pic>
        <p:nvPicPr>
          <p:cNvPr id="15" name="14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5996867">
            <a:off x="1147462" y="1539702"/>
            <a:ext cx="2143120" cy="1885946"/>
          </a:xfrm>
          <a:prstGeom prst="rect">
            <a:avLst/>
          </a:prstGeom>
        </p:spPr>
      </p:pic>
      <p:pic>
        <p:nvPicPr>
          <p:cNvPr id="16" name="15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7199868">
            <a:off x="1782138" y="711160"/>
            <a:ext cx="2143120" cy="1885946"/>
          </a:xfrm>
          <a:prstGeom prst="rect">
            <a:avLst/>
          </a:prstGeom>
        </p:spPr>
      </p:pic>
      <p:pic>
        <p:nvPicPr>
          <p:cNvPr id="17" name="16 Imagen" descr="eARBBeftN-YNXNThJK4DGslm0Rw.png"/>
          <p:cNvPicPr>
            <a:picLocks noChangeAspect="1"/>
          </p:cNvPicPr>
          <p:nvPr/>
        </p:nvPicPr>
        <p:blipFill>
          <a:blip r:embed="rId3">
            <a:duotone>
              <a:prstClr val="black"/>
              <a:srgbClr val="00FFFA">
                <a:tint val="45000"/>
                <a:satMod val="400000"/>
              </a:srgbClr>
            </a:duotone>
            <a:lum bright="30000" contrast="40000"/>
          </a:blip>
          <a:stretch>
            <a:fillRect/>
          </a:stretch>
        </p:blipFill>
        <p:spPr>
          <a:xfrm rot="19053622">
            <a:off x="2831146" y="274333"/>
            <a:ext cx="2140611" cy="1857792"/>
          </a:xfrm>
          <a:prstGeom prst="rect">
            <a:avLst/>
          </a:prstGeom>
        </p:spPr>
      </p:pic>
      <p:pic>
        <p:nvPicPr>
          <p:cNvPr id="18" name="17 Imagen" descr="0.png"/>
          <p:cNvPicPr>
            <a:picLocks noChangeAspect="1"/>
          </p:cNvPicPr>
          <p:nvPr/>
        </p:nvPicPr>
        <p:blipFill>
          <a:blip r:embed="rId4"/>
          <a:stretch>
            <a:fillRect/>
          </a:stretch>
        </p:blipFill>
        <p:spPr>
          <a:xfrm>
            <a:off x="5572132" y="2542295"/>
            <a:ext cx="2357454" cy="4315705"/>
          </a:xfrm>
          <a:prstGeom prst="rect">
            <a:avLst/>
          </a:prstGeom>
        </p:spPr>
      </p:pic>
      <p:sp>
        <p:nvSpPr>
          <p:cNvPr id="19" name="1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8" presetClass="emph" presetSubtype="0" fill="hold" nodeType="withEffect">
                                  <p:stCondLst>
                                    <p:cond delay="0"/>
                                  </p:stCondLst>
                                  <p:childTnLst>
                                    <p:animRot by="-21600000">
                                      <p:cBhvr>
                                        <p:cTn id="87" dur="3000" fill="hold"/>
                                        <p:tgtEl>
                                          <p:spTgt spid="5"/>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9"/>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0"/>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1"/>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2"/>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3"/>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14"/>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15"/>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16"/>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17"/>
                                        </p:tgtEl>
                                        <p:attrNameLst>
                                          <p:attrName>r</p:attrName>
                                        </p:attrNameLst>
                                      </p:cBhvr>
                                    </p:animRot>
                                  </p:childTnLst>
                                </p:cTn>
                              </p:par>
                            </p:childTnLst>
                          </p:cTn>
                        </p:par>
                        <p:par>
                          <p:cTn id="112" fill="hold">
                            <p:stCondLst>
                              <p:cond delay="3000"/>
                            </p:stCondLst>
                            <p:childTnLst>
                              <p:par>
                                <p:cTn id="113" presetID="23" presetClass="exit" presetSubtype="544" fill="hold" nodeType="afterEffect">
                                  <p:stCondLst>
                                    <p:cond delay="0"/>
                                  </p:stCondLst>
                                  <p:childTnLst>
                                    <p:anim calcmode="lin" valueType="num">
                                      <p:cBhvr>
                                        <p:cTn id="114" dur="3000"/>
                                        <p:tgtEl>
                                          <p:spTgt spid="5"/>
                                        </p:tgtEl>
                                        <p:attrNameLst>
                                          <p:attrName>ppt_w</p:attrName>
                                        </p:attrNameLst>
                                      </p:cBhvr>
                                      <p:tavLst>
                                        <p:tav tm="0">
                                          <p:val>
                                            <p:strVal val="ppt_w"/>
                                          </p:val>
                                        </p:tav>
                                        <p:tav tm="100000">
                                          <p:val>
                                            <p:fltVal val="0"/>
                                          </p:val>
                                        </p:tav>
                                      </p:tavLst>
                                    </p:anim>
                                    <p:anim calcmode="lin" valueType="num">
                                      <p:cBhvr>
                                        <p:cTn id="115" dur="3000"/>
                                        <p:tgtEl>
                                          <p:spTgt spid="5"/>
                                        </p:tgtEl>
                                        <p:attrNameLst>
                                          <p:attrName>ppt_h</p:attrName>
                                        </p:attrNameLst>
                                      </p:cBhvr>
                                      <p:tavLst>
                                        <p:tav tm="0">
                                          <p:val>
                                            <p:strVal val="ppt_h"/>
                                          </p:val>
                                        </p:tav>
                                        <p:tav tm="100000">
                                          <p:val>
                                            <p:fltVal val="0"/>
                                          </p:val>
                                        </p:tav>
                                      </p:tavLst>
                                    </p:anim>
                                    <p:anim calcmode="lin" valueType="num">
                                      <p:cBhvr>
                                        <p:cTn id="116" dur="3000"/>
                                        <p:tgtEl>
                                          <p:spTgt spid="5"/>
                                        </p:tgtEl>
                                        <p:attrNameLst>
                                          <p:attrName>ppt_x</p:attrName>
                                        </p:attrNameLst>
                                      </p:cBhvr>
                                      <p:tavLst>
                                        <p:tav tm="0">
                                          <p:val>
                                            <p:strVal val="ppt_x"/>
                                          </p:val>
                                        </p:tav>
                                        <p:tav tm="100000">
                                          <p:val>
                                            <p:fltVal val="0.5"/>
                                          </p:val>
                                        </p:tav>
                                      </p:tavLst>
                                    </p:anim>
                                    <p:anim calcmode="lin" valueType="num">
                                      <p:cBhvr>
                                        <p:cTn id="117" dur="3000"/>
                                        <p:tgtEl>
                                          <p:spTgt spid="5"/>
                                        </p:tgtEl>
                                        <p:attrNameLst>
                                          <p:attrName>ppt_y</p:attrName>
                                        </p:attrNameLst>
                                      </p:cBhvr>
                                      <p:tavLst>
                                        <p:tav tm="0">
                                          <p:val>
                                            <p:strVal val="ppt_y"/>
                                          </p:val>
                                        </p:tav>
                                        <p:tav tm="100000">
                                          <p:val>
                                            <p:fltVal val="0.5"/>
                                          </p:val>
                                        </p:tav>
                                      </p:tavLst>
                                    </p:anim>
                                    <p:set>
                                      <p:cBhvr>
                                        <p:cTn id="118" dur="1" fill="hold">
                                          <p:stCondLst>
                                            <p:cond delay="2999"/>
                                          </p:stCondLst>
                                        </p:cTn>
                                        <p:tgtEl>
                                          <p:spTgt spid="5"/>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6"/>
                                        </p:tgtEl>
                                        <p:attrNameLst>
                                          <p:attrName>ppt_w</p:attrName>
                                        </p:attrNameLst>
                                      </p:cBhvr>
                                      <p:tavLst>
                                        <p:tav tm="0">
                                          <p:val>
                                            <p:strVal val="ppt_w"/>
                                          </p:val>
                                        </p:tav>
                                        <p:tav tm="100000">
                                          <p:val>
                                            <p:fltVal val="0"/>
                                          </p:val>
                                        </p:tav>
                                      </p:tavLst>
                                    </p:anim>
                                    <p:anim calcmode="lin" valueType="num">
                                      <p:cBhvr>
                                        <p:cTn id="121" dur="3000"/>
                                        <p:tgtEl>
                                          <p:spTgt spid="6"/>
                                        </p:tgtEl>
                                        <p:attrNameLst>
                                          <p:attrName>ppt_h</p:attrName>
                                        </p:attrNameLst>
                                      </p:cBhvr>
                                      <p:tavLst>
                                        <p:tav tm="0">
                                          <p:val>
                                            <p:strVal val="ppt_h"/>
                                          </p:val>
                                        </p:tav>
                                        <p:tav tm="100000">
                                          <p:val>
                                            <p:fltVal val="0"/>
                                          </p:val>
                                        </p:tav>
                                      </p:tavLst>
                                    </p:anim>
                                    <p:anim calcmode="lin" valueType="num">
                                      <p:cBhvr>
                                        <p:cTn id="122" dur="3000"/>
                                        <p:tgtEl>
                                          <p:spTgt spid="6"/>
                                        </p:tgtEl>
                                        <p:attrNameLst>
                                          <p:attrName>ppt_x</p:attrName>
                                        </p:attrNameLst>
                                      </p:cBhvr>
                                      <p:tavLst>
                                        <p:tav tm="0">
                                          <p:val>
                                            <p:strVal val="ppt_x"/>
                                          </p:val>
                                        </p:tav>
                                        <p:tav tm="100000">
                                          <p:val>
                                            <p:fltVal val="0.5"/>
                                          </p:val>
                                        </p:tav>
                                      </p:tavLst>
                                    </p:anim>
                                    <p:anim calcmode="lin" valueType="num">
                                      <p:cBhvr>
                                        <p:cTn id="123" dur="3000"/>
                                        <p:tgtEl>
                                          <p:spTgt spid="6"/>
                                        </p:tgtEl>
                                        <p:attrNameLst>
                                          <p:attrName>ppt_y</p:attrName>
                                        </p:attrNameLst>
                                      </p:cBhvr>
                                      <p:tavLst>
                                        <p:tav tm="0">
                                          <p:val>
                                            <p:strVal val="ppt_y"/>
                                          </p:val>
                                        </p:tav>
                                        <p:tav tm="100000">
                                          <p:val>
                                            <p:fltVal val="0.5"/>
                                          </p:val>
                                        </p:tav>
                                      </p:tavLst>
                                    </p:anim>
                                    <p:set>
                                      <p:cBhvr>
                                        <p:cTn id="124" dur="1" fill="hold">
                                          <p:stCondLst>
                                            <p:cond delay="2999"/>
                                          </p:stCondLst>
                                        </p:cTn>
                                        <p:tgtEl>
                                          <p:spTgt spid="6"/>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7"/>
                                        </p:tgtEl>
                                        <p:attrNameLst>
                                          <p:attrName>ppt_w</p:attrName>
                                        </p:attrNameLst>
                                      </p:cBhvr>
                                      <p:tavLst>
                                        <p:tav tm="0">
                                          <p:val>
                                            <p:strVal val="ppt_w"/>
                                          </p:val>
                                        </p:tav>
                                        <p:tav tm="100000">
                                          <p:val>
                                            <p:fltVal val="0"/>
                                          </p:val>
                                        </p:tav>
                                      </p:tavLst>
                                    </p:anim>
                                    <p:anim calcmode="lin" valueType="num">
                                      <p:cBhvr>
                                        <p:cTn id="127" dur="3000"/>
                                        <p:tgtEl>
                                          <p:spTgt spid="7"/>
                                        </p:tgtEl>
                                        <p:attrNameLst>
                                          <p:attrName>ppt_h</p:attrName>
                                        </p:attrNameLst>
                                      </p:cBhvr>
                                      <p:tavLst>
                                        <p:tav tm="0">
                                          <p:val>
                                            <p:strVal val="ppt_h"/>
                                          </p:val>
                                        </p:tav>
                                        <p:tav tm="100000">
                                          <p:val>
                                            <p:fltVal val="0"/>
                                          </p:val>
                                        </p:tav>
                                      </p:tavLst>
                                    </p:anim>
                                    <p:anim calcmode="lin" valueType="num">
                                      <p:cBhvr>
                                        <p:cTn id="128" dur="3000"/>
                                        <p:tgtEl>
                                          <p:spTgt spid="7"/>
                                        </p:tgtEl>
                                        <p:attrNameLst>
                                          <p:attrName>ppt_x</p:attrName>
                                        </p:attrNameLst>
                                      </p:cBhvr>
                                      <p:tavLst>
                                        <p:tav tm="0">
                                          <p:val>
                                            <p:strVal val="ppt_x"/>
                                          </p:val>
                                        </p:tav>
                                        <p:tav tm="100000">
                                          <p:val>
                                            <p:fltVal val="0.5"/>
                                          </p:val>
                                        </p:tav>
                                      </p:tavLst>
                                    </p:anim>
                                    <p:anim calcmode="lin" valueType="num">
                                      <p:cBhvr>
                                        <p:cTn id="129" dur="3000"/>
                                        <p:tgtEl>
                                          <p:spTgt spid="7"/>
                                        </p:tgtEl>
                                        <p:attrNameLst>
                                          <p:attrName>ppt_y</p:attrName>
                                        </p:attrNameLst>
                                      </p:cBhvr>
                                      <p:tavLst>
                                        <p:tav tm="0">
                                          <p:val>
                                            <p:strVal val="ppt_y"/>
                                          </p:val>
                                        </p:tav>
                                        <p:tav tm="100000">
                                          <p:val>
                                            <p:fltVal val="0.5"/>
                                          </p:val>
                                        </p:tav>
                                      </p:tavLst>
                                    </p:anim>
                                    <p:set>
                                      <p:cBhvr>
                                        <p:cTn id="130" dur="1" fill="hold">
                                          <p:stCondLst>
                                            <p:cond delay="2999"/>
                                          </p:stCondLst>
                                        </p:cTn>
                                        <p:tgtEl>
                                          <p:spTgt spid="7"/>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8"/>
                                        </p:tgtEl>
                                        <p:attrNameLst>
                                          <p:attrName>ppt_w</p:attrName>
                                        </p:attrNameLst>
                                      </p:cBhvr>
                                      <p:tavLst>
                                        <p:tav tm="0">
                                          <p:val>
                                            <p:strVal val="ppt_w"/>
                                          </p:val>
                                        </p:tav>
                                        <p:tav tm="100000">
                                          <p:val>
                                            <p:fltVal val="0"/>
                                          </p:val>
                                        </p:tav>
                                      </p:tavLst>
                                    </p:anim>
                                    <p:anim calcmode="lin" valueType="num">
                                      <p:cBhvr>
                                        <p:cTn id="133" dur="3000"/>
                                        <p:tgtEl>
                                          <p:spTgt spid="8"/>
                                        </p:tgtEl>
                                        <p:attrNameLst>
                                          <p:attrName>ppt_h</p:attrName>
                                        </p:attrNameLst>
                                      </p:cBhvr>
                                      <p:tavLst>
                                        <p:tav tm="0">
                                          <p:val>
                                            <p:strVal val="ppt_h"/>
                                          </p:val>
                                        </p:tav>
                                        <p:tav tm="100000">
                                          <p:val>
                                            <p:fltVal val="0"/>
                                          </p:val>
                                        </p:tav>
                                      </p:tavLst>
                                    </p:anim>
                                    <p:anim calcmode="lin" valueType="num">
                                      <p:cBhvr>
                                        <p:cTn id="134" dur="3000"/>
                                        <p:tgtEl>
                                          <p:spTgt spid="8"/>
                                        </p:tgtEl>
                                        <p:attrNameLst>
                                          <p:attrName>ppt_x</p:attrName>
                                        </p:attrNameLst>
                                      </p:cBhvr>
                                      <p:tavLst>
                                        <p:tav tm="0">
                                          <p:val>
                                            <p:strVal val="ppt_x"/>
                                          </p:val>
                                        </p:tav>
                                        <p:tav tm="100000">
                                          <p:val>
                                            <p:fltVal val="0.5"/>
                                          </p:val>
                                        </p:tav>
                                      </p:tavLst>
                                    </p:anim>
                                    <p:anim calcmode="lin" valueType="num">
                                      <p:cBhvr>
                                        <p:cTn id="135" dur="3000"/>
                                        <p:tgtEl>
                                          <p:spTgt spid="8"/>
                                        </p:tgtEl>
                                        <p:attrNameLst>
                                          <p:attrName>ppt_y</p:attrName>
                                        </p:attrNameLst>
                                      </p:cBhvr>
                                      <p:tavLst>
                                        <p:tav tm="0">
                                          <p:val>
                                            <p:strVal val="ppt_y"/>
                                          </p:val>
                                        </p:tav>
                                        <p:tav tm="100000">
                                          <p:val>
                                            <p:fltVal val="0.5"/>
                                          </p:val>
                                        </p:tav>
                                      </p:tavLst>
                                    </p:anim>
                                    <p:set>
                                      <p:cBhvr>
                                        <p:cTn id="136" dur="1" fill="hold">
                                          <p:stCondLst>
                                            <p:cond delay="2999"/>
                                          </p:stCondLst>
                                        </p:cTn>
                                        <p:tgtEl>
                                          <p:spTgt spid="8"/>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9"/>
                                        </p:tgtEl>
                                        <p:attrNameLst>
                                          <p:attrName>ppt_w</p:attrName>
                                        </p:attrNameLst>
                                      </p:cBhvr>
                                      <p:tavLst>
                                        <p:tav tm="0">
                                          <p:val>
                                            <p:strVal val="ppt_w"/>
                                          </p:val>
                                        </p:tav>
                                        <p:tav tm="100000">
                                          <p:val>
                                            <p:fltVal val="0"/>
                                          </p:val>
                                        </p:tav>
                                      </p:tavLst>
                                    </p:anim>
                                    <p:anim calcmode="lin" valueType="num">
                                      <p:cBhvr>
                                        <p:cTn id="139" dur="3000"/>
                                        <p:tgtEl>
                                          <p:spTgt spid="9"/>
                                        </p:tgtEl>
                                        <p:attrNameLst>
                                          <p:attrName>ppt_h</p:attrName>
                                        </p:attrNameLst>
                                      </p:cBhvr>
                                      <p:tavLst>
                                        <p:tav tm="0">
                                          <p:val>
                                            <p:strVal val="ppt_h"/>
                                          </p:val>
                                        </p:tav>
                                        <p:tav tm="100000">
                                          <p:val>
                                            <p:fltVal val="0"/>
                                          </p:val>
                                        </p:tav>
                                      </p:tavLst>
                                    </p:anim>
                                    <p:anim calcmode="lin" valueType="num">
                                      <p:cBhvr>
                                        <p:cTn id="140" dur="3000"/>
                                        <p:tgtEl>
                                          <p:spTgt spid="9"/>
                                        </p:tgtEl>
                                        <p:attrNameLst>
                                          <p:attrName>ppt_x</p:attrName>
                                        </p:attrNameLst>
                                      </p:cBhvr>
                                      <p:tavLst>
                                        <p:tav tm="0">
                                          <p:val>
                                            <p:strVal val="ppt_x"/>
                                          </p:val>
                                        </p:tav>
                                        <p:tav tm="100000">
                                          <p:val>
                                            <p:fltVal val="0.5"/>
                                          </p:val>
                                        </p:tav>
                                      </p:tavLst>
                                    </p:anim>
                                    <p:anim calcmode="lin" valueType="num">
                                      <p:cBhvr>
                                        <p:cTn id="141" dur="3000"/>
                                        <p:tgtEl>
                                          <p:spTgt spid="9"/>
                                        </p:tgtEl>
                                        <p:attrNameLst>
                                          <p:attrName>ppt_y</p:attrName>
                                        </p:attrNameLst>
                                      </p:cBhvr>
                                      <p:tavLst>
                                        <p:tav tm="0">
                                          <p:val>
                                            <p:strVal val="ppt_y"/>
                                          </p:val>
                                        </p:tav>
                                        <p:tav tm="100000">
                                          <p:val>
                                            <p:fltVal val="0.5"/>
                                          </p:val>
                                        </p:tav>
                                      </p:tavLst>
                                    </p:anim>
                                    <p:set>
                                      <p:cBhvr>
                                        <p:cTn id="142" dur="1" fill="hold">
                                          <p:stCondLst>
                                            <p:cond delay="2999"/>
                                          </p:stCondLst>
                                        </p:cTn>
                                        <p:tgtEl>
                                          <p:spTgt spid="9"/>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0"/>
                                        </p:tgtEl>
                                        <p:attrNameLst>
                                          <p:attrName>ppt_w</p:attrName>
                                        </p:attrNameLst>
                                      </p:cBhvr>
                                      <p:tavLst>
                                        <p:tav tm="0">
                                          <p:val>
                                            <p:strVal val="ppt_w"/>
                                          </p:val>
                                        </p:tav>
                                        <p:tav tm="100000">
                                          <p:val>
                                            <p:fltVal val="0"/>
                                          </p:val>
                                        </p:tav>
                                      </p:tavLst>
                                    </p:anim>
                                    <p:anim calcmode="lin" valueType="num">
                                      <p:cBhvr>
                                        <p:cTn id="145" dur="3000"/>
                                        <p:tgtEl>
                                          <p:spTgt spid="10"/>
                                        </p:tgtEl>
                                        <p:attrNameLst>
                                          <p:attrName>ppt_h</p:attrName>
                                        </p:attrNameLst>
                                      </p:cBhvr>
                                      <p:tavLst>
                                        <p:tav tm="0">
                                          <p:val>
                                            <p:strVal val="ppt_h"/>
                                          </p:val>
                                        </p:tav>
                                        <p:tav tm="100000">
                                          <p:val>
                                            <p:fltVal val="0"/>
                                          </p:val>
                                        </p:tav>
                                      </p:tavLst>
                                    </p:anim>
                                    <p:anim calcmode="lin" valueType="num">
                                      <p:cBhvr>
                                        <p:cTn id="146" dur="3000"/>
                                        <p:tgtEl>
                                          <p:spTgt spid="10"/>
                                        </p:tgtEl>
                                        <p:attrNameLst>
                                          <p:attrName>ppt_x</p:attrName>
                                        </p:attrNameLst>
                                      </p:cBhvr>
                                      <p:tavLst>
                                        <p:tav tm="0">
                                          <p:val>
                                            <p:strVal val="ppt_x"/>
                                          </p:val>
                                        </p:tav>
                                        <p:tav tm="100000">
                                          <p:val>
                                            <p:fltVal val="0.5"/>
                                          </p:val>
                                        </p:tav>
                                      </p:tavLst>
                                    </p:anim>
                                    <p:anim calcmode="lin" valueType="num">
                                      <p:cBhvr>
                                        <p:cTn id="147" dur="3000"/>
                                        <p:tgtEl>
                                          <p:spTgt spid="10"/>
                                        </p:tgtEl>
                                        <p:attrNameLst>
                                          <p:attrName>ppt_y</p:attrName>
                                        </p:attrNameLst>
                                      </p:cBhvr>
                                      <p:tavLst>
                                        <p:tav tm="0">
                                          <p:val>
                                            <p:strVal val="ppt_y"/>
                                          </p:val>
                                        </p:tav>
                                        <p:tav tm="100000">
                                          <p:val>
                                            <p:fltVal val="0.5"/>
                                          </p:val>
                                        </p:tav>
                                      </p:tavLst>
                                    </p:anim>
                                    <p:set>
                                      <p:cBhvr>
                                        <p:cTn id="148" dur="1" fill="hold">
                                          <p:stCondLst>
                                            <p:cond delay="2999"/>
                                          </p:stCondLst>
                                        </p:cTn>
                                        <p:tgtEl>
                                          <p:spTgt spid="10"/>
                                        </p:tgtEl>
                                        <p:attrNameLst>
                                          <p:attrName>style.visibility</p:attrName>
                                        </p:attrNameLst>
                                      </p:cBhvr>
                                      <p:to>
                                        <p:strVal val="hidden"/>
                                      </p:to>
                                    </p:set>
                                  </p:childTnLst>
                                </p:cTn>
                              </p:par>
                              <p:par>
                                <p:cTn id="149" presetID="23" presetClass="exit" presetSubtype="544" fill="hold" nodeType="withEffect">
                                  <p:stCondLst>
                                    <p:cond delay="0"/>
                                  </p:stCondLst>
                                  <p:childTnLst>
                                    <p:anim calcmode="lin" valueType="num">
                                      <p:cBhvr>
                                        <p:cTn id="150" dur="3000"/>
                                        <p:tgtEl>
                                          <p:spTgt spid="11"/>
                                        </p:tgtEl>
                                        <p:attrNameLst>
                                          <p:attrName>ppt_w</p:attrName>
                                        </p:attrNameLst>
                                      </p:cBhvr>
                                      <p:tavLst>
                                        <p:tav tm="0">
                                          <p:val>
                                            <p:strVal val="ppt_w"/>
                                          </p:val>
                                        </p:tav>
                                        <p:tav tm="100000">
                                          <p:val>
                                            <p:fltVal val="0"/>
                                          </p:val>
                                        </p:tav>
                                      </p:tavLst>
                                    </p:anim>
                                    <p:anim calcmode="lin" valueType="num">
                                      <p:cBhvr>
                                        <p:cTn id="151" dur="3000"/>
                                        <p:tgtEl>
                                          <p:spTgt spid="11"/>
                                        </p:tgtEl>
                                        <p:attrNameLst>
                                          <p:attrName>ppt_h</p:attrName>
                                        </p:attrNameLst>
                                      </p:cBhvr>
                                      <p:tavLst>
                                        <p:tav tm="0">
                                          <p:val>
                                            <p:strVal val="ppt_h"/>
                                          </p:val>
                                        </p:tav>
                                        <p:tav tm="100000">
                                          <p:val>
                                            <p:fltVal val="0"/>
                                          </p:val>
                                        </p:tav>
                                      </p:tavLst>
                                    </p:anim>
                                    <p:anim calcmode="lin" valueType="num">
                                      <p:cBhvr>
                                        <p:cTn id="152" dur="3000"/>
                                        <p:tgtEl>
                                          <p:spTgt spid="11"/>
                                        </p:tgtEl>
                                        <p:attrNameLst>
                                          <p:attrName>ppt_x</p:attrName>
                                        </p:attrNameLst>
                                      </p:cBhvr>
                                      <p:tavLst>
                                        <p:tav tm="0">
                                          <p:val>
                                            <p:strVal val="ppt_x"/>
                                          </p:val>
                                        </p:tav>
                                        <p:tav tm="100000">
                                          <p:val>
                                            <p:fltVal val="0.5"/>
                                          </p:val>
                                        </p:tav>
                                      </p:tavLst>
                                    </p:anim>
                                    <p:anim calcmode="lin" valueType="num">
                                      <p:cBhvr>
                                        <p:cTn id="153" dur="3000"/>
                                        <p:tgtEl>
                                          <p:spTgt spid="11"/>
                                        </p:tgtEl>
                                        <p:attrNameLst>
                                          <p:attrName>ppt_y</p:attrName>
                                        </p:attrNameLst>
                                      </p:cBhvr>
                                      <p:tavLst>
                                        <p:tav tm="0">
                                          <p:val>
                                            <p:strVal val="ppt_y"/>
                                          </p:val>
                                        </p:tav>
                                        <p:tav tm="100000">
                                          <p:val>
                                            <p:fltVal val="0.5"/>
                                          </p:val>
                                        </p:tav>
                                      </p:tavLst>
                                    </p:anim>
                                    <p:set>
                                      <p:cBhvr>
                                        <p:cTn id="154" dur="1" fill="hold">
                                          <p:stCondLst>
                                            <p:cond delay="2999"/>
                                          </p:stCondLst>
                                        </p:cTn>
                                        <p:tgtEl>
                                          <p:spTgt spid="11"/>
                                        </p:tgtEl>
                                        <p:attrNameLst>
                                          <p:attrName>style.visibility</p:attrName>
                                        </p:attrNameLst>
                                      </p:cBhvr>
                                      <p:to>
                                        <p:strVal val="hidden"/>
                                      </p:to>
                                    </p:set>
                                  </p:childTnLst>
                                </p:cTn>
                              </p:par>
                              <p:par>
                                <p:cTn id="155" presetID="23" presetClass="exit" presetSubtype="544" fill="hold" nodeType="withEffect">
                                  <p:stCondLst>
                                    <p:cond delay="0"/>
                                  </p:stCondLst>
                                  <p:childTnLst>
                                    <p:anim calcmode="lin" valueType="num">
                                      <p:cBhvr>
                                        <p:cTn id="156" dur="3000"/>
                                        <p:tgtEl>
                                          <p:spTgt spid="12"/>
                                        </p:tgtEl>
                                        <p:attrNameLst>
                                          <p:attrName>ppt_w</p:attrName>
                                        </p:attrNameLst>
                                      </p:cBhvr>
                                      <p:tavLst>
                                        <p:tav tm="0">
                                          <p:val>
                                            <p:strVal val="ppt_w"/>
                                          </p:val>
                                        </p:tav>
                                        <p:tav tm="100000">
                                          <p:val>
                                            <p:fltVal val="0"/>
                                          </p:val>
                                        </p:tav>
                                      </p:tavLst>
                                    </p:anim>
                                    <p:anim calcmode="lin" valueType="num">
                                      <p:cBhvr>
                                        <p:cTn id="157" dur="3000"/>
                                        <p:tgtEl>
                                          <p:spTgt spid="12"/>
                                        </p:tgtEl>
                                        <p:attrNameLst>
                                          <p:attrName>ppt_h</p:attrName>
                                        </p:attrNameLst>
                                      </p:cBhvr>
                                      <p:tavLst>
                                        <p:tav tm="0">
                                          <p:val>
                                            <p:strVal val="ppt_h"/>
                                          </p:val>
                                        </p:tav>
                                        <p:tav tm="100000">
                                          <p:val>
                                            <p:fltVal val="0"/>
                                          </p:val>
                                        </p:tav>
                                      </p:tavLst>
                                    </p:anim>
                                    <p:anim calcmode="lin" valueType="num">
                                      <p:cBhvr>
                                        <p:cTn id="158" dur="3000"/>
                                        <p:tgtEl>
                                          <p:spTgt spid="12"/>
                                        </p:tgtEl>
                                        <p:attrNameLst>
                                          <p:attrName>ppt_x</p:attrName>
                                        </p:attrNameLst>
                                      </p:cBhvr>
                                      <p:tavLst>
                                        <p:tav tm="0">
                                          <p:val>
                                            <p:strVal val="ppt_x"/>
                                          </p:val>
                                        </p:tav>
                                        <p:tav tm="100000">
                                          <p:val>
                                            <p:fltVal val="0.5"/>
                                          </p:val>
                                        </p:tav>
                                      </p:tavLst>
                                    </p:anim>
                                    <p:anim calcmode="lin" valueType="num">
                                      <p:cBhvr>
                                        <p:cTn id="159" dur="3000"/>
                                        <p:tgtEl>
                                          <p:spTgt spid="12"/>
                                        </p:tgtEl>
                                        <p:attrNameLst>
                                          <p:attrName>ppt_y</p:attrName>
                                        </p:attrNameLst>
                                      </p:cBhvr>
                                      <p:tavLst>
                                        <p:tav tm="0">
                                          <p:val>
                                            <p:strVal val="ppt_y"/>
                                          </p:val>
                                        </p:tav>
                                        <p:tav tm="100000">
                                          <p:val>
                                            <p:fltVal val="0.5"/>
                                          </p:val>
                                        </p:tav>
                                      </p:tavLst>
                                    </p:anim>
                                    <p:set>
                                      <p:cBhvr>
                                        <p:cTn id="160" dur="1" fill="hold">
                                          <p:stCondLst>
                                            <p:cond delay="2999"/>
                                          </p:stCondLst>
                                        </p:cTn>
                                        <p:tgtEl>
                                          <p:spTgt spid="12"/>
                                        </p:tgtEl>
                                        <p:attrNameLst>
                                          <p:attrName>style.visibility</p:attrName>
                                        </p:attrNameLst>
                                      </p:cBhvr>
                                      <p:to>
                                        <p:strVal val="hidden"/>
                                      </p:to>
                                    </p:set>
                                  </p:childTnLst>
                                </p:cTn>
                              </p:par>
                              <p:par>
                                <p:cTn id="161" presetID="23" presetClass="exit" presetSubtype="544" fill="hold" nodeType="withEffect">
                                  <p:stCondLst>
                                    <p:cond delay="0"/>
                                  </p:stCondLst>
                                  <p:childTnLst>
                                    <p:anim calcmode="lin" valueType="num">
                                      <p:cBhvr>
                                        <p:cTn id="162" dur="3000"/>
                                        <p:tgtEl>
                                          <p:spTgt spid="13"/>
                                        </p:tgtEl>
                                        <p:attrNameLst>
                                          <p:attrName>ppt_w</p:attrName>
                                        </p:attrNameLst>
                                      </p:cBhvr>
                                      <p:tavLst>
                                        <p:tav tm="0">
                                          <p:val>
                                            <p:strVal val="ppt_w"/>
                                          </p:val>
                                        </p:tav>
                                        <p:tav tm="100000">
                                          <p:val>
                                            <p:fltVal val="0"/>
                                          </p:val>
                                        </p:tav>
                                      </p:tavLst>
                                    </p:anim>
                                    <p:anim calcmode="lin" valueType="num">
                                      <p:cBhvr>
                                        <p:cTn id="163" dur="3000"/>
                                        <p:tgtEl>
                                          <p:spTgt spid="13"/>
                                        </p:tgtEl>
                                        <p:attrNameLst>
                                          <p:attrName>ppt_h</p:attrName>
                                        </p:attrNameLst>
                                      </p:cBhvr>
                                      <p:tavLst>
                                        <p:tav tm="0">
                                          <p:val>
                                            <p:strVal val="ppt_h"/>
                                          </p:val>
                                        </p:tav>
                                        <p:tav tm="100000">
                                          <p:val>
                                            <p:fltVal val="0"/>
                                          </p:val>
                                        </p:tav>
                                      </p:tavLst>
                                    </p:anim>
                                    <p:anim calcmode="lin" valueType="num">
                                      <p:cBhvr>
                                        <p:cTn id="164" dur="3000"/>
                                        <p:tgtEl>
                                          <p:spTgt spid="13"/>
                                        </p:tgtEl>
                                        <p:attrNameLst>
                                          <p:attrName>ppt_x</p:attrName>
                                        </p:attrNameLst>
                                      </p:cBhvr>
                                      <p:tavLst>
                                        <p:tav tm="0">
                                          <p:val>
                                            <p:strVal val="ppt_x"/>
                                          </p:val>
                                        </p:tav>
                                        <p:tav tm="100000">
                                          <p:val>
                                            <p:fltVal val="0.5"/>
                                          </p:val>
                                        </p:tav>
                                      </p:tavLst>
                                    </p:anim>
                                    <p:anim calcmode="lin" valueType="num">
                                      <p:cBhvr>
                                        <p:cTn id="165" dur="3000"/>
                                        <p:tgtEl>
                                          <p:spTgt spid="13"/>
                                        </p:tgtEl>
                                        <p:attrNameLst>
                                          <p:attrName>ppt_y</p:attrName>
                                        </p:attrNameLst>
                                      </p:cBhvr>
                                      <p:tavLst>
                                        <p:tav tm="0">
                                          <p:val>
                                            <p:strVal val="ppt_y"/>
                                          </p:val>
                                        </p:tav>
                                        <p:tav tm="100000">
                                          <p:val>
                                            <p:fltVal val="0.5"/>
                                          </p:val>
                                        </p:tav>
                                      </p:tavLst>
                                    </p:anim>
                                    <p:set>
                                      <p:cBhvr>
                                        <p:cTn id="166" dur="1" fill="hold">
                                          <p:stCondLst>
                                            <p:cond delay="2999"/>
                                          </p:stCondLst>
                                        </p:cTn>
                                        <p:tgtEl>
                                          <p:spTgt spid="13"/>
                                        </p:tgtEl>
                                        <p:attrNameLst>
                                          <p:attrName>style.visibility</p:attrName>
                                        </p:attrNameLst>
                                      </p:cBhvr>
                                      <p:to>
                                        <p:strVal val="hidden"/>
                                      </p:to>
                                    </p:set>
                                  </p:childTnLst>
                                </p:cTn>
                              </p:par>
                              <p:par>
                                <p:cTn id="167" presetID="23" presetClass="exit" presetSubtype="544" fill="hold" nodeType="withEffect">
                                  <p:stCondLst>
                                    <p:cond delay="0"/>
                                  </p:stCondLst>
                                  <p:childTnLst>
                                    <p:anim calcmode="lin" valueType="num">
                                      <p:cBhvr>
                                        <p:cTn id="168" dur="3000"/>
                                        <p:tgtEl>
                                          <p:spTgt spid="14"/>
                                        </p:tgtEl>
                                        <p:attrNameLst>
                                          <p:attrName>ppt_w</p:attrName>
                                        </p:attrNameLst>
                                      </p:cBhvr>
                                      <p:tavLst>
                                        <p:tav tm="0">
                                          <p:val>
                                            <p:strVal val="ppt_w"/>
                                          </p:val>
                                        </p:tav>
                                        <p:tav tm="100000">
                                          <p:val>
                                            <p:fltVal val="0"/>
                                          </p:val>
                                        </p:tav>
                                      </p:tavLst>
                                    </p:anim>
                                    <p:anim calcmode="lin" valueType="num">
                                      <p:cBhvr>
                                        <p:cTn id="169" dur="3000"/>
                                        <p:tgtEl>
                                          <p:spTgt spid="14"/>
                                        </p:tgtEl>
                                        <p:attrNameLst>
                                          <p:attrName>ppt_h</p:attrName>
                                        </p:attrNameLst>
                                      </p:cBhvr>
                                      <p:tavLst>
                                        <p:tav tm="0">
                                          <p:val>
                                            <p:strVal val="ppt_h"/>
                                          </p:val>
                                        </p:tav>
                                        <p:tav tm="100000">
                                          <p:val>
                                            <p:fltVal val="0"/>
                                          </p:val>
                                        </p:tav>
                                      </p:tavLst>
                                    </p:anim>
                                    <p:anim calcmode="lin" valueType="num">
                                      <p:cBhvr>
                                        <p:cTn id="170" dur="3000"/>
                                        <p:tgtEl>
                                          <p:spTgt spid="14"/>
                                        </p:tgtEl>
                                        <p:attrNameLst>
                                          <p:attrName>ppt_x</p:attrName>
                                        </p:attrNameLst>
                                      </p:cBhvr>
                                      <p:tavLst>
                                        <p:tav tm="0">
                                          <p:val>
                                            <p:strVal val="ppt_x"/>
                                          </p:val>
                                        </p:tav>
                                        <p:tav tm="100000">
                                          <p:val>
                                            <p:fltVal val="0.5"/>
                                          </p:val>
                                        </p:tav>
                                      </p:tavLst>
                                    </p:anim>
                                    <p:anim calcmode="lin" valueType="num">
                                      <p:cBhvr>
                                        <p:cTn id="171" dur="3000"/>
                                        <p:tgtEl>
                                          <p:spTgt spid="14"/>
                                        </p:tgtEl>
                                        <p:attrNameLst>
                                          <p:attrName>ppt_y</p:attrName>
                                        </p:attrNameLst>
                                      </p:cBhvr>
                                      <p:tavLst>
                                        <p:tav tm="0">
                                          <p:val>
                                            <p:strVal val="ppt_y"/>
                                          </p:val>
                                        </p:tav>
                                        <p:tav tm="100000">
                                          <p:val>
                                            <p:fltVal val="0.5"/>
                                          </p:val>
                                        </p:tav>
                                      </p:tavLst>
                                    </p:anim>
                                    <p:set>
                                      <p:cBhvr>
                                        <p:cTn id="172" dur="1" fill="hold">
                                          <p:stCondLst>
                                            <p:cond delay="2999"/>
                                          </p:stCondLst>
                                        </p:cTn>
                                        <p:tgtEl>
                                          <p:spTgt spid="14"/>
                                        </p:tgtEl>
                                        <p:attrNameLst>
                                          <p:attrName>style.visibility</p:attrName>
                                        </p:attrNameLst>
                                      </p:cBhvr>
                                      <p:to>
                                        <p:strVal val="hidden"/>
                                      </p:to>
                                    </p:set>
                                  </p:childTnLst>
                                </p:cTn>
                              </p:par>
                              <p:par>
                                <p:cTn id="173" presetID="23" presetClass="exit" presetSubtype="544" fill="hold" nodeType="withEffect">
                                  <p:stCondLst>
                                    <p:cond delay="0"/>
                                  </p:stCondLst>
                                  <p:childTnLst>
                                    <p:anim calcmode="lin" valueType="num">
                                      <p:cBhvr>
                                        <p:cTn id="174" dur="3000"/>
                                        <p:tgtEl>
                                          <p:spTgt spid="15"/>
                                        </p:tgtEl>
                                        <p:attrNameLst>
                                          <p:attrName>ppt_w</p:attrName>
                                        </p:attrNameLst>
                                      </p:cBhvr>
                                      <p:tavLst>
                                        <p:tav tm="0">
                                          <p:val>
                                            <p:strVal val="ppt_w"/>
                                          </p:val>
                                        </p:tav>
                                        <p:tav tm="100000">
                                          <p:val>
                                            <p:fltVal val="0"/>
                                          </p:val>
                                        </p:tav>
                                      </p:tavLst>
                                    </p:anim>
                                    <p:anim calcmode="lin" valueType="num">
                                      <p:cBhvr>
                                        <p:cTn id="175" dur="3000"/>
                                        <p:tgtEl>
                                          <p:spTgt spid="15"/>
                                        </p:tgtEl>
                                        <p:attrNameLst>
                                          <p:attrName>ppt_h</p:attrName>
                                        </p:attrNameLst>
                                      </p:cBhvr>
                                      <p:tavLst>
                                        <p:tav tm="0">
                                          <p:val>
                                            <p:strVal val="ppt_h"/>
                                          </p:val>
                                        </p:tav>
                                        <p:tav tm="100000">
                                          <p:val>
                                            <p:fltVal val="0"/>
                                          </p:val>
                                        </p:tav>
                                      </p:tavLst>
                                    </p:anim>
                                    <p:anim calcmode="lin" valueType="num">
                                      <p:cBhvr>
                                        <p:cTn id="176" dur="3000"/>
                                        <p:tgtEl>
                                          <p:spTgt spid="15"/>
                                        </p:tgtEl>
                                        <p:attrNameLst>
                                          <p:attrName>ppt_x</p:attrName>
                                        </p:attrNameLst>
                                      </p:cBhvr>
                                      <p:tavLst>
                                        <p:tav tm="0">
                                          <p:val>
                                            <p:strVal val="ppt_x"/>
                                          </p:val>
                                        </p:tav>
                                        <p:tav tm="100000">
                                          <p:val>
                                            <p:fltVal val="0.5"/>
                                          </p:val>
                                        </p:tav>
                                      </p:tavLst>
                                    </p:anim>
                                    <p:anim calcmode="lin" valueType="num">
                                      <p:cBhvr>
                                        <p:cTn id="177" dur="3000"/>
                                        <p:tgtEl>
                                          <p:spTgt spid="15"/>
                                        </p:tgtEl>
                                        <p:attrNameLst>
                                          <p:attrName>ppt_y</p:attrName>
                                        </p:attrNameLst>
                                      </p:cBhvr>
                                      <p:tavLst>
                                        <p:tav tm="0">
                                          <p:val>
                                            <p:strVal val="ppt_y"/>
                                          </p:val>
                                        </p:tav>
                                        <p:tav tm="100000">
                                          <p:val>
                                            <p:fltVal val="0.5"/>
                                          </p:val>
                                        </p:tav>
                                      </p:tavLst>
                                    </p:anim>
                                    <p:set>
                                      <p:cBhvr>
                                        <p:cTn id="178" dur="1" fill="hold">
                                          <p:stCondLst>
                                            <p:cond delay="2999"/>
                                          </p:stCondLst>
                                        </p:cTn>
                                        <p:tgtEl>
                                          <p:spTgt spid="15"/>
                                        </p:tgtEl>
                                        <p:attrNameLst>
                                          <p:attrName>style.visibility</p:attrName>
                                        </p:attrNameLst>
                                      </p:cBhvr>
                                      <p:to>
                                        <p:strVal val="hidden"/>
                                      </p:to>
                                    </p:set>
                                  </p:childTnLst>
                                </p:cTn>
                              </p:par>
                              <p:par>
                                <p:cTn id="179" presetID="23" presetClass="exit" presetSubtype="544" fill="hold" nodeType="withEffect">
                                  <p:stCondLst>
                                    <p:cond delay="0"/>
                                  </p:stCondLst>
                                  <p:childTnLst>
                                    <p:anim calcmode="lin" valueType="num">
                                      <p:cBhvr>
                                        <p:cTn id="180" dur="3000"/>
                                        <p:tgtEl>
                                          <p:spTgt spid="16"/>
                                        </p:tgtEl>
                                        <p:attrNameLst>
                                          <p:attrName>ppt_w</p:attrName>
                                        </p:attrNameLst>
                                      </p:cBhvr>
                                      <p:tavLst>
                                        <p:tav tm="0">
                                          <p:val>
                                            <p:strVal val="ppt_w"/>
                                          </p:val>
                                        </p:tav>
                                        <p:tav tm="100000">
                                          <p:val>
                                            <p:fltVal val="0"/>
                                          </p:val>
                                        </p:tav>
                                      </p:tavLst>
                                    </p:anim>
                                    <p:anim calcmode="lin" valueType="num">
                                      <p:cBhvr>
                                        <p:cTn id="181" dur="3000"/>
                                        <p:tgtEl>
                                          <p:spTgt spid="16"/>
                                        </p:tgtEl>
                                        <p:attrNameLst>
                                          <p:attrName>ppt_h</p:attrName>
                                        </p:attrNameLst>
                                      </p:cBhvr>
                                      <p:tavLst>
                                        <p:tav tm="0">
                                          <p:val>
                                            <p:strVal val="ppt_h"/>
                                          </p:val>
                                        </p:tav>
                                        <p:tav tm="100000">
                                          <p:val>
                                            <p:fltVal val="0"/>
                                          </p:val>
                                        </p:tav>
                                      </p:tavLst>
                                    </p:anim>
                                    <p:anim calcmode="lin" valueType="num">
                                      <p:cBhvr>
                                        <p:cTn id="182" dur="3000"/>
                                        <p:tgtEl>
                                          <p:spTgt spid="16"/>
                                        </p:tgtEl>
                                        <p:attrNameLst>
                                          <p:attrName>ppt_x</p:attrName>
                                        </p:attrNameLst>
                                      </p:cBhvr>
                                      <p:tavLst>
                                        <p:tav tm="0">
                                          <p:val>
                                            <p:strVal val="ppt_x"/>
                                          </p:val>
                                        </p:tav>
                                        <p:tav tm="100000">
                                          <p:val>
                                            <p:fltVal val="0.5"/>
                                          </p:val>
                                        </p:tav>
                                      </p:tavLst>
                                    </p:anim>
                                    <p:anim calcmode="lin" valueType="num">
                                      <p:cBhvr>
                                        <p:cTn id="183" dur="3000"/>
                                        <p:tgtEl>
                                          <p:spTgt spid="16"/>
                                        </p:tgtEl>
                                        <p:attrNameLst>
                                          <p:attrName>ppt_y</p:attrName>
                                        </p:attrNameLst>
                                      </p:cBhvr>
                                      <p:tavLst>
                                        <p:tav tm="0">
                                          <p:val>
                                            <p:strVal val="ppt_y"/>
                                          </p:val>
                                        </p:tav>
                                        <p:tav tm="100000">
                                          <p:val>
                                            <p:fltVal val="0.5"/>
                                          </p:val>
                                        </p:tav>
                                      </p:tavLst>
                                    </p:anim>
                                    <p:set>
                                      <p:cBhvr>
                                        <p:cTn id="184" dur="1" fill="hold">
                                          <p:stCondLst>
                                            <p:cond delay="2999"/>
                                          </p:stCondLst>
                                        </p:cTn>
                                        <p:tgtEl>
                                          <p:spTgt spid="16"/>
                                        </p:tgtEl>
                                        <p:attrNameLst>
                                          <p:attrName>style.visibility</p:attrName>
                                        </p:attrNameLst>
                                      </p:cBhvr>
                                      <p:to>
                                        <p:strVal val="hidden"/>
                                      </p:to>
                                    </p:set>
                                  </p:childTnLst>
                                </p:cTn>
                              </p:par>
                              <p:par>
                                <p:cTn id="185" presetID="23" presetClass="exit" presetSubtype="544" fill="hold" nodeType="withEffect">
                                  <p:stCondLst>
                                    <p:cond delay="0"/>
                                  </p:stCondLst>
                                  <p:childTnLst>
                                    <p:anim calcmode="lin" valueType="num">
                                      <p:cBhvr>
                                        <p:cTn id="186" dur="3000"/>
                                        <p:tgtEl>
                                          <p:spTgt spid="17"/>
                                        </p:tgtEl>
                                        <p:attrNameLst>
                                          <p:attrName>ppt_w</p:attrName>
                                        </p:attrNameLst>
                                      </p:cBhvr>
                                      <p:tavLst>
                                        <p:tav tm="0">
                                          <p:val>
                                            <p:strVal val="ppt_w"/>
                                          </p:val>
                                        </p:tav>
                                        <p:tav tm="100000">
                                          <p:val>
                                            <p:fltVal val="0"/>
                                          </p:val>
                                        </p:tav>
                                      </p:tavLst>
                                    </p:anim>
                                    <p:anim calcmode="lin" valueType="num">
                                      <p:cBhvr>
                                        <p:cTn id="187" dur="3000"/>
                                        <p:tgtEl>
                                          <p:spTgt spid="17"/>
                                        </p:tgtEl>
                                        <p:attrNameLst>
                                          <p:attrName>ppt_h</p:attrName>
                                        </p:attrNameLst>
                                      </p:cBhvr>
                                      <p:tavLst>
                                        <p:tav tm="0">
                                          <p:val>
                                            <p:strVal val="ppt_h"/>
                                          </p:val>
                                        </p:tav>
                                        <p:tav tm="100000">
                                          <p:val>
                                            <p:fltVal val="0"/>
                                          </p:val>
                                        </p:tav>
                                      </p:tavLst>
                                    </p:anim>
                                    <p:anim calcmode="lin" valueType="num">
                                      <p:cBhvr>
                                        <p:cTn id="188" dur="3000"/>
                                        <p:tgtEl>
                                          <p:spTgt spid="17"/>
                                        </p:tgtEl>
                                        <p:attrNameLst>
                                          <p:attrName>ppt_x</p:attrName>
                                        </p:attrNameLst>
                                      </p:cBhvr>
                                      <p:tavLst>
                                        <p:tav tm="0">
                                          <p:val>
                                            <p:strVal val="ppt_x"/>
                                          </p:val>
                                        </p:tav>
                                        <p:tav tm="100000">
                                          <p:val>
                                            <p:fltVal val="0.5"/>
                                          </p:val>
                                        </p:tav>
                                      </p:tavLst>
                                    </p:anim>
                                    <p:anim calcmode="lin" valueType="num">
                                      <p:cBhvr>
                                        <p:cTn id="189" dur="3000"/>
                                        <p:tgtEl>
                                          <p:spTgt spid="17"/>
                                        </p:tgtEl>
                                        <p:attrNameLst>
                                          <p:attrName>ppt_y</p:attrName>
                                        </p:attrNameLst>
                                      </p:cBhvr>
                                      <p:tavLst>
                                        <p:tav tm="0">
                                          <p:val>
                                            <p:strVal val="ppt_y"/>
                                          </p:val>
                                        </p:tav>
                                        <p:tav tm="100000">
                                          <p:val>
                                            <p:fltVal val="0.5"/>
                                          </p:val>
                                        </p:tav>
                                      </p:tavLst>
                                    </p:anim>
                                    <p:set>
                                      <p:cBhvr>
                                        <p:cTn id="190" dur="1" fill="hold">
                                          <p:stCondLst>
                                            <p:cond delay="2999"/>
                                          </p:stCondLst>
                                        </p:cTn>
                                        <p:tgtEl>
                                          <p:spTgt spid="17"/>
                                        </p:tgtEl>
                                        <p:attrNameLst>
                                          <p:attrName>style.visibility</p:attrName>
                                        </p:attrNameLst>
                                      </p:cBhvr>
                                      <p:to>
                                        <p:strVal val="hidden"/>
                                      </p:to>
                                    </p:set>
                                  </p:childTnLst>
                                </p:cTn>
                              </p:par>
                              <p:par>
                                <p:cTn id="191" presetID="8" presetClass="emph" presetSubtype="0" fill="hold" nodeType="withEffect">
                                  <p:stCondLst>
                                    <p:cond delay="0"/>
                                  </p:stCondLst>
                                  <p:childTnLst>
                                    <p:animRot by="21600000">
                                      <p:cBhvr>
                                        <p:cTn id="192" dur="3000" fill="hold"/>
                                        <p:tgtEl>
                                          <p:spTgt spid="5"/>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6"/>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7"/>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8"/>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9"/>
                                        </p:tgtEl>
                                        <p:attrNameLst>
                                          <p:attrName>r</p:attrName>
                                        </p:attrNameLst>
                                      </p:cBhvr>
                                    </p:animRot>
                                  </p:childTnLst>
                                </p:cTn>
                              </p:par>
                              <p:par>
                                <p:cTn id="201" presetID="8" presetClass="emph" presetSubtype="0" fill="hold" nodeType="withEffect">
                                  <p:stCondLst>
                                    <p:cond delay="0"/>
                                  </p:stCondLst>
                                  <p:childTnLst>
                                    <p:animRot by="21600000">
                                      <p:cBhvr>
                                        <p:cTn id="202" dur="3000" fill="hold"/>
                                        <p:tgtEl>
                                          <p:spTgt spid="10"/>
                                        </p:tgtEl>
                                        <p:attrNameLst>
                                          <p:attrName>r</p:attrName>
                                        </p:attrNameLst>
                                      </p:cBhvr>
                                    </p:animRot>
                                  </p:childTnLst>
                                </p:cTn>
                              </p:par>
                              <p:par>
                                <p:cTn id="203" presetID="8" presetClass="emph" presetSubtype="0" fill="hold" nodeType="withEffect">
                                  <p:stCondLst>
                                    <p:cond delay="0"/>
                                  </p:stCondLst>
                                  <p:childTnLst>
                                    <p:animRot by="21600000">
                                      <p:cBhvr>
                                        <p:cTn id="204" dur="3000" fill="hold"/>
                                        <p:tgtEl>
                                          <p:spTgt spid="11"/>
                                        </p:tgtEl>
                                        <p:attrNameLst>
                                          <p:attrName>r</p:attrName>
                                        </p:attrNameLst>
                                      </p:cBhvr>
                                    </p:animRot>
                                  </p:childTnLst>
                                </p:cTn>
                              </p:par>
                              <p:par>
                                <p:cTn id="205" presetID="8" presetClass="emph" presetSubtype="0" fill="hold" nodeType="withEffect">
                                  <p:stCondLst>
                                    <p:cond delay="0"/>
                                  </p:stCondLst>
                                  <p:childTnLst>
                                    <p:animRot by="21600000">
                                      <p:cBhvr>
                                        <p:cTn id="206" dur="3000" fill="hold"/>
                                        <p:tgtEl>
                                          <p:spTgt spid="12"/>
                                        </p:tgtEl>
                                        <p:attrNameLst>
                                          <p:attrName>r</p:attrName>
                                        </p:attrNameLst>
                                      </p:cBhvr>
                                    </p:animRot>
                                  </p:childTnLst>
                                </p:cTn>
                              </p:par>
                              <p:par>
                                <p:cTn id="207" presetID="8" presetClass="emph" presetSubtype="0" fill="hold" nodeType="withEffect">
                                  <p:stCondLst>
                                    <p:cond delay="0"/>
                                  </p:stCondLst>
                                  <p:childTnLst>
                                    <p:animRot by="21600000">
                                      <p:cBhvr>
                                        <p:cTn id="208" dur="3000" fill="hold"/>
                                        <p:tgtEl>
                                          <p:spTgt spid="13"/>
                                        </p:tgtEl>
                                        <p:attrNameLst>
                                          <p:attrName>r</p:attrName>
                                        </p:attrNameLst>
                                      </p:cBhvr>
                                    </p:animRot>
                                  </p:childTnLst>
                                </p:cTn>
                              </p:par>
                              <p:par>
                                <p:cTn id="209" presetID="8" presetClass="emph" presetSubtype="0" fill="hold" nodeType="withEffect">
                                  <p:stCondLst>
                                    <p:cond delay="0"/>
                                  </p:stCondLst>
                                  <p:childTnLst>
                                    <p:animRot by="21600000">
                                      <p:cBhvr>
                                        <p:cTn id="210" dur="3000" fill="hold"/>
                                        <p:tgtEl>
                                          <p:spTgt spid="14"/>
                                        </p:tgtEl>
                                        <p:attrNameLst>
                                          <p:attrName>r</p:attrName>
                                        </p:attrNameLst>
                                      </p:cBhvr>
                                    </p:animRot>
                                  </p:childTnLst>
                                </p:cTn>
                              </p:par>
                              <p:par>
                                <p:cTn id="211" presetID="8" presetClass="emph" presetSubtype="0" fill="hold" nodeType="withEffect">
                                  <p:stCondLst>
                                    <p:cond delay="0"/>
                                  </p:stCondLst>
                                  <p:childTnLst>
                                    <p:animRot by="21600000">
                                      <p:cBhvr>
                                        <p:cTn id="212" dur="3000" fill="hold"/>
                                        <p:tgtEl>
                                          <p:spTgt spid="15"/>
                                        </p:tgtEl>
                                        <p:attrNameLst>
                                          <p:attrName>r</p:attrName>
                                        </p:attrNameLst>
                                      </p:cBhvr>
                                    </p:animRot>
                                  </p:childTnLst>
                                </p:cTn>
                              </p:par>
                              <p:par>
                                <p:cTn id="213" presetID="8" presetClass="emph" presetSubtype="0" fill="hold" nodeType="withEffect">
                                  <p:stCondLst>
                                    <p:cond delay="0"/>
                                  </p:stCondLst>
                                  <p:childTnLst>
                                    <p:animRot by="21600000">
                                      <p:cBhvr>
                                        <p:cTn id="214" dur="3000" fill="hold"/>
                                        <p:tgtEl>
                                          <p:spTgt spid="16"/>
                                        </p:tgtEl>
                                        <p:attrNameLst>
                                          <p:attrName>r</p:attrName>
                                        </p:attrNameLst>
                                      </p:cBhvr>
                                    </p:animRot>
                                  </p:childTnLst>
                                </p:cTn>
                              </p:par>
                              <p:par>
                                <p:cTn id="215" presetID="8" presetClass="emph" presetSubtype="0" fill="hold" nodeType="withEffect">
                                  <p:stCondLst>
                                    <p:cond delay="0"/>
                                  </p:stCondLst>
                                  <p:childTnLst>
                                    <p:animRot by="21600000">
                                      <p:cBhvr>
                                        <p:cTn id="216" dur="3000" fill="hold"/>
                                        <p:tgtEl>
                                          <p:spTgt spid="17"/>
                                        </p:tgtEl>
                                        <p:attrNameLst>
                                          <p:attrName>r</p:attrName>
                                        </p:attrNameLst>
                                      </p:cBhvr>
                                    </p:animRo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4/3*#ppt_w"/>
                                          </p:val>
                                        </p:tav>
                                        <p:tav tm="100000">
                                          <p:val>
                                            <p:strVal val="#ppt_w"/>
                                          </p:val>
                                        </p:tav>
                                      </p:tavLst>
                                    </p:anim>
                                    <p:anim calcmode="lin" valueType="num">
                                      <p:cBhvr>
                                        <p:cTn id="220" dur="3000" fill="hold"/>
                                        <p:tgtEl>
                                          <p:spTgt spid="4"/>
                                        </p:tgtEl>
                                        <p:attrNameLst>
                                          <p:attrName>ppt_h</p:attrName>
                                        </p:attrNameLst>
                                      </p:cBhvr>
                                      <p:tavLst>
                                        <p:tav tm="0">
                                          <p:val>
                                            <p:strVal val="4/3*#ppt_h"/>
                                          </p:val>
                                        </p:tav>
                                        <p:tav tm="100000">
                                          <p:val>
                                            <p:strVal val="#ppt_h"/>
                                          </p:val>
                                        </p:tav>
                                      </p:tavLst>
                                    </p:anim>
                                  </p:childTnLst>
                                </p:cTn>
                              </p:par>
                              <p:par>
                                <p:cTn id="221" presetID="10" presetClass="entr" presetSubtype="0"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fade">
                                      <p:cBhvr>
                                        <p:cTn id="223" dur="3000"/>
                                        <p:tgtEl>
                                          <p:spTgt spid="4"/>
                                        </p:tgtEl>
                                      </p:cBhvr>
                                    </p:animEffect>
                                  </p:childTnLst>
                                </p:cTn>
                              </p:par>
                            </p:childTnLst>
                          </p:cTn>
                        </p:par>
                        <p:par>
                          <p:cTn id="224" fill="hold">
                            <p:stCondLst>
                              <p:cond delay="6000"/>
                            </p:stCondLst>
                            <p:childTnLst>
                              <p:par>
                                <p:cTn id="225" presetID="10" presetClass="entr" presetSubtype="0" fill="hold" nodeType="afterEffect">
                                  <p:stCondLst>
                                    <p:cond delay="0"/>
                                  </p:stCondLst>
                                  <p:childTnLst>
                                    <p:set>
                                      <p:cBhvr>
                                        <p:cTn id="226" dur="1" fill="hold">
                                          <p:stCondLst>
                                            <p:cond delay="0"/>
                                          </p:stCondLst>
                                        </p:cTn>
                                        <p:tgtEl>
                                          <p:spTgt spid="18"/>
                                        </p:tgtEl>
                                        <p:attrNameLst>
                                          <p:attrName>style.visibility</p:attrName>
                                        </p:attrNameLst>
                                      </p:cBhvr>
                                      <p:to>
                                        <p:strVal val="visible"/>
                                      </p:to>
                                    </p:set>
                                    <p:animEffect transition="in" filter="fade">
                                      <p:cBhvr>
                                        <p:cTn id="22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3CCCC">
                  <a:shade val="67500"/>
                  <a:satMod val="115000"/>
                </a:srgbClr>
              </a:gs>
              <a:gs pos="100000">
                <a:srgbClr val="33CCCC">
                  <a:shade val="100000"/>
                  <a:satMod val="115000"/>
                </a:srgbClr>
              </a:gs>
            </a:gsLst>
            <a:path path="circle">
              <a:fillToRect l="50000" t="50000" r="50000" b="50000"/>
            </a:path>
            <a:tileRect/>
          </a:gradFill>
        </p:spPr>
        <p:txBody>
          <a:bodyPr/>
          <a:lstStyle/>
          <a:p>
            <a:endParaRPr lang="es-ES" dirty="0"/>
          </a:p>
        </p:txBody>
      </p:sp>
      <p:pic>
        <p:nvPicPr>
          <p:cNvPr id="4" name="3 Imagen" descr="0(60).jpg"/>
          <p:cNvPicPr>
            <a:picLocks noChangeAspect="1"/>
          </p:cNvPicPr>
          <p:nvPr/>
        </p:nvPicPr>
        <p:blipFill>
          <a:blip r:embed="rId2"/>
          <a:stretch>
            <a:fillRect/>
          </a:stretch>
        </p:blipFill>
        <p:spPr>
          <a:xfrm>
            <a:off x="-35719" y="0"/>
            <a:ext cx="9179719" cy="6858000"/>
          </a:xfrm>
          <a:prstGeom prst="rect">
            <a:avLst/>
          </a:prstGeom>
        </p:spPr>
      </p:pic>
      <p:sp>
        <p:nvSpPr>
          <p:cNvPr id="5" name="4 Elipse"/>
          <p:cNvSpPr/>
          <p:nvPr/>
        </p:nvSpPr>
        <p:spPr>
          <a:xfrm>
            <a:off x="1643042" y="2643182"/>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4786322"/>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71868" y="500042"/>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00760" y="2428868"/>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928794" y="1000108"/>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357818" y="1000108"/>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928794" y="4357694"/>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429256" y="4143380"/>
            <a:ext cx="1928826" cy="1714512"/>
          </a:xfrm>
          <a:prstGeom prst="ellipse">
            <a:avLst/>
          </a:prstGeom>
          <a:blipFill>
            <a:blip r:embed="rId3">
              <a:duotone>
                <a:prstClr val="black"/>
                <a:srgbClr val="00E3DE">
                  <a:tint val="45000"/>
                  <a:satMod val="400000"/>
                </a:srgbClr>
              </a:duotone>
              <a:lum bright="-10000" contrast="40000"/>
            </a:blip>
            <a:stretch>
              <a:fillRect/>
            </a:stretch>
          </a:blipFill>
          <a:ln>
            <a:solidFill>
              <a:srgbClr val="33CCCC"/>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0"/>
            <a:ext cx="9429784"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ox(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0070C0"/>
          </a:solidFill>
        </p:spPr>
        <p:txBody>
          <a:bodyPr/>
          <a:lstStyle/>
          <a:p>
            <a:endParaRPr lang="es-ES" dirty="0"/>
          </a:p>
        </p:txBody>
      </p:sp>
      <p:pic>
        <p:nvPicPr>
          <p:cNvPr id="5" name="4 Imagen" descr="0(11).jpg"/>
          <p:cNvPicPr>
            <a:picLocks noChangeAspect="1"/>
          </p:cNvPicPr>
          <p:nvPr/>
        </p:nvPicPr>
        <p:blipFill>
          <a:blip r:embed="rId2"/>
          <a:stretch>
            <a:fillRect/>
          </a:stretch>
        </p:blipFill>
        <p:spPr>
          <a:xfrm>
            <a:off x="11891" y="0"/>
            <a:ext cx="9132109" cy="6858000"/>
          </a:xfrm>
          <a:prstGeom prst="rect">
            <a:avLst/>
          </a:prstGeom>
        </p:spPr>
      </p:pic>
      <p:pic>
        <p:nvPicPr>
          <p:cNvPr id="6" name="5 Imagen" descr="efectos,circulos ,png,zoomgraf.blogspot (1).png"/>
          <p:cNvPicPr>
            <a:picLocks noChangeAspect="1"/>
          </p:cNvPicPr>
          <p:nvPr/>
        </p:nvPicPr>
        <p:blipFill>
          <a:blip r:embed="rId3">
            <a:duotone>
              <a:prstClr val="black"/>
              <a:srgbClr val="0066CC">
                <a:tint val="45000"/>
                <a:satMod val="400000"/>
              </a:srgbClr>
            </a:duotone>
            <a:lum bright="-20000" contrast="40000"/>
          </a:blip>
          <a:stretch>
            <a:fillRect/>
          </a:stretch>
        </p:blipFill>
        <p:spPr>
          <a:xfrm>
            <a:off x="1357290" y="214290"/>
            <a:ext cx="6500858" cy="6265664"/>
          </a:xfrm>
          <a:prstGeom prst="rect">
            <a:avLst/>
          </a:prstGeom>
        </p:spPr>
      </p:pic>
      <p:pic>
        <p:nvPicPr>
          <p:cNvPr id="7" name="6 Imagen" descr="efectos,circulos ,png,zoomgraf.blogspot (1).png"/>
          <p:cNvPicPr>
            <a:picLocks noChangeAspect="1"/>
          </p:cNvPicPr>
          <p:nvPr/>
        </p:nvPicPr>
        <p:blipFill>
          <a:blip r:embed="rId3">
            <a:duotone>
              <a:schemeClr val="accent1">
                <a:shade val="45000"/>
                <a:satMod val="135000"/>
              </a:schemeClr>
              <a:prstClr val="white"/>
            </a:duotone>
          </a:blip>
          <a:stretch>
            <a:fillRect/>
          </a:stretch>
        </p:blipFill>
        <p:spPr>
          <a:xfrm>
            <a:off x="3500430" y="2285992"/>
            <a:ext cx="2221722" cy="2214578"/>
          </a:xfrm>
          <a:prstGeom prst="rect">
            <a:avLst/>
          </a:prstGeom>
        </p:spPr>
      </p:pic>
      <p:sp>
        <p:nvSpPr>
          <p:cNvPr id="8" name="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2000" fill="hold"/>
                                        <p:tgtEl>
                                          <p:spTgt spid="7"/>
                                        </p:tgtEl>
                                        <p:attrNameLst>
                                          <p:attrName>ppt_w</p:attrName>
                                        </p:attrNameLst>
                                      </p:cBhvr>
                                      <p:tavLst>
                                        <p:tav tm="0">
                                          <p:val>
                                            <p:fltVal val="0"/>
                                          </p:val>
                                        </p:tav>
                                        <p:tav tm="100000">
                                          <p:val>
                                            <p:strVal val="#ppt_w"/>
                                          </p:val>
                                        </p:tav>
                                      </p:tavLst>
                                    </p:anim>
                                    <p:anim calcmode="lin" valueType="num">
                                      <p:cBhvr>
                                        <p:cTn id="17" dur="2000" fill="hold"/>
                                        <p:tgtEl>
                                          <p:spTgt spid="7"/>
                                        </p:tgtEl>
                                        <p:attrNameLst>
                                          <p:attrName>ppt_h</p:attrName>
                                        </p:attrNameLst>
                                      </p:cBhvr>
                                      <p:tavLst>
                                        <p:tav tm="0">
                                          <p:val>
                                            <p:fltVal val="0"/>
                                          </p:val>
                                        </p:tav>
                                        <p:tav tm="100000">
                                          <p:val>
                                            <p:strVal val="#ppt_h"/>
                                          </p:val>
                                        </p:tav>
                                      </p:tavLst>
                                    </p:anim>
                                    <p:anim calcmode="lin" valueType="num">
                                      <p:cBhvr>
                                        <p:cTn id="18" dur="2000" fill="hold"/>
                                        <p:tgtEl>
                                          <p:spTgt spid="7"/>
                                        </p:tgtEl>
                                        <p:attrNameLst>
                                          <p:attrName>ppt_x</p:attrName>
                                        </p:attrNameLst>
                                      </p:cBhvr>
                                      <p:tavLst>
                                        <p:tav tm="0">
                                          <p:val>
                                            <p:fltVal val="0.5"/>
                                          </p:val>
                                        </p:tav>
                                        <p:tav tm="100000">
                                          <p:val>
                                            <p:strVal val="#ppt_x"/>
                                          </p:val>
                                        </p:tav>
                                      </p:tavLst>
                                    </p:anim>
                                    <p:anim calcmode="lin" valueType="num">
                                      <p:cBhvr>
                                        <p:cTn id="19" dur="2000" fill="hold"/>
                                        <p:tgtEl>
                                          <p:spTgt spid="7"/>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6"/>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6"/>
                                        </p:tgtEl>
                                        <p:attrNameLst>
                                          <p:attrName>ppt_w</p:attrName>
                                        </p:attrNameLst>
                                      </p:cBhvr>
                                      <p:tavLst>
                                        <p:tav tm="0">
                                          <p:val>
                                            <p:strVal val="ppt_w"/>
                                          </p:val>
                                        </p:tav>
                                        <p:tav tm="100000">
                                          <p:val>
                                            <p:fltVal val="0"/>
                                          </p:val>
                                        </p:tav>
                                      </p:tavLst>
                                    </p:anim>
                                    <p:anim calcmode="lin" valueType="num">
                                      <p:cBhvr>
                                        <p:cTn id="27" dur="2000"/>
                                        <p:tgtEl>
                                          <p:spTgt spid="6"/>
                                        </p:tgtEl>
                                        <p:attrNameLst>
                                          <p:attrName>ppt_h</p:attrName>
                                        </p:attrNameLst>
                                      </p:cBhvr>
                                      <p:tavLst>
                                        <p:tav tm="0">
                                          <p:val>
                                            <p:strVal val="ppt_h"/>
                                          </p:val>
                                        </p:tav>
                                        <p:tav tm="100000">
                                          <p:val>
                                            <p:fltVal val="0"/>
                                          </p:val>
                                        </p:tav>
                                      </p:tavLst>
                                    </p:anim>
                                    <p:anim calcmode="lin" valueType="num">
                                      <p:cBhvr>
                                        <p:cTn id="28" dur="2000"/>
                                        <p:tgtEl>
                                          <p:spTgt spid="6"/>
                                        </p:tgtEl>
                                        <p:attrNameLst>
                                          <p:attrName>ppt_x</p:attrName>
                                        </p:attrNameLst>
                                      </p:cBhvr>
                                      <p:tavLst>
                                        <p:tav tm="0">
                                          <p:val>
                                            <p:strVal val="ppt_x"/>
                                          </p:val>
                                        </p:tav>
                                        <p:tav tm="100000">
                                          <p:val>
                                            <p:fltVal val="0.5"/>
                                          </p:val>
                                        </p:tav>
                                      </p:tavLst>
                                    </p:anim>
                                    <p:anim calcmode="lin" valueType="num">
                                      <p:cBhvr>
                                        <p:cTn id="29" dur="2000"/>
                                        <p:tgtEl>
                                          <p:spTgt spid="6"/>
                                        </p:tgtEl>
                                        <p:attrNameLst>
                                          <p:attrName>ppt_y</p:attrName>
                                        </p:attrNameLst>
                                      </p:cBhvr>
                                      <p:tavLst>
                                        <p:tav tm="0">
                                          <p:val>
                                            <p:strVal val="ppt_y"/>
                                          </p:val>
                                        </p:tav>
                                        <p:tav tm="100000">
                                          <p:val>
                                            <p:fltVal val="0.5"/>
                                          </p:val>
                                        </p:tav>
                                      </p:tavLst>
                                    </p:anim>
                                    <p:set>
                                      <p:cBhvr>
                                        <p:cTn id="30" dur="1" fill="hold">
                                          <p:stCondLst>
                                            <p:cond delay="1999"/>
                                          </p:stCondLst>
                                        </p:cTn>
                                        <p:tgtEl>
                                          <p:spTgt spid="6"/>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7"/>
                                        </p:tgtEl>
                                        <p:attrNameLst>
                                          <p:attrName>ppt_w</p:attrName>
                                        </p:attrNameLst>
                                      </p:cBhvr>
                                      <p:tavLst>
                                        <p:tav tm="0">
                                          <p:val>
                                            <p:strVal val="ppt_w"/>
                                          </p:val>
                                        </p:tav>
                                        <p:tav tm="100000">
                                          <p:val>
                                            <p:fltVal val="0"/>
                                          </p:val>
                                        </p:tav>
                                      </p:tavLst>
                                    </p:anim>
                                    <p:anim calcmode="lin" valueType="num">
                                      <p:cBhvr>
                                        <p:cTn id="33" dur="2000"/>
                                        <p:tgtEl>
                                          <p:spTgt spid="7"/>
                                        </p:tgtEl>
                                        <p:attrNameLst>
                                          <p:attrName>ppt_h</p:attrName>
                                        </p:attrNameLst>
                                      </p:cBhvr>
                                      <p:tavLst>
                                        <p:tav tm="0">
                                          <p:val>
                                            <p:strVal val="ppt_h"/>
                                          </p:val>
                                        </p:tav>
                                        <p:tav tm="100000">
                                          <p:val>
                                            <p:fltVal val="0"/>
                                          </p:val>
                                        </p:tav>
                                      </p:tavLst>
                                    </p:anim>
                                    <p:anim calcmode="lin" valueType="num">
                                      <p:cBhvr>
                                        <p:cTn id="34" dur="2000"/>
                                        <p:tgtEl>
                                          <p:spTgt spid="7"/>
                                        </p:tgtEl>
                                        <p:attrNameLst>
                                          <p:attrName>ppt_x</p:attrName>
                                        </p:attrNameLst>
                                      </p:cBhvr>
                                      <p:tavLst>
                                        <p:tav tm="0">
                                          <p:val>
                                            <p:strVal val="ppt_x"/>
                                          </p:val>
                                        </p:tav>
                                        <p:tav tm="100000">
                                          <p:val>
                                            <p:fltVal val="0.5"/>
                                          </p:val>
                                        </p:tav>
                                      </p:tavLst>
                                    </p:anim>
                                    <p:anim calcmode="lin" valueType="num">
                                      <p:cBhvr>
                                        <p:cTn id="35" dur="2000"/>
                                        <p:tgtEl>
                                          <p:spTgt spid="7"/>
                                        </p:tgtEl>
                                        <p:attrNameLst>
                                          <p:attrName>ppt_y</p:attrName>
                                        </p:attrNameLst>
                                      </p:cBhvr>
                                      <p:tavLst>
                                        <p:tav tm="0">
                                          <p:val>
                                            <p:strVal val="ppt_y"/>
                                          </p:val>
                                        </p:tav>
                                        <p:tav tm="100000">
                                          <p:val>
                                            <p:fltVal val="0.5"/>
                                          </p:val>
                                        </p:tav>
                                      </p:tavLst>
                                    </p:anim>
                                    <p:set>
                                      <p:cBhvr>
                                        <p:cTn id="36" dur="1" fill="hold">
                                          <p:stCondLst>
                                            <p:cond delay="1999"/>
                                          </p:stCondLst>
                                        </p:cTn>
                                        <p:tgtEl>
                                          <p:spTgt spid="7"/>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000" fill="hold"/>
                                        <p:tgtEl>
                                          <p:spTgt spid="5"/>
                                        </p:tgtEl>
                                        <p:attrNameLst>
                                          <p:attrName>ppt_w</p:attrName>
                                        </p:attrNameLst>
                                      </p:cBhvr>
                                      <p:tavLst>
                                        <p:tav tm="0">
                                          <p:val>
                                            <p:strVal val="4/3*#ppt_w"/>
                                          </p:val>
                                        </p:tav>
                                        <p:tav tm="100000">
                                          <p:val>
                                            <p:strVal val="#ppt_w"/>
                                          </p:val>
                                        </p:tav>
                                      </p:tavLst>
                                    </p:anim>
                                    <p:anim calcmode="lin" valueType="num">
                                      <p:cBhvr>
                                        <p:cTn id="44" dur="2000" fill="hold"/>
                                        <p:tgtEl>
                                          <p:spTgt spid="5"/>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heel(8)">
                                      <p:cBhvr>
                                        <p:cTn id="4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3333CC">
                  <a:shade val="30000"/>
                  <a:satMod val="115000"/>
                </a:srgbClr>
              </a:gs>
              <a:gs pos="50000">
                <a:srgbClr val="3333CC">
                  <a:shade val="67500"/>
                  <a:satMod val="115000"/>
                </a:srgbClr>
              </a:gs>
              <a:gs pos="100000">
                <a:srgbClr val="3333CC">
                  <a:shade val="100000"/>
                  <a:satMod val="115000"/>
                </a:srgbClr>
              </a:gs>
            </a:gsLst>
            <a:lin ang="16200000" scaled="1"/>
            <a:tileRect/>
          </a:gradFill>
        </p:spPr>
        <p:txBody>
          <a:bodyPr/>
          <a:lstStyle/>
          <a:p>
            <a:endParaRPr lang="es-ES" dirty="0"/>
          </a:p>
        </p:txBody>
      </p:sp>
      <p:pic>
        <p:nvPicPr>
          <p:cNvPr id="5" name="4 Imagen" descr="0(13).jpg"/>
          <p:cNvPicPr>
            <a:picLocks noChangeAspect="1"/>
          </p:cNvPicPr>
          <p:nvPr/>
        </p:nvPicPr>
        <p:blipFill>
          <a:blip r:embed="rId2"/>
          <a:stretch>
            <a:fillRect/>
          </a:stretch>
        </p:blipFill>
        <p:spPr>
          <a:xfrm>
            <a:off x="0" y="0"/>
            <a:ext cx="9161857" cy="6858000"/>
          </a:xfrm>
          <a:prstGeom prst="rect">
            <a:avLst/>
          </a:prstGeom>
        </p:spPr>
      </p:pic>
      <p:sp>
        <p:nvSpPr>
          <p:cNvPr id="6" name="5 Onda"/>
          <p:cNvSpPr/>
          <p:nvPr/>
        </p:nvSpPr>
        <p:spPr>
          <a:xfrm>
            <a:off x="1571604" y="0"/>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4429124" y="0"/>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571604" y="857232"/>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4429124" y="857232"/>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571604" y="1714512"/>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429124" y="1714512"/>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1571604" y="2571744"/>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429124" y="2571744"/>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1571604" y="3429024"/>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429124" y="3429024"/>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1571604" y="4286256"/>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4429124" y="4286256"/>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1571604" y="5143536"/>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4429124" y="5143536"/>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1571604" y="6000768"/>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4429124" y="6000768"/>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429784" cy="7429528"/>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p:val>
                                            <p:strVal val="#ppt_w"/>
                                          </p:val>
                                        </p:tav>
                                        <p:tav tm="100000">
                                          <p:val>
                                            <p:strVal val="#ppt_w"/>
                                          </p:val>
                                        </p:tav>
                                      </p:tavLst>
                                    </p:anim>
                                    <p:anim calcmode="lin" valueType="num">
                                      <p:cBhvr>
                                        <p:cTn id="75" dur="3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p:val>
                                            <p:strVal val="#ppt_w"/>
                                          </p:val>
                                        </p:tav>
                                        <p:tav tm="100000">
                                          <p:val>
                                            <p:strVal val="#ppt_w"/>
                                          </p:val>
                                        </p:tav>
                                      </p:tavLst>
                                    </p:anim>
                                    <p:anim calcmode="lin" valueType="num">
                                      <p:cBhvr>
                                        <p:cTn id="79" dur="3000" fill="hold"/>
                                        <p:tgtEl>
                                          <p:spTgt spid="9"/>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p:val>
                                            <p:strVal val="#ppt_w"/>
                                          </p:val>
                                        </p:tav>
                                        <p:tav tm="100000">
                                          <p:val>
                                            <p:strVal val="#ppt_w"/>
                                          </p:val>
                                        </p:tav>
                                      </p:tavLst>
                                    </p:anim>
                                    <p:anim calcmode="lin" valueType="num">
                                      <p:cBhvr>
                                        <p:cTn id="83" dur="3000" fill="hold"/>
                                        <p:tgtEl>
                                          <p:spTgt spid="11"/>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3000" fill="hold"/>
                                        <p:tgtEl>
                                          <p:spTgt spid="13"/>
                                        </p:tgtEl>
                                        <p:attrNameLst>
                                          <p:attrName>ppt_w</p:attrName>
                                        </p:attrNameLst>
                                      </p:cBhvr>
                                      <p:tavLst>
                                        <p:tav tm="0">
                                          <p:val>
                                            <p:strVal val="#ppt_w"/>
                                          </p:val>
                                        </p:tav>
                                        <p:tav tm="100000">
                                          <p:val>
                                            <p:strVal val="#ppt_w"/>
                                          </p:val>
                                        </p:tav>
                                      </p:tavLst>
                                    </p:anim>
                                    <p:anim calcmode="lin" valueType="num">
                                      <p:cBhvr>
                                        <p:cTn id="87" dur="3000" fill="hold"/>
                                        <p:tgtEl>
                                          <p:spTgt spid="13"/>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p:val>
                                            <p:strVal val="#ppt_w"/>
                                          </p:val>
                                        </p:tav>
                                        <p:tav tm="100000">
                                          <p:val>
                                            <p:strVal val="#ppt_w"/>
                                          </p:val>
                                        </p:tav>
                                      </p:tavLst>
                                    </p:anim>
                                    <p:anim calcmode="lin" valueType="num">
                                      <p:cBhvr>
                                        <p:cTn id="91" dur="3000" fill="hold"/>
                                        <p:tgtEl>
                                          <p:spTgt spid="15"/>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7"/>
                                        </p:tgtEl>
                                        <p:attrNameLst>
                                          <p:attrName>style.visibility</p:attrName>
                                        </p:attrNameLst>
                                      </p:cBhvr>
                                      <p:to>
                                        <p:strVal val="visible"/>
                                      </p:to>
                                    </p:set>
                                    <p:anim calcmode="lin" valueType="num">
                                      <p:cBhvr>
                                        <p:cTn id="94" dur="3000" fill="hold"/>
                                        <p:tgtEl>
                                          <p:spTgt spid="17"/>
                                        </p:tgtEl>
                                        <p:attrNameLst>
                                          <p:attrName>ppt_w</p:attrName>
                                        </p:attrNameLst>
                                      </p:cBhvr>
                                      <p:tavLst>
                                        <p:tav tm="0">
                                          <p:val>
                                            <p:strVal val="#ppt_w"/>
                                          </p:val>
                                        </p:tav>
                                        <p:tav tm="100000">
                                          <p:val>
                                            <p:strVal val="#ppt_w"/>
                                          </p:val>
                                        </p:tav>
                                      </p:tavLst>
                                    </p:anim>
                                    <p:anim calcmode="lin" valueType="num">
                                      <p:cBhvr>
                                        <p:cTn id="95" dur="3000" fill="hold"/>
                                        <p:tgtEl>
                                          <p:spTgt spid="17"/>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3000" fill="hold"/>
                                        <p:tgtEl>
                                          <p:spTgt spid="19"/>
                                        </p:tgtEl>
                                        <p:attrNameLst>
                                          <p:attrName>ppt_w</p:attrName>
                                        </p:attrNameLst>
                                      </p:cBhvr>
                                      <p:tavLst>
                                        <p:tav tm="0">
                                          <p:val>
                                            <p:strVal val="#ppt_w"/>
                                          </p:val>
                                        </p:tav>
                                        <p:tav tm="100000">
                                          <p:val>
                                            <p:strVal val="#ppt_w"/>
                                          </p:val>
                                        </p:tav>
                                      </p:tavLst>
                                    </p:anim>
                                    <p:anim calcmode="lin" valueType="num">
                                      <p:cBhvr>
                                        <p:cTn id="99" dur="3000" fill="hold"/>
                                        <p:tgtEl>
                                          <p:spTgt spid="1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21"/>
                                        </p:tgtEl>
                                        <p:attrNameLst>
                                          <p:attrName>style.visibility</p:attrName>
                                        </p:attrNameLst>
                                      </p:cBhvr>
                                      <p:to>
                                        <p:strVal val="visible"/>
                                      </p:to>
                                    </p:set>
                                    <p:anim calcmode="lin" valueType="num">
                                      <p:cBhvr>
                                        <p:cTn id="102" dur="3000" fill="hold"/>
                                        <p:tgtEl>
                                          <p:spTgt spid="21"/>
                                        </p:tgtEl>
                                        <p:attrNameLst>
                                          <p:attrName>ppt_w</p:attrName>
                                        </p:attrNameLst>
                                      </p:cBhvr>
                                      <p:tavLst>
                                        <p:tav tm="0">
                                          <p:val>
                                            <p:strVal val="#ppt_w"/>
                                          </p:val>
                                        </p:tav>
                                        <p:tav tm="100000">
                                          <p:val>
                                            <p:strVal val="#ppt_w"/>
                                          </p:val>
                                        </p:tav>
                                      </p:tavLst>
                                    </p:anim>
                                    <p:anim calcmode="lin" valueType="num">
                                      <p:cBhvr>
                                        <p:cTn id="103" dur="3000" fill="hold"/>
                                        <p:tgtEl>
                                          <p:spTgt spid="21"/>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6"/>
                                        </p:tgtEl>
                                        <p:attrNameLst>
                                          <p:attrName>style.visibility</p:attrName>
                                        </p:attrNameLst>
                                      </p:cBhvr>
                                      <p:to>
                                        <p:strVal val="visible"/>
                                      </p:to>
                                    </p:set>
                                    <p:anim calcmode="lin" valueType="num">
                                      <p:cBhvr>
                                        <p:cTn id="106" dur="3000" fill="hold"/>
                                        <p:tgtEl>
                                          <p:spTgt spid="6"/>
                                        </p:tgtEl>
                                        <p:attrNameLst>
                                          <p:attrName>ppt_w</p:attrName>
                                        </p:attrNameLst>
                                      </p:cBhvr>
                                      <p:tavLst>
                                        <p:tav tm="0">
                                          <p:val>
                                            <p:strVal val="#ppt_w"/>
                                          </p:val>
                                        </p:tav>
                                        <p:tav tm="100000">
                                          <p:val>
                                            <p:strVal val="#ppt_w"/>
                                          </p:val>
                                        </p:tav>
                                      </p:tavLst>
                                    </p:anim>
                                    <p:anim calcmode="lin" valueType="num">
                                      <p:cBhvr>
                                        <p:cTn id="107" dur="3000" fill="hold"/>
                                        <p:tgtEl>
                                          <p:spTgt spid="6"/>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3000" fill="hold"/>
                                        <p:tgtEl>
                                          <p:spTgt spid="8"/>
                                        </p:tgtEl>
                                        <p:attrNameLst>
                                          <p:attrName>ppt_w</p:attrName>
                                        </p:attrNameLst>
                                      </p:cBhvr>
                                      <p:tavLst>
                                        <p:tav tm="0">
                                          <p:val>
                                            <p:strVal val="#ppt_w"/>
                                          </p:val>
                                        </p:tav>
                                        <p:tav tm="100000">
                                          <p:val>
                                            <p:strVal val="#ppt_w"/>
                                          </p:val>
                                        </p:tav>
                                      </p:tavLst>
                                    </p:anim>
                                    <p:anim calcmode="lin" valueType="num">
                                      <p:cBhvr>
                                        <p:cTn id="111" dur="3000" fill="hold"/>
                                        <p:tgtEl>
                                          <p:spTgt spid="8"/>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p:val>
                                            <p:strVal val="#ppt_w"/>
                                          </p:val>
                                        </p:tav>
                                        <p:tav tm="100000">
                                          <p:val>
                                            <p:strVal val="#ppt_w"/>
                                          </p:val>
                                        </p:tav>
                                      </p:tavLst>
                                    </p:anim>
                                    <p:anim calcmode="lin" valueType="num">
                                      <p:cBhvr>
                                        <p:cTn id="115" dur="3000" fill="hold"/>
                                        <p:tgtEl>
                                          <p:spTgt spid="10"/>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p:cTn id="118" dur="3000" fill="hold"/>
                                        <p:tgtEl>
                                          <p:spTgt spid="12"/>
                                        </p:tgtEl>
                                        <p:attrNameLst>
                                          <p:attrName>ppt_w</p:attrName>
                                        </p:attrNameLst>
                                      </p:cBhvr>
                                      <p:tavLst>
                                        <p:tav tm="0">
                                          <p:val>
                                            <p:strVal val="#ppt_w"/>
                                          </p:val>
                                        </p:tav>
                                        <p:tav tm="100000">
                                          <p:val>
                                            <p:strVal val="#ppt_w"/>
                                          </p:val>
                                        </p:tav>
                                      </p:tavLst>
                                    </p:anim>
                                    <p:anim calcmode="lin" valueType="num">
                                      <p:cBhvr>
                                        <p:cTn id="119" dur="3000" fill="hold"/>
                                        <p:tgtEl>
                                          <p:spTgt spid="12"/>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p:cTn id="122" dur="3000" fill="hold"/>
                                        <p:tgtEl>
                                          <p:spTgt spid="14"/>
                                        </p:tgtEl>
                                        <p:attrNameLst>
                                          <p:attrName>ppt_w</p:attrName>
                                        </p:attrNameLst>
                                      </p:cBhvr>
                                      <p:tavLst>
                                        <p:tav tm="0">
                                          <p:val>
                                            <p:strVal val="#ppt_w"/>
                                          </p:val>
                                        </p:tav>
                                        <p:tav tm="100000">
                                          <p:val>
                                            <p:strVal val="#ppt_w"/>
                                          </p:val>
                                        </p:tav>
                                      </p:tavLst>
                                    </p:anim>
                                    <p:anim calcmode="lin" valueType="num">
                                      <p:cBhvr>
                                        <p:cTn id="123" dur="3000" fill="hold"/>
                                        <p:tgtEl>
                                          <p:spTgt spid="1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p:val>
                                            <p:strVal val="#ppt_w"/>
                                          </p:val>
                                        </p:tav>
                                        <p:tav tm="100000">
                                          <p:val>
                                            <p:strVal val="#ppt_w"/>
                                          </p:val>
                                        </p:tav>
                                      </p:tavLst>
                                    </p:anim>
                                    <p:anim calcmode="lin" valueType="num">
                                      <p:cBhvr>
                                        <p:cTn id="127" dur="3000" fill="hold"/>
                                        <p:tgtEl>
                                          <p:spTgt spid="1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p:cTn id="130" dur="3000" fill="hold"/>
                                        <p:tgtEl>
                                          <p:spTgt spid="18"/>
                                        </p:tgtEl>
                                        <p:attrNameLst>
                                          <p:attrName>ppt_w</p:attrName>
                                        </p:attrNameLst>
                                      </p:cBhvr>
                                      <p:tavLst>
                                        <p:tav tm="0">
                                          <p:val>
                                            <p:strVal val="#ppt_w"/>
                                          </p:val>
                                        </p:tav>
                                        <p:tav tm="100000">
                                          <p:val>
                                            <p:strVal val="#ppt_w"/>
                                          </p:val>
                                        </p:tav>
                                      </p:tavLst>
                                    </p:anim>
                                    <p:anim calcmode="lin" valueType="num">
                                      <p:cBhvr>
                                        <p:cTn id="131" dur="3000" fill="hold"/>
                                        <p:tgtEl>
                                          <p:spTgt spid="18"/>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3000" fill="hold"/>
                                        <p:tgtEl>
                                          <p:spTgt spid="20"/>
                                        </p:tgtEl>
                                        <p:attrNameLst>
                                          <p:attrName>ppt_w</p:attrName>
                                        </p:attrNameLst>
                                      </p:cBhvr>
                                      <p:tavLst>
                                        <p:tav tm="0">
                                          <p:val>
                                            <p:strVal val="#ppt_w"/>
                                          </p:val>
                                        </p:tav>
                                        <p:tav tm="100000">
                                          <p:val>
                                            <p:strVal val="#ppt_w"/>
                                          </p:val>
                                        </p:tav>
                                      </p:tavLst>
                                    </p:anim>
                                    <p:anim calcmode="lin" valueType="num">
                                      <p:cBhvr>
                                        <p:cTn id="135" dur="3000" fill="hold"/>
                                        <p:tgtEl>
                                          <p:spTgt spid="20"/>
                                        </p:tgtEl>
                                        <p:attrNameLst>
                                          <p:attrName>ppt_h</p:attrName>
                                        </p:attrNameLst>
                                      </p:cBhvr>
                                      <p:tavLst>
                                        <p:tav tm="0" fmla="#ppt_h*sin(2.5*pi*$)">
                                          <p:val>
                                            <p:fltVal val="0"/>
                                          </p:val>
                                        </p:tav>
                                        <p:tav tm="100000">
                                          <p:val>
                                            <p:fltVal val="1"/>
                                          </p:val>
                                        </p:tav>
                                      </p:tavLst>
                                    </p:anim>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10"/>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12"/>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4"/>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20"/>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1"/>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3"/>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5"/>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7"/>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19"/>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childTnLst>
                          </p:cTn>
                        </p:par>
                        <p:par>
                          <p:cTn id="168" fill="hold">
                            <p:stCondLst>
                              <p:cond delay="3000"/>
                            </p:stCondLst>
                            <p:childTnLst>
                              <p:par>
                                <p:cTn id="169" presetID="2" presetClass="exit" presetSubtype="4" fill="hold" grpId="3" nodeType="afterEffect">
                                  <p:stCondLst>
                                    <p:cond delay="0"/>
                                  </p:stCondLst>
                                  <p:childTnLst>
                                    <p:anim calcmode="lin" valueType="num">
                                      <p:cBhvr additive="base">
                                        <p:cTn id="170" dur="3000"/>
                                        <p:tgtEl>
                                          <p:spTgt spid="6"/>
                                        </p:tgtEl>
                                        <p:attrNameLst>
                                          <p:attrName>ppt_x</p:attrName>
                                        </p:attrNameLst>
                                      </p:cBhvr>
                                      <p:tavLst>
                                        <p:tav tm="0">
                                          <p:val>
                                            <p:strVal val="ppt_x"/>
                                          </p:val>
                                        </p:tav>
                                        <p:tav tm="100000">
                                          <p:val>
                                            <p:strVal val="ppt_x"/>
                                          </p:val>
                                        </p:tav>
                                      </p:tavLst>
                                    </p:anim>
                                    <p:anim calcmode="lin" valueType="num">
                                      <p:cBhvr additive="base">
                                        <p:cTn id="171" dur="3000"/>
                                        <p:tgtEl>
                                          <p:spTgt spid="6"/>
                                        </p:tgtEl>
                                        <p:attrNameLst>
                                          <p:attrName>ppt_y</p:attrName>
                                        </p:attrNameLst>
                                      </p:cBhvr>
                                      <p:tavLst>
                                        <p:tav tm="0">
                                          <p:val>
                                            <p:strVal val="ppt_y"/>
                                          </p:val>
                                        </p:tav>
                                        <p:tav tm="100000">
                                          <p:val>
                                            <p:strVal val="1+ppt_h/2"/>
                                          </p:val>
                                        </p:tav>
                                      </p:tavLst>
                                    </p:anim>
                                    <p:set>
                                      <p:cBhvr>
                                        <p:cTn id="172" dur="1" fill="hold">
                                          <p:stCondLst>
                                            <p:cond delay="2999"/>
                                          </p:stCondLst>
                                        </p:cTn>
                                        <p:tgtEl>
                                          <p:spTgt spid="6"/>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ppt_x"/>
                                          </p:val>
                                        </p:tav>
                                      </p:tavLst>
                                    </p:anim>
                                    <p:anim calcmode="lin" valueType="num">
                                      <p:cBhvr additive="base">
                                        <p:cTn id="175" dur="3000"/>
                                        <p:tgtEl>
                                          <p:spTgt spid="8"/>
                                        </p:tgtEl>
                                        <p:attrNameLst>
                                          <p:attrName>ppt_y</p:attrName>
                                        </p:attrNameLst>
                                      </p:cBhvr>
                                      <p:tavLst>
                                        <p:tav tm="0">
                                          <p:val>
                                            <p:strVal val="ppt_y"/>
                                          </p:val>
                                        </p:tav>
                                        <p:tav tm="100000">
                                          <p:val>
                                            <p:strVal val="1+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3000"/>
                                        <p:tgtEl>
                                          <p:spTgt spid="10"/>
                                        </p:tgtEl>
                                        <p:attrNameLst>
                                          <p:attrName>ppt_x</p:attrName>
                                        </p:attrNameLst>
                                      </p:cBhvr>
                                      <p:tavLst>
                                        <p:tav tm="0">
                                          <p:val>
                                            <p:strVal val="ppt_x"/>
                                          </p:val>
                                        </p:tav>
                                        <p:tav tm="100000">
                                          <p:val>
                                            <p:strVal val="ppt_x"/>
                                          </p:val>
                                        </p:tav>
                                      </p:tavLst>
                                    </p:anim>
                                    <p:anim calcmode="lin" valueType="num">
                                      <p:cBhvr additive="base">
                                        <p:cTn id="179" dur="3000"/>
                                        <p:tgtEl>
                                          <p:spTgt spid="10"/>
                                        </p:tgtEl>
                                        <p:attrNameLst>
                                          <p:attrName>ppt_y</p:attrName>
                                        </p:attrNameLst>
                                      </p:cBhvr>
                                      <p:tavLst>
                                        <p:tav tm="0">
                                          <p:val>
                                            <p:strVal val="ppt_y"/>
                                          </p:val>
                                        </p:tav>
                                        <p:tav tm="100000">
                                          <p:val>
                                            <p:strVal val="1+ppt_h/2"/>
                                          </p:val>
                                        </p:tav>
                                      </p:tavLst>
                                    </p:anim>
                                    <p:set>
                                      <p:cBhvr>
                                        <p:cTn id="180" dur="1" fill="hold">
                                          <p:stCondLst>
                                            <p:cond delay="2999"/>
                                          </p:stCondLst>
                                        </p:cTn>
                                        <p:tgtEl>
                                          <p:spTgt spid="10"/>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ppt_x"/>
                                          </p:val>
                                        </p:tav>
                                      </p:tavLst>
                                    </p:anim>
                                    <p:anim calcmode="lin" valueType="num">
                                      <p:cBhvr additive="base">
                                        <p:cTn id="183" dur="3000"/>
                                        <p:tgtEl>
                                          <p:spTgt spid="12"/>
                                        </p:tgtEl>
                                        <p:attrNameLst>
                                          <p:attrName>ppt_y</p:attrName>
                                        </p:attrNameLst>
                                      </p:cBhvr>
                                      <p:tavLst>
                                        <p:tav tm="0">
                                          <p:val>
                                            <p:strVal val="ppt_y"/>
                                          </p:val>
                                        </p:tav>
                                        <p:tav tm="100000">
                                          <p:val>
                                            <p:strVal val="1+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ppt_x"/>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ppt_x"/>
                                          </p:val>
                                        </p:tav>
                                      </p:tavLst>
                                    </p:anim>
                                    <p:anim calcmode="lin" valueType="num">
                                      <p:cBhvr additive="base">
                                        <p:cTn id="191" dur="3000"/>
                                        <p:tgtEl>
                                          <p:spTgt spid="16"/>
                                        </p:tgtEl>
                                        <p:attrNameLst>
                                          <p:attrName>ppt_y</p:attrName>
                                        </p:attrNameLst>
                                      </p:cBhvr>
                                      <p:tavLst>
                                        <p:tav tm="0">
                                          <p:val>
                                            <p:strVal val="ppt_y"/>
                                          </p:val>
                                        </p:tav>
                                        <p:tav tm="100000">
                                          <p:val>
                                            <p:strVal val="1+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3000"/>
                                        <p:tgtEl>
                                          <p:spTgt spid="18"/>
                                        </p:tgtEl>
                                        <p:attrNameLst>
                                          <p:attrName>ppt_x</p:attrName>
                                        </p:attrNameLst>
                                      </p:cBhvr>
                                      <p:tavLst>
                                        <p:tav tm="0">
                                          <p:val>
                                            <p:strVal val="ppt_x"/>
                                          </p:val>
                                        </p:tav>
                                        <p:tav tm="100000">
                                          <p:val>
                                            <p:strVal val="ppt_x"/>
                                          </p:val>
                                        </p:tav>
                                      </p:tavLst>
                                    </p:anim>
                                    <p:anim calcmode="lin" valueType="num">
                                      <p:cBhvr additive="base">
                                        <p:cTn id="195" dur="3000"/>
                                        <p:tgtEl>
                                          <p:spTgt spid="18"/>
                                        </p:tgtEl>
                                        <p:attrNameLst>
                                          <p:attrName>ppt_y</p:attrName>
                                        </p:attrNameLst>
                                      </p:cBhvr>
                                      <p:tavLst>
                                        <p:tav tm="0">
                                          <p:val>
                                            <p:strVal val="ppt_y"/>
                                          </p:val>
                                        </p:tav>
                                        <p:tav tm="100000">
                                          <p:val>
                                            <p:strVal val="1+ppt_h/2"/>
                                          </p:val>
                                        </p:tav>
                                      </p:tavLst>
                                    </p:anim>
                                    <p:set>
                                      <p:cBhvr>
                                        <p:cTn id="196" dur="1" fill="hold">
                                          <p:stCondLst>
                                            <p:cond delay="2999"/>
                                          </p:stCondLst>
                                        </p:cTn>
                                        <p:tgtEl>
                                          <p:spTgt spid="18"/>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ppt_x"/>
                                          </p:val>
                                        </p:tav>
                                      </p:tavLst>
                                    </p:anim>
                                    <p:anim calcmode="lin" valueType="num">
                                      <p:cBhvr additive="base">
                                        <p:cTn id="199" dur="3000"/>
                                        <p:tgtEl>
                                          <p:spTgt spid="20"/>
                                        </p:tgtEl>
                                        <p:attrNameLst>
                                          <p:attrName>ppt_y</p:attrName>
                                        </p:attrNameLst>
                                      </p:cBhvr>
                                      <p:tavLst>
                                        <p:tav tm="0">
                                          <p:val>
                                            <p:strVal val="ppt_y"/>
                                          </p:val>
                                        </p:tav>
                                        <p:tav tm="100000">
                                          <p:val>
                                            <p:strVal val="1+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ppt_x"/>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3000"/>
                                        <p:tgtEl>
                                          <p:spTgt spid="9"/>
                                        </p:tgtEl>
                                        <p:attrNameLst>
                                          <p:attrName>ppt_x</p:attrName>
                                        </p:attrNameLst>
                                      </p:cBhvr>
                                      <p:tavLst>
                                        <p:tav tm="0">
                                          <p:val>
                                            <p:strVal val="ppt_x"/>
                                          </p:val>
                                        </p:tav>
                                        <p:tav tm="100000">
                                          <p:val>
                                            <p:strVal val="ppt_x"/>
                                          </p:val>
                                        </p:tav>
                                      </p:tavLst>
                                    </p:anim>
                                    <p:anim calcmode="lin" valueType="num">
                                      <p:cBhvr additive="base">
                                        <p:cTn id="207" dur="3000"/>
                                        <p:tgtEl>
                                          <p:spTgt spid="9"/>
                                        </p:tgtEl>
                                        <p:attrNameLst>
                                          <p:attrName>ppt_y</p:attrName>
                                        </p:attrNameLst>
                                      </p:cBhvr>
                                      <p:tavLst>
                                        <p:tav tm="0">
                                          <p:val>
                                            <p:strVal val="ppt_y"/>
                                          </p:val>
                                        </p:tav>
                                        <p:tav tm="100000">
                                          <p:val>
                                            <p:strVal val="0-ppt_h/2"/>
                                          </p:val>
                                        </p:tav>
                                      </p:tavLst>
                                    </p:anim>
                                    <p:set>
                                      <p:cBhvr>
                                        <p:cTn id="208" dur="1" fill="hold">
                                          <p:stCondLst>
                                            <p:cond delay="2999"/>
                                          </p:stCondLst>
                                        </p:cTn>
                                        <p:tgtEl>
                                          <p:spTgt spid="9"/>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3000"/>
                                        <p:tgtEl>
                                          <p:spTgt spid="11"/>
                                        </p:tgtEl>
                                        <p:attrNameLst>
                                          <p:attrName>ppt_x</p:attrName>
                                        </p:attrNameLst>
                                      </p:cBhvr>
                                      <p:tavLst>
                                        <p:tav tm="0">
                                          <p:val>
                                            <p:strVal val="ppt_x"/>
                                          </p:val>
                                        </p:tav>
                                        <p:tav tm="100000">
                                          <p:val>
                                            <p:strVal val="ppt_x"/>
                                          </p:val>
                                        </p:tav>
                                      </p:tavLst>
                                    </p:anim>
                                    <p:anim calcmode="lin" valueType="num">
                                      <p:cBhvr additive="base">
                                        <p:cTn id="211" dur="3000"/>
                                        <p:tgtEl>
                                          <p:spTgt spid="11"/>
                                        </p:tgtEl>
                                        <p:attrNameLst>
                                          <p:attrName>ppt_y</p:attrName>
                                        </p:attrNameLst>
                                      </p:cBhvr>
                                      <p:tavLst>
                                        <p:tav tm="0">
                                          <p:val>
                                            <p:strVal val="ppt_y"/>
                                          </p:val>
                                        </p:tav>
                                        <p:tav tm="100000">
                                          <p:val>
                                            <p:strVal val="0-ppt_h/2"/>
                                          </p:val>
                                        </p:tav>
                                      </p:tavLst>
                                    </p:anim>
                                    <p:set>
                                      <p:cBhvr>
                                        <p:cTn id="212" dur="1" fill="hold">
                                          <p:stCondLst>
                                            <p:cond delay="2999"/>
                                          </p:stCondLst>
                                        </p:cTn>
                                        <p:tgtEl>
                                          <p:spTgt spid="11"/>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3000"/>
                                        <p:tgtEl>
                                          <p:spTgt spid="13"/>
                                        </p:tgtEl>
                                        <p:attrNameLst>
                                          <p:attrName>ppt_x</p:attrName>
                                        </p:attrNameLst>
                                      </p:cBhvr>
                                      <p:tavLst>
                                        <p:tav tm="0">
                                          <p:val>
                                            <p:strVal val="ppt_x"/>
                                          </p:val>
                                        </p:tav>
                                        <p:tav tm="100000">
                                          <p:val>
                                            <p:strVal val="ppt_x"/>
                                          </p:val>
                                        </p:tav>
                                      </p:tavLst>
                                    </p:anim>
                                    <p:anim calcmode="lin" valueType="num">
                                      <p:cBhvr additive="base">
                                        <p:cTn id="215" dur="3000"/>
                                        <p:tgtEl>
                                          <p:spTgt spid="13"/>
                                        </p:tgtEl>
                                        <p:attrNameLst>
                                          <p:attrName>ppt_y</p:attrName>
                                        </p:attrNameLst>
                                      </p:cBhvr>
                                      <p:tavLst>
                                        <p:tav tm="0">
                                          <p:val>
                                            <p:strVal val="ppt_y"/>
                                          </p:val>
                                        </p:tav>
                                        <p:tav tm="100000">
                                          <p:val>
                                            <p:strVal val="0-ppt_h/2"/>
                                          </p:val>
                                        </p:tav>
                                      </p:tavLst>
                                    </p:anim>
                                    <p:set>
                                      <p:cBhvr>
                                        <p:cTn id="216" dur="1" fill="hold">
                                          <p:stCondLst>
                                            <p:cond delay="2999"/>
                                          </p:stCondLst>
                                        </p:cTn>
                                        <p:tgtEl>
                                          <p:spTgt spid="13"/>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3000"/>
                                        <p:tgtEl>
                                          <p:spTgt spid="15"/>
                                        </p:tgtEl>
                                        <p:attrNameLst>
                                          <p:attrName>ppt_x</p:attrName>
                                        </p:attrNameLst>
                                      </p:cBhvr>
                                      <p:tavLst>
                                        <p:tav tm="0">
                                          <p:val>
                                            <p:strVal val="ppt_x"/>
                                          </p:val>
                                        </p:tav>
                                        <p:tav tm="100000">
                                          <p:val>
                                            <p:strVal val="ppt_x"/>
                                          </p:val>
                                        </p:tav>
                                      </p:tavLst>
                                    </p:anim>
                                    <p:anim calcmode="lin" valueType="num">
                                      <p:cBhvr additive="base">
                                        <p:cTn id="219" dur="3000"/>
                                        <p:tgtEl>
                                          <p:spTgt spid="15"/>
                                        </p:tgtEl>
                                        <p:attrNameLst>
                                          <p:attrName>ppt_y</p:attrName>
                                        </p:attrNameLst>
                                      </p:cBhvr>
                                      <p:tavLst>
                                        <p:tav tm="0">
                                          <p:val>
                                            <p:strVal val="ppt_y"/>
                                          </p:val>
                                        </p:tav>
                                        <p:tav tm="100000">
                                          <p:val>
                                            <p:strVal val="0-ppt_h/2"/>
                                          </p:val>
                                        </p:tav>
                                      </p:tavLst>
                                    </p:anim>
                                    <p:set>
                                      <p:cBhvr>
                                        <p:cTn id="220" dur="1" fill="hold">
                                          <p:stCondLst>
                                            <p:cond delay="2999"/>
                                          </p:stCondLst>
                                        </p:cTn>
                                        <p:tgtEl>
                                          <p:spTgt spid="15"/>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3000"/>
                                        <p:tgtEl>
                                          <p:spTgt spid="17"/>
                                        </p:tgtEl>
                                        <p:attrNameLst>
                                          <p:attrName>ppt_x</p:attrName>
                                        </p:attrNameLst>
                                      </p:cBhvr>
                                      <p:tavLst>
                                        <p:tav tm="0">
                                          <p:val>
                                            <p:strVal val="ppt_x"/>
                                          </p:val>
                                        </p:tav>
                                        <p:tav tm="100000">
                                          <p:val>
                                            <p:strVal val="ppt_x"/>
                                          </p:val>
                                        </p:tav>
                                      </p:tavLst>
                                    </p:anim>
                                    <p:anim calcmode="lin" valueType="num">
                                      <p:cBhvr additive="base">
                                        <p:cTn id="223" dur="3000"/>
                                        <p:tgtEl>
                                          <p:spTgt spid="17"/>
                                        </p:tgtEl>
                                        <p:attrNameLst>
                                          <p:attrName>ppt_y</p:attrName>
                                        </p:attrNameLst>
                                      </p:cBhvr>
                                      <p:tavLst>
                                        <p:tav tm="0">
                                          <p:val>
                                            <p:strVal val="ppt_y"/>
                                          </p:val>
                                        </p:tav>
                                        <p:tav tm="100000">
                                          <p:val>
                                            <p:strVal val="0-ppt_h/2"/>
                                          </p:val>
                                        </p:tav>
                                      </p:tavLst>
                                    </p:anim>
                                    <p:set>
                                      <p:cBhvr>
                                        <p:cTn id="224" dur="1" fill="hold">
                                          <p:stCondLst>
                                            <p:cond delay="2999"/>
                                          </p:stCondLst>
                                        </p:cTn>
                                        <p:tgtEl>
                                          <p:spTgt spid="17"/>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3000"/>
                                        <p:tgtEl>
                                          <p:spTgt spid="19"/>
                                        </p:tgtEl>
                                        <p:attrNameLst>
                                          <p:attrName>ppt_x</p:attrName>
                                        </p:attrNameLst>
                                      </p:cBhvr>
                                      <p:tavLst>
                                        <p:tav tm="0">
                                          <p:val>
                                            <p:strVal val="ppt_x"/>
                                          </p:val>
                                        </p:tav>
                                        <p:tav tm="100000">
                                          <p:val>
                                            <p:strVal val="ppt_x"/>
                                          </p:val>
                                        </p:tav>
                                      </p:tavLst>
                                    </p:anim>
                                    <p:anim calcmode="lin" valueType="num">
                                      <p:cBhvr additive="base">
                                        <p:cTn id="227" dur="3000"/>
                                        <p:tgtEl>
                                          <p:spTgt spid="19"/>
                                        </p:tgtEl>
                                        <p:attrNameLst>
                                          <p:attrName>ppt_y</p:attrName>
                                        </p:attrNameLst>
                                      </p:cBhvr>
                                      <p:tavLst>
                                        <p:tav tm="0">
                                          <p:val>
                                            <p:strVal val="ppt_y"/>
                                          </p:val>
                                        </p:tav>
                                        <p:tav tm="100000">
                                          <p:val>
                                            <p:strVal val="0-ppt_h/2"/>
                                          </p:val>
                                        </p:tav>
                                      </p:tavLst>
                                    </p:anim>
                                    <p:set>
                                      <p:cBhvr>
                                        <p:cTn id="228" dur="1" fill="hold">
                                          <p:stCondLst>
                                            <p:cond delay="2999"/>
                                          </p:stCondLst>
                                        </p:cTn>
                                        <p:tgtEl>
                                          <p:spTgt spid="19"/>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ppt_x"/>
                                          </p:val>
                                        </p:tav>
                                      </p:tavLst>
                                    </p:anim>
                                    <p:anim calcmode="lin" valueType="num">
                                      <p:cBhvr additive="base">
                                        <p:cTn id="231" dur="3000"/>
                                        <p:tgtEl>
                                          <p:spTgt spid="21"/>
                                        </p:tgtEl>
                                        <p:attrNameLst>
                                          <p:attrName>ppt_y</p:attrName>
                                        </p:attrNameLst>
                                      </p:cBhvr>
                                      <p:tavLst>
                                        <p:tav tm="0">
                                          <p:val>
                                            <p:strVal val="ppt_y"/>
                                          </p:val>
                                        </p:tav>
                                        <p:tav tm="100000">
                                          <p:val>
                                            <p:strVal val="0-ppt_h/2"/>
                                          </p:val>
                                        </p:tav>
                                      </p:tavLst>
                                    </p:anim>
                                    <p:set>
                                      <p:cBhvr>
                                        <p:cTn id="232" dur="1" fill="hold">
                                          <p:stCondLst>
                                            <p:cond delay="2999"/>
                                          </p:stCondLst>
                                        </p:cTn>
                                        <p:tgtEl>
                                          <p:spTgt spid="21"/>
                                        </p:tgtEl>
                                        <p:attrNameLst>
                                          <p:attrName>style.visibility</p:attrName>
                                        </p:attrNameLst>
                                      </p:cBhvr>
                                      <p:to>
                                        <p:strVal val="hidden"/>
                                      </p:to>
                                    </p:set>
                                  </p:childTnLst>
                                </p:cTn>
                              </p:par>
                              <p:par>
                                <p:cTn id="233" presetID="19" presetClass="exit" presetSubtype="5" fill="hold" grpId="4" nodeType="withEffect">
                                  <p:stCondLst>
                                    <p:cond delay="0"/>
                                  </p:stCondLst>
                                  <p:childTnLst>
                                    <p:anim calcmode="lin" valueType="num">
                                      <p:cBhvr>
                                        <p:cTn id="234" dur="3000"/>
                                        <p:tgtEl>
                                          <p:spTgt spid="6"/>
                                        </p:tgtEl>
                                        <p:attrNameLst>
                                          <p:attrName>ppt_w</p:attrName>
                                        </p:attrNameLst>
                                      </p:cBhvr>
                                      <p:tavLst>
                                        <p:tav tm="0">
                                          <p:val>
                                            <p:strVal val="ppt_w"/>
                                          </p:val>
                                        </p:tav>
                                        <p:tav tm="100000">
                                          <p:val>
                                            <p:strVal val="ppt_w"/>
                                          </p:val>
                                        </p:tav>
                                      </p:tavLst>
                                    </p:anim>
                                    <p:anim calcmode="lin" valueType="num">
                                      <p:cBhvr>
                                        <p:cTn id="23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2999"/>
                                          </p:stCondLst>
                                        </p:cTn>
                                        <p:tgtEl>
                                          <p:spTgt spid="6"/>
                                        </p:tgtEl>
                                        <p:attrNameLst>
                                          <p:attrName>style.visibility</p:attrName>
                                        </p:attrNameLst>
                                      </p:cBhvr>
                                      <p:to>
                                        <p:strVal val="hidden"/>
                                      </p:to>
                                    </p:set>
                                  </p:childTnLst>
                                </p:cTn>
                              </p:par>
                              <p:par>
                                <p:cTn id="237" presetID="19" presetClass="exit" presetSubtype="5" fill="hold" grpId="4" nodeType="withEffect">
                                  <p:stCondLst>
                                    <p:cond delay="0"/>
                                  </p:stCondLst>
                                  <p:childTnLst>
                                    <p:anim calcmode="lin" valueType="num">
                                      <p:cBhvr>
                                        <p:cTn id="238" dur="3000"/>
                                        <p:tgtEl>
                                          <p:spTgt spid="7"/>
                                        </p:tgtEl>
                                        <p:attrNameLst>
                                          <p:attrName>ppt_w</p:attrName>
                                        </p:attrNameLst>
                                      </p:cBhvr>
                                      <p:tavLst>
                                        <p:tav tm="0">
                                          <p:val>
                                            <p:strVal val="ppt_w"/>
                                          </p:val>
                                        </p:tav>
                                        <p:tav tm="100000">
                                          <p:val>
                                            <p:strVal val="ppt_w"/>
                                          </p:val>
                                        </p:tav>
                                      </p:tavLst>
                                    </p:anim>
                                    <p:anim calcmode="lin" valueType="num">
                                      <p:cBhvr>
                                        <p:cTn id="23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2999"/>
                                          </p:stCondLst>
                                        </p:cTn>
                                        <p:tgtEl>
                                          <p:spTgt spid="7"/>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8"/>
                                        </p:tgtEl>
                                        <p:attrNameLst>
                                          <p:attrName>ppt_w</p:attrName>
                                        </p:attrNameLst>
                                      </p:cBhvr>
                                      <p:tavLst>
                                        <p:tav tm="0">
                                          <p:val>
                                            <p:strVal val="ppt_w"/>
                                          </p:val>
                                        </p:tav>
                                        <p:tav tm="100000">
                                          <p:val>
                                            <p:strVal val="ppt_w"/>
                                          </p:val>
                                        </p:tav>
                                      </p:tavLst>
                                    </p:anim>
                                    <p:anim calcmode="lin" valueType="num">
                                      <p:cBhvr>
                                        <p:cTn id="24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8"/>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9"/>
                                        </p:tgtEl>
                                        <p:attrNameLst>
                                          <p:attrName>ppt_w</p:attrName>
                                        </p:attrNameLst>
                                      </p:cBhvr>
                                      <p:tavLst>
                                        <p:tav tm="0">
                                          <p:val>
                                            <p:strVal val="ppt_w"/>
                                          </p:val>
                                        </p:tav>
                                        <p:tav tm="100000">
                                          <p:val>
                                            <p:strVal val="ppt_w"/>
                                          </p:val>
                                        </p:tav>
                                      </p:tavLst>
                                    </p:anim>
                                    <p:anim calcmode="lin" valueType="num">
                                      <p:cBhvr>
                                        <p:cTn id="2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9"/>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0"/>
                                        </p:tgtEl>
                                        <p:attrNameLst>
                                          <p:attrName>ppt_w</p:attrName>
                                        </p:attrNameLst>
                                      </p:cBhvr>
                                      <p:tavLst>
                                        <p:tav tm="0">
                                          <p:val>
                                            <p:strVal val="ppt_w"/>
                                          </p:val>
                                        </p:tav>
                                        <p:tav tm="100000">
                                          <p:val>
                                            <p:strVal val="ppt_w"/>
                                          </p:val>
                                        </p:tav>
                                      </p:tavLst>
                                    </p:anim>
                                    <p:anim calcmode="lin" valueType="num">
                                      <p:cBhvr>
                                        <p:cTn id="25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0"/>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1"/>
                                        </p:tgtEl>
                                        <p:attrNameLst>
                                          <p:attrName>ppt_w</p:attrName>
                                        </p:attrNameLst>
                                      </p:cBhvr>
                                      <p:tavLst>
                                        <p:tav tm="0">
                                          <p:val>
                                            <p:strVal val="ppt_w"/>
                                          </p:val>
                                        </p:tav>
                                        <p:tav tm="100000">
                                          <p:val>
                                            <p:strVal val="ppt_w"/>
                                          </p:val>
                                        </p:tav>
                                      </p:tavLst>
                                    </p:anim>
                                    <p:anim calcmode="lin" valueType="num">
                                      <p:cBhvr>
                                        <p:cTn id="25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1"/>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3000"/>
                                        <p:tgtEl>
                                          <p:spTgt spid="12"/>
                                        </p:tgtEl>
                                        <p:attrNameLst>
                                          <p:attrName>ppt_w</p:attrName>
                                        </p:attrNameLst>
                                      </p:cBhvr>
                                      <p:tavLst>
                                        <p:tav tm="0">
                                          <p:val>
                                            <p:strVal val="ppt_w"/>
                                          </p:val>
                                        </p:tav>
                                        <p:tav tm="100000">
                                          <p:val>
                                            <p:strVal val="ppt_w"/>
                                          </p:val>
                                        </p:tav>
                                      </p:tavLst>
                                    </p:anim>
                                    <p:anim calcmode="lin" valueType="num">
                                      <p:cBhvr>
                                        <p:cTn id="25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2999"/>
                                          </p:stCondLst>
                                        </p:cTn>
                                        <p:tgtEl>
                                          <p:spTgt spid="12"/>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3000"/>
                                        <p:tgtEl>
                                          <p:spTgt spid="13"/>
                                        </p:tgtEl>
                                        <p:attrNameLst>
                                          <p:attrName>ppt_w</p:attrName>
                                        </p:attrNameLst>
                                      </p:cBhvr>
                                      <p:tavLst>
                                        <p:tav tm="0">
                                          <p:val>
                                            <p:strVal val="ppt_w"/>
                                          </p:val>
                                        </p:tav>
                                        <p:tav tm="100000">
                                          <p:val>
                                            <p:strVal val="ppt_w"/>
                                          </p:val>
                                        </p:tav>
                                      </p:tavLst>
                                    </p:anim>
                                    <p:anim calcmode="lin" valueType="num">
                                      <p:cBhvr>
                                        <p:cTn id="26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2999"/>
                                          </p:stCondLst>
                                        </p:cTn>
                                        <p:tgtEl>
                                          <p:spTgt spid="13"/>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3000"/>
                                        <p:tgtEl>
                                          <p:spTgt spid="14"/>
                                        </p:tgtEl>
                                        <p:attrNameLst>
                                          <p:attrName>ppt_w</p:attrName>
                                        </p:attrNameLst>
                                      </p:cBhvr>
                                      <p:tavLst>
                                        <p:tav tm="0">
                                          <p:val>
                                            <p:strVal val="ppt_w"/>
                                          </p:val>
                                        </p:tav>
                                        <p:tav tm="100000">
                                          <p:val>
                                            <p:strVal val="ppt_w"/>
                                          </p:val>
                                        </p:tav>
                                      </p:tavLst>
                                    </p:anim>
                                    <p:anim calcmode="lin" valueType="num">
                                      <p:cBhvr>
                                        <p:cTn id="2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2999"/>
                                          </p:stCondLst>
                                        </p:cTn>
                                        <p:tgtEl>
                                          <p:spTgt spid="14"/>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3000"/>
                                        <p:tgtEl>
                                          <p:spTgt spid="15"/>
                                        </p:tgtEl>
                                        <p:attrNameLst>
                                          <p:attrName>ppt_w</p:attrName>
                                        </p:attrNameLst>
                                      </p:cBhvr>
                                      <p:tavLst>
                                        <p:tav tm="0">
                                          <p:val>
                                            <p:strVal val="ppt_w"/>
                                          </p:val>
                                        </p:tav>
                                        <p:tav tm="100000">
                                          <p:val>
                                            <p:strVal val="ppt_w"/>
                                          </p:val>
                                        </p:tav>
                                      </p:tavLst>
                                    </p:anim>
                                    <p:anim calcmode="lin" valueType="num">
                                      <p:cBhvr>
                                        <p:cTn id="27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5"/>
                                        </p:tgtEl>
                                        <p:attrNameLst>
                                          <p:attrName>style.visibility</p:attrName>
                                        </p:attrNameLst>
                                      </p:cBhvr>
                                      <p:to>
                                        <p:strVal val="hidden"/>
                                      </p:to>
                                    </p:set>
                                  </p:childTnLst>
                                </p:cTn>
                              </p:par>
                              <p:par>
                                <p:cTn id="273" presetID="19" presetClass="exit" presetSubtype="5" fill="hold" grpId="4" nodeType="withEffect">
                                  <p:stCondLst>
                                    <p:cond delay="0"/>
                                  </p:stCondLst>
                                  <p:childTnLst>
                                    <p:anim calcmode="lin" valueType="num">
                                      <p:cBhvr>
                                        <p:cTn id="274" dur="3000"/>
                                        <p:tgtEl>
                                          <p:spTgt spid="16"/>
                                        </p:tgtEl>
                                        <p:attrNameLst>
                                          <p:attrName>ppt_w</p:attrName>
                                        </p:attrNameLst>
                                      </p:cBhvr>
                                      <p:tavLst>
                                        <p:tav tm="0">
                                          <p:val>
                                            <p:strVal val="ppt_w"/>
                                          </p:val>
                                        </p:tav>
                                        <p:tav tm="100000">
                                          <p:val>
                                            <p:strVal val="ppt_w"/>
                                          </p:val>
                                        </p:tav>
                                      </p:tavLst>
                                    </p:anim>
                                    <p:anim calcmode="lin" valueType="num">
                                      <p:cBhvr>
                                        <p:cTn id="27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6"/>
                                        </p:tgtEl>
                                        <p:attrNameLst>
                                          <p:attrName>style.visibility</p:attrName>
                                        </p:attrNameLst>
                                      </p:cBhvr>
                                      <p:to>
                                        <p:strVal val="hidden"/>
                                      </p:to>
                                    </p:set>
                                  </p:childTnLst>
                                </p:cTn>
                              </p:par>
                              <p:par>
                                <p:cTn id="277" presetID="19" presetClass="exit" presetSubtype="5" fill="hold" grpId="4" nodeType="withEffect">
                                  <p:stCondLst>
                                    <p:cond delay="0"/>
                                  </p:stCondLst>
                                  <p:childTnLst>
                                    <p:anim calcmode="lin" valueType="num">
                                      <p:cBhvr>
                                        <p:cTn id="278" dur="3000"/>
                                        <p:tgtEl>
                                          <p:spTgt spid="17"/>
                                        </p:tgtEl>
                                        <p:attrNameLst>
                                          <p:attrName>ppt_w</p:attrName>
                                        </p:attrNameLst>
                                      </p:cBhvr>
                                      <p:tavLst>
                                        <p:tav tm="0">
                                          <p:val>
                                            <p:strVal val="ppt_w"/>
                                          </p:val>
                                        </p:tav>
                                        <p:tav tm="100000">
                                          <p:val>
                                            <p:strVal val="ppt_w"/>
                                          </p:val>
                                        </p:tav>
                                      </p:tavLst>
                                    </p:anim>
                                    <p:anim calcmode="lin" valueType="num">
                                      <p:cBhvr>
                                        <p:cTn id="27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7"/>
                                        </p:tgtEl>
                                        <p:attrNameLst>
                                          <p:attrName>style.visibility</p:attrName>
                                        </p:attrNameLst>
                                      </p:cBhvr>
                                      <p:to>
                                        <p:strVal val="hidden"/>
                                      </p:to>
                                    </p:set>
                                  </p:childTnLst>
                                </p:cTn>
                              </p:par>
                              <p:par>
                                <p:cTn id="281" presetID="19" presetClass="exit" presetSubtype="5" fill="hold" grpId="4" nodeType="withEffect">
                                  <p:stCondLst>
                                    <p:cond delay="0"/>
                                  </p:stCondLst>
                                  <p:childTnLst>
                                    <p:anim calcmode="lin" valueType="num">
                                      <p:cBhvr>
                                        <p:cTn id="282" dur="3000"/>
                                        <p:tgtEl>
                                          <p:spTgt spid="18"/>
                                        </p:tgtEl>
                                        <p:attrNameLst>
                                          <p:attrName>ppt_w</p:attrName>
                                        </p:attrNameLst>
                                      </p:cBhvr>
                                      <p:tavLst>
                                        <p:tav tm="0">
                                          <p:val>
                                            <p:strVal val="ppt_w"/>
                                          </p:val>
                                        </p:tav>
                                        <p:tav tm="100000">
                                          <p:val>
                                            <p:strVal val="ppt_w"/>
                                          </p:val>
                                        </p:tav>
                                      </p:tavLst>
                                    </p:anim>
                                    <p:anim calcmode="lin" valueType="num">
                                      <p:cBhvr>
                                        <p:cTn id="28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18"/>
                                        </p:tgtEl>
                                        <p:attrNameLst>
                                          <p:attrName>style.visibility</p:attrName>
                                        </p:attrNameLst>
                                      </p:cBhvr>
                                      <p:to>
                                        <p:strVal val="hidden"/>
                                      </p:to>
                                    </p:set>
                                  </p:childTnLst>
                                </p:cTn>
                              </p:par>
                              <p:par>
                                <p:cTn id="285" presetID="19" presetClass="exit" presetSubtype="5" fill="hold" grpId="4" nodeType="withEffect">
                                  <p:stCondLst>
                                    <p:cond delay="0"/>
                                  </p:stCondLst>
                                  <p:childTnLst>
                                    <p:anim calcmode="lin" valueType="num">
                                      <p:cBhvr>
                                        <p:cTn id="286" dur="3000"/>
                                        <p:tgtEl>
                                          <p:spTgt spid="19"/>
                                        </p:tgtEl>
                                        <p:attrNameLst>
                                          <p:attrName>ppt_w</p:attrName>
                                        </p:attrNameLst>
                                      </p:cBhvr>
                                      <p:tavLst>
                                        <p:tav tm="0">
                                          <p:val>
                                            <p:strVal val="ppt_w"/>
                                          </p:val>
                                        </p:tav>
                                        <p:tav tm="100000">
                                          <p:val>
                                            <p:strVal val="ppt_w"/>
                                          </p:val>
                                        </p:tav>
                                      </p:tavLst>
                                    </p:anim>
                                    <p:anim calcmode="lin" valueType="num">
                                      <p:cBhvr>
                                        <p:cTn id="28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19"/>
                                        </p:tgtEl>
                                        <p:attrNameLst>
                                          <p:attrName>style.visibility</p:attrName>
                                        </p:attrNameLst>
                                      </p:cBhvr>
                                      <p:to>
                                        <p:strVal val="hidden"/>
                                      </p:to>
                                    </p:set>
                                  </p:childTnLst>
                                </p:cTn>
                              </p:par>
                              <p:par>
                                <p:cTn id="289" presetID="19" presetClass="exit" presetSubtype="5" fill="hold" grpId="4" nodeType="withEffect">
                                  <p:stCondLst>
                                    <p:cond delay="0"/>
                                  </p:stCondLst>
                                  <p:childTnLst>
                                    <p:anim calcmode="lin" valueType="num">
                                      <p:cBhvr>
                                        <p:cTn id="290" dur="3000"/>
                                        <p:tgtEl>
                                          <p:spTgt spid="20"/>
                                        </p:tgtEl>
                                        <p:attrNameLst>
                                          <p:attrName>ppt_w</p:attrName>
                                        </p:attrNameLst>
                                      </p:cBhvr>
                                      <p:tavLst>
                                        <p:tav tm="0">
                                          <p:val>
                                            <p:strVal val="ppt_w"/>
                                          </p:val>
                                        </p:tav>
                                        <p:tav tm="100000">
                                          <p:val>
                                            <p:strVal val="ppt_w"/>
                                          </p:val>
                                        </p:tav>
                                      </p:tavLst>
                                    </p:anim>
                                    <p:anim calcmode="lin" valueType="num">
                                      <p:cBhvr>
                                        <p:cTn id="29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20"/>
                                        </p:tgtEl>
                                        <p:attrNameLst>
                                          <p:attrName>style.visibility</p:attrName>
                                        </p:attrNameLst>
                                      </p:cBhvr>
                                      <p:to>
                                        <p:strVal val="hidden"/>
                                      </p:to>
                                    </p:set>
                                  </p:childTnLst>
                                </p:cTn>
                              </p:par>
                              <p:par>
                                <p:cTn id="293" presetID="19" presetClass="exit" presetSubtype="5" fill="hold" grpId="4" nodeType="withEffect">
                                  <p:stCondLst>
                                    <p:cond delay="0"/>
                                  </p:stCondLst>
                                  <p:childTnLst>
                                    <p:anim calcmode="lin" valueType="num">
                                      <p:cBhvr>
                                        <p:cTn id="294" dur="3000"/>
                                        <p:tgtEl>
                                          <p:spTgt spid="21"/>
                                        </p:tgtEl>
                                        <p:attrNameLst>
                                          <p:attrName>ppt_w</p:attrName>
                                        </p:attrNameLst>
                                      </p:cBhvr>
                                      <p:tavLst>
                                        <p:tav tm="0">
                                          <p:val>
                                            <p:strVal val="ppt_w"/>
                                          </p:val>
                                        </p:tav>
                                        <p:tav tm="100000">
                                          <p:val>
                                            <p:strVal val="ppt_w"/>
                                          </p:val>
                                        </p:tav>
                                      </p:tavLst>
                                    </p:anim>
                                    <p:anim calcmode="lin" valueType="num">
                                      <p:cBhvr>
                                        <p:cTn id="29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21"/>
                                        </p:tgtEl>
                                        <p:attrNameLst>
                                          <p:attrName>style.visibility</p:attrName>
                                        </p:attrNameLst>
                                      </p:cBhvr>
                                      <p:to>
                                        <p:strVal val="hidden"/>
                                      </p:to>
                                    </p:set>
                                  </p:childTnLst>
                                </p:cTn>
                              </p:par>
                              <p:par>
                                <p:cTn id="297" presetID="23" presetClass="entr" presetSubtype="272" fill="hold" nodeType="withEffect">
                                  <p:stCondLst>
                                    <p:cond delay="0"/>
                                  </p:stCondLst>
                                  <p:childTnLst>
                                    <p:set>
                                      <p:cBhvr>
                                        <p:cTn id="298" dur="1" fill="hold">
                                          <p:stCondLst>
                                            <p:cond delay="0"/>
                                          </p:stCondLst>
                                        </p:cTn>
                                        <p:tgtEl>
                                          <p:spTgt spid="5"/>
                                        </p:tgtEl>
                                        <p:attrNameLst>
                                          <p:attrName>style.visibility</p:attrName>
                                        </p:attrNameLst>
                                      </p:cBhvr>
                                      <p:to>
                                        <p:strVal val="visible"/>
                                      </p:to>
                                    </p:set>
                                    <p:anim calcmode="lin" valueType="num">
                                      <p:cBhvr>
                                        <p:cTn id="299" dur="3000" fill="hold"/>
                                        <p:tgtEl>
                                          <p:spTgt spid="5"/>
                                        </p:tgtEl>
                                        <p:attrNameLst>
                                          <p:attrName>ppt_w</p:attrName>
                                        </p:attrNameLst>
                                      </p:cBhvr>
                                      <p:tavLst>
                                        <p:tav tm="0">
                                          <p:val>
                                            <p:strVal val="2/3*#ppt_w"/>
                                          </p:val>
                                        </p:tav>
                                        <p:tav tm="100000">
                                          <p:val>
                                            <p:strVal val="#ppt_w"/>
                                          </p:val>
                                        </p:tav>
                                      </p:tavLst>
                                    </p:anim>
                                    <p:anim calcmode="lin" valueType="num">
                                      <p:cBhvr>
                                        <p:cTn id="300" dur="3000" fill="hold"/>
                                        <p:tgtEl>
                                          <p:spTgt spid="5"/>
                                        </p:tgtEl>
                                        <p:attrNameLst>
                                          <p:attrName>ppt_h</p:attrName>
                                        </p:attrNameLst>
                                      </p:cBhvr>
                                      <p:tavLst>
                                        <p:tav tm="0">
                                          <p:val>
                                            <p:strVal val="2/3*#ppt_h"/>
                                          </p:val>
                                        </p:tav>
                                        <p:tav tm="100000">
                                          <p:val>
                                            <p:strVal val="#ppt_h"/>
                                          </p:val>
                                        </p:tav>
                                      </p:tavLst>
                                    </p:anim>
                                  </p:childTnLst>
                                </p:cTn>
                              </p:par>
                              <p:par>
                                <p:cTn id="301" presetID="16" presetClass="entr" presetSubtype="42" fill="hold" nodeType="withEffect">
                                  <p:stCondLst>
                                    <p:cond delay="0"/>
                                  </p:stCondLst>
                                  <p:childTnLst>
                                    <p:set>
                                      <p:cBhvr>
                                        <p:cTn id="302" dur="1" fill="hold">
                                          <p:stCondLst>
                                            <p:cond delay="0"/>
                                          </p:stCondLst>
                                        </p:cTn>
                                        <p:tgtEl>
                                          <p:spTgt spid="5"/>
                                        </p:tgtEl>
                                        <p:attrNameLst>
                                          <p:attrName>style.visibility</p:attrName>
                                        </p:attrNameLst>
                                      </p:cBhvr>
                                      <p:to>
                                        <p:strVal val="visible"/>
                                      </p:to>
                                    </p:set>
                                    <p:animEffect transition="in" filter="barn(outHorizontal)">
                                      <p:cBhvr>
                                        <p:cTn id="30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65FFFB"/>
              </a:gs>
              <a:gs pos="50000">
                <a:srgbClr val="1B6F6D">
                  <a:shade val="67500"/>
                  <a:satMod val="115000"/>
                </a:srgbClr>
              </a:gs>
              <a:gs pos="100000">
                <a:srgbClr val="1B6F6D">
                  <a:shade val="100000"/>
                  <a:satMod val="115000"/>
                </a:srgbClr>
              </a:gs>
            </a:gsLst>
            <a:path path="circle">
              <a:fillToRect l="50000" t="50000" r="50000" b="50000"/>
            </a:path>
            <a:tileRect/>
          </a:gradFill>
        </p:spPr>
        <p:txBody>
          <a:bodyPr/>
          <a:lstStyle/>
          <a:p>
            <a:endParaRPr lang="es-ES" dirty="0"/>
          </a:p>
        </p:txBody>
      </p:sp>
      <p:pic>
        <p:nvPicPr>
          <p:cNvPr id="4" name="3 Imagen" descr="0(63).jpg"/>
          <p:cNvPicPr>
            <a:picLocks noChangeAspect="1"/>
          </p:cNvPicPr>
          <p:nvPr/>
        </p:nvPicPr>
        <p:blipFill>
          <a:blip r:embed="rId2"/>
          <a:stretch>
            <a:fillRect/>
          </a:stretch>
        </p:blipFill>
        <p:spPr>
          <a:xfrm>
            <a:off x="0" y="0"/>
            <a:ext cx="9179719" cy="6858000"/>
          </a:xfrm>
          <a:prstGeom prst="rect">
            <a:avLst/>
          </a:prstGeom>
        </p:spPr>
      </p:pic>
      <p:pic>
        <p:nvPicPr>
          <p:cNvPr id="5" name="4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a:off x="1714480" y="2214554"/>
            <a:ext cx="3071834" cy="2500330"/>
          </a:xfrm>
          <a:prstGeom prst="rect">
            <a:avLst/>
          </a:prstGeom>
        </p:spPr>
      </p:pic>
      <p:pic>
        <p:nvPicPr>
          <p:cNvPr id="6" name="5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4779428">
            <a:off x="2970054" y="770974"/>
            <a:ext cx="3071834" cy="2500330"/>
          </a:xfrm>
          <a:prstGeom prst="rect">
            <a:avLst/>
          </a:prstGeom>
        </p:spPr>
      </p:pic>
      <p:pic>
        <p:nvPicPr>
          <p:cNvPr id="7" name="6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8379450">
            <a:off x="4373099" y="1982840"/>
            <a:ext cx="3071834" cy="2500330"/>
          </a:xfrm>
          <a:prstGeom prst="rect">
            <a:avLst/>
          </a:prstGeom>
        </p:spPr>
      </p:pic>
      <p:pic>
        <p:nvPicPr>
          <p:cNvPr id="8" name="7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15121960">
            <a:off x="3127436" y="3596865"/>
            <a:ext cx="3071834" cy="2500330"/>
          </a:xfrm>
          <a:prstGeom prst="rect">
            <a:avLst/>
          </a:prstGeom>
        </p:spPr>
      </p:pic>
      <p:pic>
        <p:nvPicPr>
          <p:cNvPr id="9" name="8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742041">
            <a:off x="1875158" y="1300057"/>
            <a:ext cx="3071834" cy="2500330"/>
          </a:xfrm>
          <a:prstGeom prst="rect">
            <a:avLst/>
          </a:prstGeom>
        </p:spPr>
      </p:pic>
      <p:pic>
        <p:nvPicPr>
          <p:cNvPr id="10" name="9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6524849">
            <a:off x="3927742" y="1106105"/>
            <a:ext cx="3071834" cy="2500330"/>
          </a:xfrm>
          <a:prstGeom prst="rect">
            <a:avLst/>
          </a:prstGeom>
        </p:spPr>
      </p:pic>
      <p:pic>
        <p:nvPicPr>
          <p:cNvPr id="11" name="10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13247200">
            <a:off x="4015530" y="3128591"/>
            <a:ext cx="3071834" cy="2500330"/>
          </a:xfrm>
          <a:prstGeom prst="rect">
            <a:avLst/>
          </a:prstGeom>
        </p:spPr>
      </p:pic>
      <p:pic>
        <p:nvPicPr>
          <p:cNvPr id="12" name="11 Imagen" descr="circle-447982_640.png"/>
          <p:cNvPicPr>
            <a:picLocks noChangeAspect="1"/>
          </p:cNvPicPr>
          <p:nvPr/>
        </p:nvPicPr>
        <p:blipFill>
          <a:blip r:embed="rId3">
            <a:duotone>
              <a:prstClr val="black"/>
              <a:srgbClr val="259693">
                <a:tint val="45000"/>
                <a:satMod val="400000"/>
              </a:srgbClr>
            </a:duotone>
            <a:lum contrast="40000"/>
          </a:blip>
          <a:stretch>
            <a:fillRect/>
          </a:stretch>
        </p:blipFill>
        <p:spPr>
          <a:xfrm rot="17487117">
            <a:off x="2046715" y="3136868"/>
            <a:ext cx="3071834" cy="2500330"/>
          </a:xfrm>
          <a:prstGeom prst="rect">
            <a:avLst/>
          </a:prstGeom>
        </p:spPr>
      </p:pic>
      <p:pic>
        <p:nvPicPr>
          <p:cNvPr id="23554" name="Picture 2" descr="http://static5.vayagif.com/gifs/2013/10/GIF_181229_sales_con_tu_novia_y_te_dice_que_ella_paga.gif"/>
          <p:cNvPicPr>
            <a:picLocks noChangeAspect="1" noChangeArrowheads="1" noCrop="1"/>
          </p:cNvPicPr>
          <p:nvPr/>
        </p:nvPicPr>
        <p:blipFill>
          <a:blip r:embed="rId4">
            <a:lum contrast="20000"/>
          </a:blip>
          <a:srcRect/>
          <a:stretch>
            <a:fillRect/>
          </a:stretch>
        </p:blipFill>
        <p:spPr bwMode="auto">
          <a:xfrm>
            <a:off x="3786182" y="2257419"/>
            <a:ext cx="3357585" cy="4600581"/>
          </a:xfrm>
          <a:prstGeom prst="rect">
            <a:avLst/>
          </a:prstGeom>
          <a:noFill/>
          <a:effectLst>
            <a:softEdge rad="31750"/>
          </a:effectLst>
        </p:spPr>
      </p:pic>
      <p:pic>
        <p:nvPicPr>
          <p:cNvPr id="23556" name="Picture 4" descr="http://i42.tinypic.com/vhep0j.gif"/>
          <p:cNvPicPr>
            <a:picLocks noChangeAspect="1" noChangeArrowheads="1" noCrop="1"/>
          </p:cNvPicPr>
          <p:nvPr/>
        </p:nvPicPr>
        <p:blipFill>
          <a:blip r:embed="rId5"/>
          <a:srcRect/>
          <a:stretch>
            <a:fillRect/>
          </a:stretch>
        </p:blipFill>
        <p:spPr bwMode="auto">
          <a:xfrm>
            <a:off x="2714611" y="2643183"/>
            <a:ext cx="2638283" cy="4214818"/>
          </a:xfrm>
          <a:prstGeom prst="rect">
            <a:avLst/>
          </a:prstGeom>
          <a:noFill/>
        </p:spPr>
      </p:pic>
      <p:sp>
        <p:nvSpPr>
          <p:cNvPr id="15" name="14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3000"/>
                                        <p:tgtEl>
                                          <p:spTgt spid="4"/>
                                        </p:tgtEl>
                                      </p:cBhvr>
                                    </p:animEffect>
                                  </p:childTnLst>
                                </p:cTn>
                              </p:par>
                            </p:childTnLst>
                          </p:cTn>
                        </p:par>
                        <p:par>
                          <p:cTn id="144" fill="hold">
                            <p:stCondLst>
                              <p:cond delay="6000"/>
                            </p:stCondLst>
                            <p:childTnLst>
                              <p:par>
                                <p:cTn id="145" presetID="10" presetClass="entr" presetSubtype="0" fill="hold" nodeType="afterEffect">
                                  <p:stCondLst>
                                    <p:cond delay="2000"/>
                                  </p:stCondLst>
                                  <p:childTnLst>
                                    <p:set>
                                      <p:cBhvr>
                                        <p:cTn id="146" dur="1" fill="hold">
                                          <p:stCondLst>
                                            <p:cond delay="0"/>
                                          </p:stCondLst>
                                        </p:cTn>
                                        <p:tgtEl>
                                          <p:spTgt spid="23554"/>
                                        </p:tgtEl>
                                        <p:attrNameLst>
                                          <p:attrName>style.visibility</p:attrName>
                                        </p:attrNameLst>
                                      </p:cBhvr>
                                      <p:to>
                                        <p:strVal val="visible"/>
                                      </p:to>
                                    </p:set>
                                    <p:animEffect transition="in" filter="fade">
                                      <p:cBhvr>
                                        <p:cTn id="147" dur="2000"/>
                                        <p:tgtEl>
                                          <p:spTgt spid="23554"/>
                                        </p:tgtEl>
                                      </p:cBhvr>
                                    </p:animEffect>
                                  </p:childTnLst>
                                </p:cTn>
                              </p:par>
                              <p:par>
                                <p:cTn id="148" presetID="10" presetClass="entr" presetSubtype="0" fill="hold" nodeType="withEffect">
                                  <p:stCondLst>
                                    <p:cond delay="2000"/>
                                  </p:stCondLst>
                                  <p:childTnLst>
                                    <p:set>
                                      <p:cBhvr>
                                        <p:cTn id="149" dur="1" fill="hold">
                                          <p:stCondLst>
                                            <p:cond delay="0"/>
                                          </p:stCondLst>
                                        </p:cTn>
                                        <p:tgtEl>
                                          <p:spTgt spid="23556"/>
                                        </p:tgtEl>
                                        <p:attrNameLst>
                                          <p:attrName>style.visibility</p:attrName>
                                        </p:attrNameLst>
                                      </p:cBhvr>
                                      <p:to>
                                        <p:strVal val="visible"/>
                                      </p:to>
                                    </p:set>
                                    <p:animEffect transition="in" filter="fade">
                                      <p:cBhvr>
                                        <p:cTn id="150" dur="2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2190FF">
                  <a:shade val="67500"/>
                  <a:satMod val="115000"/>
                </a:srgbClr>
              </a:gs>
              <a:gs pos="100000">
                <a:srgbClr val="2190FF">
                  <a:shade val="100000"/>
                  <a:satMod val="115000"/>
                </a:srgbClr>
              </a:gs>
            </a:gsLst>
            <a:path path="circle">
              <a:fillToRect l="50000" t="50000" r="50000" b="50000"/>
            </a:path>
            <a:tileRect/>
          </a:gradFill>
        </p:spPr>
        <p:txBody>
          <a:bodyPr/>
          <a:lstStyle/>
          <a:p>
            <a:endParaRPr lang="es-ES" dirty="0"/>
          </a:p>
        </p:txBody>
      </p:sp>
      <p:pic>
        <p:nvPicPr>
          <p:cNvPr id="4" name="3 Imagen" descr="0(66).jpg"/>
          <p:cNvPicPr>
            <a:picLocks noChangeAspect="1"/>
          </p:cNvPicPr>
          <p:nvPr/>
        </p:nvPicPr>
        <p:blipFill>
          <a:blip r:embed="rId2"/>
          <a:stretch>
            <a:fillRect/>
          </a:stretch>
        </p:blipFill>
        <p:spPr>
          <a:xfrm>
            <a:off x="0" y="0"/>
            <a:ext cx="9179719" cy="6858000"/>
          </a:xfrm>
          <a:prstGeom prst="rect">
            <a:avLst/>
          </a:prstGeom>
        </p:spPr>
      </p:pic>
      <p:sp>
        <p:nvSpPr>
          <p:cNvPr id="5" name="4 Medio marco"/>
          <p:cNvSpPr/>
          <p:nvPr/>
        </p:nvSpPr>
        <p:spPr>
          <a:xfrm>
            <a:off x="1071570" y="571504"/>
            <a:ext cx="2714612" cy="2428868"/>
          </a:xfrm>
          <a:prstGeom prst="halfFrame">
            <a:avLst>
              <a:gd name="adj1" fmla="val 5887"/>
              <a:gd name="adj2" fmla="val 6540"/>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1571604" y="1071546"/>
            <a:ext cx="2714612" cy="2286016"/>
          </a:xfrm>
          <a:prstGeom prst="halfFrame">
            <a:avLst>
              <a:gd name="adj1" fmla="val 6821"/>
              <a:gd name="adj2" fmla="val 7751"/>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2071670" y="1571612"/>
            <a:ext cx="2571768" cy="2071702"/>
          </a:xfrm>
          <a:prstGeom prst="halfFrame">
            <a:avLst>
              <a:gd name="adj1" fmla="val 6661"/>
              <a:gd name="adj2" fmla="val 7174"/>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5357806" y="785806"/>
            <a:ext cx="2143140" cy="2714620"/>
          </a:xfrm>
          <a:prstGeom prst="halfFrame">
            <a:avLst>
              <a:gd name="adj1" fmla="val 7876"/>
              <a:gd name="adj2" fmla="val 6884"/>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H="1">
            <a:off x="5572132" y="642918"/>
            <a:ext cx="2643174" cy="2214578"/>
          </a:xfrm>
          <a:prstGeom prst="halfFrame">
            <a:avLst>
              <a:gd name="adj1" fmla="val 6611"/>
              <a:gd name="adj2" fmla="val 6612"/>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flipH="1">
            <a:off x="5000628" y="1571612"/>
            <a:ext cx="2357454" cy="2071702"/>
          </a:xfrm>
          <a:prstGeom prst="halfFrame">
            <a:avLst>
              <a:gd name="adj1" fmla="val 6661"/>
              <a:gd name="adj2" fmla="val 7687"/>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000104" y="3428996"/>
            <a:ext cx="2857488" cy="2714620"/>
          </a:xfrm>
          <a:prstGeom prst="halfFrame">
            <a:avLst>
              <a:gd name="adj1" fmla="val 6334"/>
              <a:gd name="adj2" fmla="val 6334"/>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flipV="1">
            <a:off x="5424522" y="3362296"/>
            <a:ext cx="2928926" cy="2633706"/>
          </a:xfrm>
          <a:prstGeom prst="halfFrame">
            <a:avLst>
              <a:gd name="adj1" fmla="val 4464"/>
              <a:gd name="adj2" fmla="val 5986"/>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317365" y="3183701"/>
            <a:ext cx="2214546" cy="2848020"/>
          </a:xfrm>
          <a:prstGeom prst="halfFrame">
            <a:avLst>
              <a:gd name="adj1" fmla="val 7205"/>
              <a:gd name="adj2" fmla="val 6110"/>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a:off x="1857356" y="3429000"/>
            <a:ext cx="2000264" cy="2571768"/>
          </a:xfrm>
          <a:prstGeom prst="halfFrame">
            <a:avLst>
              <a:gd name="adj1" fmla="val 7286"/>
              <a:gd name="adj2" fmla="val 6802"/>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16200000">
            <a:off x="2714612" y="3357562"/>
            <a:ext cx="1357322" cy="2500330"/>
          </a:xfrm>
          <a:prstGeom prst="halfFrame">
            <a:avLst>
              <a:gd name="adj1" fmla="val 10086"/>
              <a:gd name="adj2" fmla="val 10438"/>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5388803" y="3255139"/>
            <a:ext cx="1357290" cy="2705144"/>
          </a:xfrm>
          <a:prstGeom prst="halfFrame">
            <a:avLst>
              <a:gd name="adj1" fmla="val 8625"/>
              <a:gd name="adj2" fmla="val 11045"/>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16 Imagen" descr="kd06lDcJEsfj6glPBOJ-OvdFgVo.png"/>
          <p:cNvPicPr>
            <a:picLocks noChangeAspect="1"/>
          </p:cNvPicPr>
          <p:nvPr/>
        </p:nvPicPr>
        <p:blipFill>
          <a:blip r:embed="rId3">
            <a:lum contrast="20000"/>
          </a:blip>
          <a:stretch>
            <a:fillRect/>
          </a:stretch>
        </p:blipFill>
        <p:spPr>
          <a:xfrm>
            <a:off x="-285784" y="2000240"/>
            <a:ext cx="3981066" cy="3071834"/>
          </a:xfrm>
          <a:prstGeom prst="rect">
            <a:avLst/>
          </a:prstGeom>
        </p:spPr>
      </p:pic>
      <p:pic>
        <p:nvPicPr>
          <p:cNvPr id="18" name="17 Imagen" descr="BtMyIkqthGFW7PJ34K1byu3HkFI@650x840.png"/>
          <p:cNvPicPr>
            <a:picLocks noChangeAspect="1"/>
          </p:cNvPicPr>
          <p:nvPr/>
        </p:nvPicPr>
        <p:blipFill>
          <a:blip r:embed="rId4"/>
          <a:stretch>
            <a:fillRect/>
          </a:stretch>
        </p:blipFill>
        <p:spPr>
          <a:xfrm>
            <a:off x="3286116" y="2285992"/>
            <a:ext cx="3537864" cy="4572008"/>
          </a:xfrm>
          <a:prstGeom prst="rect">
            <a:avLst/>
          </a:prstGeom>
        </p:spPr>
      </p:pic>
      <p:sp>
        <p:nvSpPr>
          <p:cNvPr id="19" name="1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2000" fill="hold"/>
                                        <p:tgtEl>
                                          <p:spTgt spid="14"/>
                                        </p:tgtEl>
                                        <p:attrNameLst>
                                          <p:attrName>ppt_x</p:attrName>
                                        </p:attrNameLst>
                                      </p:cBhvr>
                                      <p:tavLst>
                                        <p:tav tm="0">
                                          <p:val>
                                            <p:strVal val="1+#ppt_w/2"/>
                                          </p:val>
                                        </p:tav>
                                        <p:tav tm="100000">
                                          <p:val>
                                            <p:strVal val="#ppt_x"/>
                                          </p:val>
                                        </p:tav>
                                      </p:tavLst>
                                    </p:anim>
                                    <p:anim calcmode="lin" valueType="num">
                                      <p:cBhvr additive="base">
                                        <p:cTn id="39" dur="2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heckerboard(across)">
                                      <p:cBhvr>
                                        <p:cTn id="58" dur="2000"/>
                                        <p:tgtEl>
                                          <p:spTgt spid="5"/>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heckerboard(across)">
                                      <p:cBhvr>
                                        <p:cTn id="61" dur="2000"/>
                                        <p:tgtEl>
                                          <p:spTgt spid="6"/>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heckerboard(across)">
                                      <p:cBhvr>
                                        <p:cTn id="64" dur="2000"/>
                                        <p:tgtEl>
                                          <p:spTgt spid="7"/>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heckerboard(across)">
                                      <p:cBhvr>
                                        <p:cTn id="67" dur="2000"/>
                                        <p:tgtEl>
                                          <p:spTgt spid="8"/>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heckerboard(across)">
                                      <p:cBhvr>
                                        <p:cTn id="70" dur="2000"/>
                                        <p:tgtEl>
                                          <p:spTgt spid="9"/>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heckerboard(across)">
                                      <p:cBhvr>
                                        <p:cTn id="73" dur="2000"/>
                                        <p:tgtEl>
                                          <p:spTgt spid="10"/>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2000"/>
                                        <p:tgtEl>
                                          <p:spTgt spid="11"/>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2000"/>
                                        <p:tgtEl>
                                          <p:spTgt spid="12"/>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heckerboard(across)">
                                      <p:cBhvr>
                                        <p:cTn id="82" dur="2000"/>
                                        <p:tgtEl>
                                          <p:spTgt spid="1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heckerboard(across)">
                                      <p:cBhvr>
                                        <p:cTn id="85" dur="2000"/>
                                        <p:tgtEl>
                                          <p:spTgt spid="1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heckerboard(across)">
                                      <p:cBhvr>
                                        <p:cTn id="88" dur="2000"/>
                                        <p:tgtEl>
                                          <p:spTgt spid="1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heckerboard(across)">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1+ppt_w/2"/>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1+ppt_w/2"/>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0-ppt_w/2"/>
                                          </p:val>
                                        </p:tav>
                                      </p:tavLst>
                                    </p:anim>
                                    <p:anim calcmode="lin" valueType="num">
                                      <p:cBhvr additive="base">
                                        <p:cTn id="107" dur="2000"/>
                                        <p:tgtEl>
                                          <p:spTgt spid="12"/>
                                        </p:tgtEl>
                                        <p:attrNameLst>
                                          <p:attrName>ppt_y</p:attrName>
                                        </p:attrNameLst>
                                      </p:cBhvr>
                                      <p:tavLst>
                                        <p:tav tm="0">
                                          <p:val>
                                            <p:strVal val="ppt_y"/>
                                          </p:val>
                                        </p:tav>
                                        <p:tav tm="100000">
                                          <p:val>
                                            <p:strVal val="0-ppt_h/2"/>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0-ppt_w/2"/>
                                          </p:val>
                                        </p:tav>
                                      </p:tavLst>
                                    </p:anim>
                                    <p:anim calcmode="lin" valueType="num">
                                      <p:cBhvr additive="base">
                                        <p:cTn id="111" dur="2000"/>
                                        <p:tgtEl>
                                          <p:spTgt spid="13"/>
                                        </p:tgtEl>
                                        <p:attrNameLst>
                                          <p:attrName>ppt_y</p:attrName>
                                        </p:attrNameLst>
                                      </p:cBhvr>
                                      <p:tavLst>
                                        <p:tav tm="0">
                                          <p:val>
                                            <p:strVal val="ppt_y"/>
                                          </p:val>
                                        </p:tav>
                                        <p:tav tm="100000">
                                          <p:val>
                                            <p:strVal val="0-ppt_h/2"/>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1+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0-ppt_h/2"/>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1+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3" presetClass="entr" presetSubtype="28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2000" fill="hold"/>
                                        <p:tgtEl>
                                          <p:spTgt spid="4"/>
                                        </p:tgtEl>
                                        <p:attrNameLst>
                                          <p:attrName>ppt_w</p:attrName>
                                        </p:attrNameLst>
                                      </p:cBhvr>
                                      <p:tavLst>
                                        <p:tav tm="0">
                                          <p:val>
                                            <p:strVal val="4/3*#ppt_w"/>
                                          </p:val>
                                        </p:tav>
                                        <p:tav tm="100000">
                                          <p:val>
                                            <p:strVal val="#ppt_w"/>
                                          </p:val>
                                        </p:tav>
                                      </p:tavLst>
                                    </p:anim>
                                    <p:anim calcmode="lin" valueType="num">
                                      <p:cBhvr>
                                        <p:cTn id="144" dur="2000" fill="hold"/>
                                        <p:tgtEl>
                                          <p:spTgt spid="4"/>
                                        </p:tgtEl>
                                        <p:attrNameLst>
                                          <p:attrName>ppt_h</p:attrName>
                                        </p:attrNameLst>
                                      </p:cBhvr>
                                      <p:tavLst>
                                        <p:tav tm="0">
                                          <p:val>
                                            <p:strVal val="4/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2000"/>
                                        <p:tgtEl>
                                          <p:spTgt spid="4"/>
                                        </p:tgtEl>
                                      </p:cBhvr>
                                    </p:animEffect>
                                  </p:childTnLst>
                                </p:cTn>
                              </p:par>
                            </p:childTnLst>
                          </p:cTn>
                        </p:par>
                        <p:par>
                          <p:cTn id="148" fill="hold">
                            <p:stCondLst>
                              <p:cond delay="4000"/>
                            </p:stCondLst>
                            <p:childTnLst>
                              <p:par>
                                <p:cTn id="149" presetID="10" presetClass="entr" presetSubtype="0" fill="hold" nodeType="afterEffect">
                                  <p:stCondLst>
                                    <p:cond delay="1500"/>
                                  </p:stCondLst>
                                  <p:childTnLst>
                                    <p:set>
                                      <p:cBhvr>
                                        <p:cTn id="150" dur="1" fill="hold">
                                          <p:stCondLst>
                                            <p:cond delay="0"/>
                                          </p:stCondLst>
                                        </p:cTn>
                                        <p:tgtEl>
                                          <p:spTgt spid="17"/>
                                        </p:tgtEl>
                                        <p:attrNameLst>
                                          <p:attrName>style.visibility</p:attrName>
                                        </p:attrNameLst>
                                      </p:cBhvr>
                                      <p:to>
                                        <p:strVal val="visible"/>
                                      </p:to>
                                    </p:set>
                                    <p:animEffect transition="in" filter="fade">
                                      <p:cBhvr>
                                        <p:cTn id="151" dur="2000"/>
                                        <p:tgtEl>
                                          <p:spTgt spid="17"/>
                                        </p:tgtEl>
                                      </p:cBhvr>
                                    </p:animEffect>
                                  </p:childTnLst>
                                </p:cTn>
                              </p:par>
                              <p:par>
                                <p:cTn id="152" presetID="10" presetClass="entr" presetSubtype="0" fill="hold" nodeType="withEffect">
                                  <p:stCondLst>
                                    <p:cond delay="1500"/>
                                  </p:stCondLst>
                                  <p:childTnLst>
                                    <p:set>
                                      <p:cBhvr>
                                        <p:cTn id="153" dur="1" fill="hold">
                                          <p:stCondLst>
                                            <p:cond delay="0"/>
                                          </p:stCondLst>
                                        </p:cTn>
                                        <p:tgtEl>
                                          <p:spTgt spid="18"/>
                                        </p:tgtEl>
                                        <p:attrNameLst>
                                          <p:attrName>style.visibility</p:attrName>
                                        </p:attrNameLst>
                                      </p:cBhvr>
                                      <p:to>
                                        <p:strVal val="visible"/>
                                      </p:to>
                                    </p:set>
                                    <p:animEffect transition="in" filter="fade">
                                      <p:cBhvr>
                                        <p:cTn id="154"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2190FF">
                  <a:shade val="67500"/>
                  <a:satMod val="115000"/>
                </a:srgbClr>
              </a:gs>
              <a:gs pos="100000">
                <a:srgbClr val="2190FF">
                  <a:shade val="100000"/>
                  <a:satMod val="115000"/>
                </a:srgbClr>
              </a:gs>
            </a:gsLst>
            <a:path path="circle">
              <a:fillToRect l="50000" t="50000" r="50000" b="50000"/>
            </a:path>
            <a:tileRect/>
          </a:gradFill>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79717" cy="6858000"/>
          </a:xfrm>
          <a:prstGeom prst="rect">
            <a:avLst/>
          </a:prstGeom>
        </p:spPr>
      </p:pic>
      <p:sp>
        <p:nvSpPr>
          <p:cNvPr id="5" name="4 Lágrima"/>
          <p:cNvSpPr/>
          <p:nvPr/>
        </p:nvSpPr>
        <p:spPr>
          <a:xfrm rot="7966295">
            <a:off x="3401153" y="472227"/>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64748">
            <a:off x="3401698" y="4544714"/>
            <a:ext cx="2286016" cy="2286016"/>
          </a:xfrm>
          <a:prstGeom prst="teardrop">
            <a:avLst>
              <a:gd name="adj" fmla="val 123590"/>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890461">
            <a:off x="1503271" y="2327739"/>
            <a:ext cx="2279805" cy="2369668"/>
          </a:xfrm>
          <a:prstGeom prst="teardrop">
            <a:avLst>
              <a:gd name="adj" fmla="val 116847"/>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450581">
            <a:off x="5352625" y="2352427"/>
            <a:ext cx="2384975" cy="2388141"/>
          </a:xfrm>
          <a:prstGeom prst="teardrop">
            <a:avLst>
              <a:gd name="adj" fmla="val 11522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396723">
            <a:off x="4726369" y="797286"/>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660127">
            <a:off x="2154807" y="868931"/>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2000232" y="3929066"/>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200000">
            <a:off x="4857752" y="3857628"/>
            <a:ext cx="2286016" cy="2286016"/>
          </a:xfrm>
          <a:prstGeom prst="teardrop">
            <a:avLst>
              <a:gd name="adj" fmla="val 126272"/>
            </a:avLst>
          </a:prstGeom>
          <a:gradFill flip="none" rotWithShape="1">
            <a:gsLst>
              <a:gs pos="58000">
                <a:schemeClr val="bg1">
                  <a:lumMod val="85000"/>
                  <a:lumOff val="15000"/>
                  <a:alpha val="52000"/>
                </a:schemeClr>
              </a:gs>
              <a:gs pos="50000">
                <a:srgbClr val="00E3DE">
                  <a:shade val="67500"/>
                  <a:satMod val="115000"/>
                </a:srgbClr>
              </a:gs>
              <a:gs pos="100000">
                <a:srgbClr val="00E3DE">
                  <a:shade val="100000"/>
                  <a:satMod val="115000"/>
                </a:srgbClr>
              </a:gs>
            </a:gsLst>
            <a:path path="circle">
              <a:fillToRect l="50000" t="50000" r="50000" b="50000"/>
            </a:path>
            <a:tileRect/>
          </a:grad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7sOFgeJ0EI_nt0DuhcoasA-FEs.png"/>
          <p:cNvPicPr>
            <a:picLocks noChangeAspect="1"/>
          </p:cNvPicPr>
          <p:nvPr/>
        </p:nvPicPr>
        <p:blipFill>
          <a:blip r:embed="rId3"/>
          <a:stretch>
            <a:fillRect/>
          </a:stretch>
        </p:blipFill>
        <p:spPr>
          <a:xfrm flipH="1">
            <a:off x="0" y="1857364"/>
            <a:ext cx="3214678" cy="5000636"/>
          </a:xfrm>
          <a:prstGeom prst="rect">
            <a:avLst/>
          </a:prstGeom>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grpId="2"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par>
                          <p:cTn id="144" fill="hold">
                            <p:stCondLst>
                              <p:cond delay="4000"/>
                            </p:stCondLst>
                            <p:childTnLst>
                              <p:par>
                                <p:cTn id="145" presetID="2" presetClass="entr" presetSubtype="8" fill="hold" nodeType="afterEffect">
                                  <p:stCondLst>
                                    <p:cond delay="0"/>
                                  </p:stCondLst>
                                  <p:childTnLst>
                                    <p:set>
                                      <p:cBhvr>
                                        <p:cTn id="146" dur="1" fill="hold">
                                          <p:stCondLst>
                                            <p:cond delay="0"/>
                                          </p:stCondLst>
                                        </p:cTn>
                                        <p:tgtEl>
                                          <p:spTgt spid="13"/>
                                        </p:tgtEl>
                                        <p:attrNameLst>
                                          <p:attrName>style.visibility</p:attrName>
                                        </p:attrNameLst>
                                      </p:cBhvr>
                                      <p:to>
                                        <p:strVal val="visible"/>
                                      </p:to>
                                    </p:set>
                                    <p:anim calcmode="lin" valueType="num">
                                      <p:cBhvr additive="base">
                                        <p:cTn id="147" dur="3000" fill="hold"/>
                                        <p:tgtEl>
                                          <p:spTgt spid="13"/>
                                        </p:tgtEl>
                                        <p:attrNameLst>
                                          <p:attrName>ppt_x</p:attrName>
                                        </p:attrNameLst>
                                      </p:cBhvr>
                                      <p:tavLst>
                                        <p:tav tm="0">
                                          <p:val>
                                            <p:strVal val="0-#ppt_w/2"/>
                                          </p:val>
                                        </p:tav>
                                        <p:tav tm="100000">
                                          <p:val>
                                            <p:strVal val="#ppt_x"/>
                                          </p:val>
                                        </p:tav>
                                      </p:tavLst>
                                    </p:anim>
                                    <p:anim calcmode="lin" valueType="num">
                                      <p:cBhvr additive="base">
                                        <p:cTn id="148" dur="3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2190FF">
                  <a:shade val="67500"/>
                  <a:satMod val="115000"/>
                </a:srgbClr>
              </a:gs>
              <a:gs pos="100000">
                <a:srgbClr val="2190FF">
                  <a:shade val="100000"/>
                  <a:satMod val="115000"/>
                </a:srgbClr>
              </a:gs>
            </a:gsLst>
            <a:path path="circle">
              <a:fillToRect l="50000" t="50000" r="50000" b="50000"/>
            </a:path>
            <a:tileRect/>
          </a:gradFill>
        </p:spPr>
        <p:txBody>
          <a:bodyPr/>
          <a:lstStyle/>
          <a:p>
            <a:endParaRPr lang="es-ES" dirty="0"/>
          </a:p>
        </p:txBody>
      </p:sp>
      <p:pic>
        <p:nvPicPr>
          <p:cNvPr id="4" name="3 Imagen" descr="0(86).jpg"/>
          <p:cNvPicPr>
            <a:picLocks noChangeAspect="1"/>
          </p:cNvPicPr>
          <p:nvPr/>
        </p:nvPicPr>
        <p:blipFill>
          <a:blip r:embed="rId2"/>
          <a:stretch>
            <a:fillRect/>
          </a:stretch>
        </p:blipFill>
        <p:spPr>
          <a:xfrm>
            <a:off x="0" y="13342"/>
            <a:ext cx="9144000" cy="6844658"/>
          </a:xfrm>
          <a:prstGeom prst="rect">
            <a:avLst/>
          </a:prstGeom>
        </p:spPr>
      </p:pic>
      <p:pic>
        <p:nvPicPr>
          <p:cNvPr id="5" name="4 Imagen" descr="remolino_png_transparente_by_carlieeeditions-d6gs5f9.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308327" y="0"/>
            <a:ext cx="6527346" cy="6858000"/>
          </a:xfrm>
          <a:prstGeom prst="rect">
            <a:avLst/>
          </a:prstGeom>
        </p:spPr>
      </p:pic>
      <p:pic>
        <p:nvPicPr>
          <p:cNvPr id="20484" name="Picture 4" descr="http://3.bp.blogspot.com/-dmHK-J1CqYE/UkVPT0chn9I/AAAAAAABilk/9o_tOo2pjY0/s1600/AMOR+%2528288%2529.png"/>
          <p:cNvPicPr>
            <a:picLocks noChangeAspect="1" noChangeArrowheads="1"/>
          </p:cNvPicPr>
          <p:nvPr/>
        </p:nvPicPr>
        <p:blipFill>
          <a:blip r:embed="rId4"/>
          <a:srcRect/>
          <a:stretch>
            <a:fillRect/>
          </a:stretch>
        </p:blipFill>
        <p:spPr bwMode="auto">
          <a:xfrm>
            <a:off x="5929322" y="928670"/>
            <a:ext cx="1384685" cy="2957507"/>
          </a:xfrm>
          <a:prstGeom prst="rect">
            <a:avLst/>
          </a:prstGeom>
          <a:noFill/>
        </p:spPr>
      </p:pic>
      <p:sp>
        <p:nvSpPr>
          <p:cNvPr id="7" name="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5"/>
                                        </p:tgtEl>
                                        <p:attrNameLst>
                                          <p:attrName>ppt_w</p:attrName>
                                        </p:attrNameLst>
                                      </p:cBhvr>
                                      <p:tavLst>
                                        <p:tav tm="0">
                                          <p:val>
                                            <p:strVal val="ppt_w"/>
                                          </p:val>
                                        </p:tav>
                                        <p:tav tm="100000">
                                          <p:val>
                                            <p:fltVal val="0"/>
                                          </p:val>
                                        </p:tav>
                                      </p:tavLst>
                                    </p:anim>
                                    <p:anim calcmode="lin" valueType="num">
                                      <p:cBhvr>
                                        <p:cTn id="19" dur="2000"/>
                                        <p:tgtEl>
                                          <p:spTgt spid="5"/>
                                        </p:tgtEl>
                                        <p:attrNameLst>
                                          <p:attrName>ppt_h</p:attrName>
                                        </p:attrNameLst>
                                      </p:cBhvr>
                                      <p:tavLst>
                                        <p:tav tm="0">
                                          <p:val>
                                            <p:strVal val="ppt_h"/>
                                          </p:val>
                                        </p:tav>
                                        <p:tav tm="100000">
                                          <p:val>
                                            <p:fltVal val="0"/>
                                          </p:val>
                                        </p:tav>
                                      </p:tavLst>
                                    </p:anim>
                                    <p:anim calcmode="lin" valueType="num">
                                      <p:cBhvr>
                                        <p:cTn id="20" dur="2000"/>
                                        <p:tgtEl>
                                          <p:spTgt spid="5"/>
                                        </p:tgtEl>
                                        <p:attrNameLst>
                                          <p:attrName>ppt_x</p:attrName>
                                        </p:attrNameLst>
                                      </p:cBhvr>
                                      <p:tavLst>
                                        <p:tav tm="0">
                                          <p:val>
                                            <p:strVal val="ppt_x"/>
                                          </p:val>
                                        </p:tav>
                                        <p:tav tm="100000">
                                          <p:val>
                                            <p:fltVal val="0.5"/>
                                          </p:val>
                                        </p:tav>
                                      </p:tavLst>
                                    </p:anim>
                                    <p:anim calcmode="lin" valueType="num">
                                      <p:cBhvr>
                                        <p:cTn id="21" dur="2000"/>
                                        <p:tgtEl>
                                          <p:spTgt spid="5"/>
                                        </p:tgtEl>
                                        <p:attrNameLst>
                                          <p:attrName>ppt_y</p:attrName>
                                        </p:attrNameLst>
                                      </p:cBhvr>
                                      <p:tavLst>
                                        <p:tav tm="0">
                                          <p:val>
                                            <p:strVal val="ppt_y"/>
                                          </p:val>
                                        </p:tav>
                                        <p:tav tm="100000">
                                          <p:val>
                                            <p:fltVal val="0.5"/>
                                          </p:val>
                                        </p:tav>
                                      </p:tavLst>
                                    </p:anim>
                                    <p:set>
                                      <p:cBhvr>
                                        <p:cTn id="22" dur="1" fill="hold">
                                          <p:stCondLst>
                                            <p:cond delay="1999"/>
                                          </p:stCondLst>
                                        </p:cTn>
                                        <p:tgtEl>
                                          <p:spTgt spid="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5"/>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strVal val="4/3*#ppt_w"/>
                                          </p:val>
                                        </p:tav>
                                        <p:tav tm="100000">
                                          <p:val>
                                            <p:strVal val="#ppt_w"/>
                                          </p:val>
                                        </p:tav>
                                      </p:tavLst>
                                    </p:anim>
                                    <p:anim calcmode="lin" valueType="num">
                                      <p:cBhvr>
                                        <p:cTn id="28" dur="2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2000"/>
                                        <p:tgtEl>
                                          <p:spTgt spid="4"/>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20484"/>
                                        </p:tgtEl>
                                        <p:attrNameLst>
                                          <p:attrName>style.visibility</p:attrName>
                                        </p:attrNameLst>
                                      </p:cBhvr>
                                      <p:to>
                                        <p:strVal val="visible"/>
                                      </p:to>
                                    </p:set>
                                    <p:animEffect transition="in" filter="fade">
                                      <p:cBhvr>
                                        <p:cTn id="35" dur="2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003399"/>
          </a:solidFill>
        </p:spPr>
        <p:txBody>
          <a:bodyPr/>
          <a:lstStyle/>
          <a:p>
            <a:endParaRPr lang="es-ES" dirty="0"/>
          </a:p>
        </p:txBody>
      </p:sp>
      <p:pic>
        <p:nvPicPr>
          <p:cNvPr id="5" name="4 Imagen" descr="0(15).jpg"/>
          <p:cNvPicPr>
            <a:picLocks noChangeAspect="1"/>
          </p:cNvPicPr>
          <p:nvPr/>
        </p:nvPicPr>
        <p:blipFill>
          <a:blip r:embed="rId2"/>
          <a:stretch>
            <a:fillRect/>
          </a:stretch>
        </p:blipFill>
        <p:spPr>
          <a:xfrm>
            <a:off x="0" y="0"/>
            <a:ext cx="9144000" cy="6858000"/>
          </a:xfrm>
          <a:prstGeom prst="rect">
            <a:avLst/>
          </a:prstGeom>
        </p:spPr>
      </p:pic>
      <p:pic>
        <p:nvPicPr>
          <p:cNvPr id="6" name="5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a:off x="3857620" y="3643314"/>
            <a:ext cx="1643064" cy="2552700"/>
          </a:xfrm>
          <a:prstGeom prst="rect">
            <a:avLst/>
          </a:prstGeom>
        </p:spPr>
      </p:pic>
      <p:pic>
        <p:nvPicPr>
          <p:cNvPr id="7" name="6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0800000">
            <a:off x="3786182" y="642918"/>
            <a:ext cx="1643064" cy="2552700"/>
          </a:xfrm>
          <a:prstGeom prst="rect">
            <a:avLst/>
          </a:prstGeom>
        </p:spPr>
      </p:pic>
      <p:pic>
        <p:nvPicPr>
          <p:cNvPr id="8" name="7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5400000">
            <a:off x="2455050" y="2116926"/>
            <a:ext cx="1643064" cy="2552700"/>
          </a:xfrm>
          <a:prstGeom prst="rect">
            <a:avLst/>
          </a:prstGeom>
        </p:spPr>
      </p:pic>
      <p:pic>
        <p:nvPicPr>
          <p:cNvPr id="9" name="8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6200000">
            <a:off x="5312570" y="2116926"/>
            <a:ext cx="1643064" cy="2552700"/>
          </a:xfrm>
          <a:prstGeom prst="rect">
            <a:avLst/>
          </a:prstGeom>
        </p:spPr>
      </p:pic>
      <p:pic>
        <p:nvPicPr>
          <p:cNvPr id="10" name="9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7543931">
            <a:off x="2623118" y="850275"/>
            <a:ext cx="1643064" cy="2552700"/>
          </a:xfrm>
          <a:prstGeom prst="rect">
            <a:avLst/>
          </a:prstGeom>
        </p:spPr>
      </p:pic>
      <p:pic>
        <p:nvPicPr>
          <p:cNvPr id="11" name="10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3847987">
            <a:off x="5187362" y="881340"/>
            <a:ext cx="1643064" cy="2552700"/>
          </a:xfrm>
          <a:prstGeom prst="rect">
            <a:avLst/>
          </a:prstGeom>
        </p:spPr>
      </p:pic>
      <p:pic>
        <p:nvPicPr>
          <p:cNvPr id="12" name="11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2412770">
            <a:off x="2558674" y="3229114"/>
            <a:ext cx="1643064" cy="2552700"/>
          </a:xfrm>
          <a:prstGeom prst="rect">
            <a:avLst/>
          </a:prstGeom>
        </p:spPr>
      </p:pic>
      <p:pic>
        <p:nvPicPr>
          <p:cNvPr id="13" name="12 Imagen" descr="10764-rainbow-abstract-element-clipart.png"/>
          <p:cNvPicPr>
            <a:picLocks noChangeAspect="1"/>
          </p:cNvPicPr>
          <p:nvPr/>
        </p:nvPicPr>
        <p:blipFill>
          <a:blip r:embed="rId3">
            <a:duotone>
              <a:prstClr val="black"/>
              <a:srgbClr val="00B0F0">
                <a:tint val="45000"/>
                <a:satMod val="400000"/>
              </a:srgbClr>
            </a:duotone>
            <a:lum contrast="40000"/>
          </a:blip>
          <a:stretch>
            <a:fillRect/>
          </a:stretch>
        </p:blipFill>
        <p:spPr>
          <a:xfrm rot="18060808">
            <a:off x="5053330" y="3228615"/>
            <a:ext cx="1643064" cy="2552700"/>
          </a:xfrm>
          <a:prstGeom prst="rect">
            <a:avLst/>
          </a:prstGeom>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ppt_x"/>
                                          </p:val>
                                        </p:tav>
                                        <p:tav tm="100000">
                                          <p:val>
                                            <p:strVal val="#ppt_x"/>
                                          </p:val>
                                        </p:tav>
                                      </p:tavLst>
                                    </p:anim>
                                    <p:anim calcmode="lin" valueType="num">
                                      <p:cBhvr additive="base">
                                        <p:cTn id="11" dur="2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1+#ppt_w/2"/>
                                          </p:val>
                                        </p:tav>
                                        <p:tav tm="100000">
                                          <p:val>
                                            <p:strVal val="#ppt_x"/>
                                          </p:val>
                                        </p:tav>
                                      </p:tavLst>
                                    </p:anim>
                                    <p:anim calcmode="lin" valueType="num">
                                      <p:cBhvr additive="base">
                                        <p:cTn id="27" dur="2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0-#ppt_w/2"/>
                                          </p:val>
                                        </p:tav>
                                        <p:tav tm="100000">
                                          <p:val>
                                            <p:strVal val="#ppt_x"/>
                                          </p:val>
                                        </p:tav>
                                      </p:tavLst>
                                    </p:anim>
                                    <p:anim calcmode="lin" valueType="num">
                                      <p:cBhvr additive="base">
                                        <p:cTn id="31" dur="2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1+#ppt_w/2"/>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0-#ppt_h/2"/>
                                          </p:val>
                                        </p:tav>
                                        <p:tav tm="100000">
                                          <p:val>
                                            <p:strVal val="#ppt_y"/>
                                          </p:val>
                                        </p:tav>
                                      </p:tavLst>
                                    </p:anim>
                                  </p:childTnLst>
                                </p:cTn>
                              </p:par>
                              <p:par>
                                <p:cTn id="40" presetID="8" presetClass="emph" presetSubtype="0" fill="hold" nodeType="withEffect">
                                  <p:stCondLst>
                                    <p:cond delay="0"/>
                                  </p:stCondLst>
                                  <p:childTnLst>
                                    <p:animRot by="21600000">
                                      <p:cBhvr>
                                        <p:cTn id="41" dur="2000" fill="hold"/>
                                        <p:tgtEl>
                                          <p:spTgt spid="6"/>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7"/>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8"/>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9"/>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10"/>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11"/>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12"/>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3"/>
                                        </p:tgtEl>
                                        <p:attrNameLst>
                                          <p:attrName>r</p:attrName>
                                        </p:attrNameLst>
                                      </p:cBhvr>
                                    </p:animRot>
                                  </p:childTnLst>
                                </p:cTn>
                              </p:par>
                            </p:childTnLst>
                          </p:cTn>
                        </p:par>
                        <p:par>
                          <p:cTn id="56" fill="hold">
                            <p:stCondLst>
                              <p:cond delay="2000"/>
                            </p:stCondLst>
                            <p:childTnLst>
                              <p:par>
                                <p:cTn id="57" presetID="2" presetClass="exit" presetSubtype="1" fill="hold" nodeType="after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ppt_x"/>
                                          </p:val>
                                        </p:tav>
                                      </p:tavLst>
                                    </p:anim>
                                    <p:anim calcmode="lin" valueType="num">
                                      <p:cBhvr additive="base">
                                        <p:cTn id="59" dur="2000"/>
                                        <p:tgtEl>
                                          <p:spTgt spid="6"/>
                                        </p:tgtEl>
                                        <p:attrNameLst>
                                          <p:attrName>ppt_y</p:attrName>
                                        </p:attrNameLst>
                                      </p:cBhvr>
                                      <p:tavLst>
                                        <p:tav tm="0">
                                          <p:val>
                                            <p:strVal val="ppt_y"/>
                                          </p:val>
                                        </p:tav>
                                        <p:tav tm="100000">
                                          <p:val>
                                            <p:strVal val="0-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ppt_x"/>
                                          </p:val>
                                        </p:tav>
                                      </p:tavLst>
                                    </p:anim>
                                    <p:anim calcmode="lin" valueType="num">
                                      <p:cBhvr additive="base">
                                        <p:cTn id="63" dur="2000"/>
                                        <p:tgtEl>
                                          <p:spTgt spid="7"/>
                                        </p:tgtEl>
                                        <p:attrNameLst>
                                          <p:attrName>ppt_y</p:attrName>
                                        </p:attrNameLst>
                                      </p:cBhvr>
                                      <p:tavLst>
                                        <p:tav tm="0">
                                          <p:val>
                                            <p:strVal val="ppt_y"/>
                                          </p:val>
                                        </p:tav>
                                        <p:tav tm="100000">
                                          <p:val>
                                            <p:strVal val="1+ppt_h/2"/>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2" fill="hold"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1+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0-ppt_w/2"/>
                                          </p:val>
                                        </p:tav>
                                      </p:tavLst>
                                    </p:anim>
                                    <p:anim calcmode="lin" valueType="num">
                                      <p:cBhvr additive="base">
                                        <p:cTn id="71" dur="2000"/>
                                        <p:tgtEl>
                                          <p:spTgt spid="9"/>
                                        </p:tgtEl>
                                        <p:attrNameLst>
                                          <p:attrName>ppt_y</p:attrName>
                                        </p:attrNameLst>
                                      </p:cBhvr>
                                      <p:tavLst>
                                        <p:tav tm="0">
                                          <p:val>
                                            <p:strVal val="ppt_y"/>
                                          </p:val>
                                        </p:tav>
                                        <p:tav tm="100000">
                                          <p:val>
                                            <p:strVal val="ppt_y"/>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2000"/>
                                        <p:tgtEl>
                                          <p:spTgt spid="10"/>
                                        </p:tgtEl>
                                        <p:attrNameLst>
                                          <p:attrName>ppt_x</p:attrName>
                                        </p:attrNameLst>
                                      </p:cBhvr>
                                      <p:tavLst>
                                        <p:tav tm="0">
                                          <p:val>
                                            <p:strVal val="ppt_x"/>
                                          </p:val>
                                        </p:tav>
                                        <p:tav tm="100000">
                                          <p:val>
                                            <p:strVal val="1+ppt_w/2"/>
                                          </p:val>
                                        </p:tav>
                                      </p:tavLst>
                                    </p:anim>
                                    <p:anim calcmode="lin" valueType="num">
                                      <p:cBhvr additive="base">
                                        <p:cTn id="75" dur="2000"/>
                                        <p:tgtEl>
                                          <p:spTgt spid="10"/>
                                        </p:tgtEl>
                                        <p:attrNameLst>
                                          <p:attrName>ppt_y</p:attrName>
                                        </p:attrNameLst>
                                      </p:cBhvr>
                                      <p:tavLst>
                                        <p:tav tm="0">
                                          <p:val>
                                            <p:strVal val="ppt_y"/>
                                          </p:val>
                                        </p:tav>
                                        <p:tav tm="100000">
                                          <p:val>
                                            <p:strVal val="1+ppt_h/2"/>
                                          </p:val>
                                        </p:tav>
                                      </p:tavLst>
                                    </p:anim>
                                    <p:set>
                                      <p:cBhvr>
                                        <p:cTn id="76" dur="1" fill="hold">
                                          <p:stCondLst>
                                            <p:cond delay="1999"/>
                                          </p:stCondLst>
                                        </p:cTn>
                                        <p:tgtEl>
                                          <p:spTgt spid="10"/>
                                        </p:tgtEl>
                                        <p:attrNameLst>
                                          <p:attrName>style.visibility</p:attrName>
                                        </p:attrNameLst>
                                      </p:cBhvr>
                                      <p:to>
                                        <p:strVal val="hidden"/>
                                      </p:to>
                                    </p:set>
                                  </p:childTnLst>
                                </p:cTn>
                              </p:par>
                              <p:par>
                                <p:cTn id="77" presetID="2" presetClass="exit" presetSubtype="12" fill="hold"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0-ppt_w/2"/>
                                          </p:val>
                                        </p:tav>
                                      </p:tavLst>
                                    </p:anim>
                                    <p:anim calcmode="lin" valueType="num">
                                      <p:cBhvr additive="base">
                                        <p:cTn id="79" dur="2000"/>
                                        <p:tgtEl>
                                          <p:spTgt spid="11"/>
                                        </p:tgtEl>
                                        <p:attrNameLst>
                                          <p:attrName>ppt_y</p:attrName>
                                        </p:attrNameLst>
                                      </p:cBhvr>
                                      <p:tavLst>
                                        <p:tav tm="0">
                                          <p:val>
                                            <p:strVal val="ppt_y"/>
                                          </p:val>
                                        </p:tav>
                                        <p:tav tm="100000">
                                          <p:val>
                                            <p:strVal val="1+ppt_h/2"/>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3" fill="hold" nodeType="withEffect">
                                  <p:stCondLst>
                                    <p:cond delay="0"/>
                                  </p:stCondLst>
                                  <p:childTnLst>
                                    <p:anim calcmode="lin" valueType="num">
                                      <p:cBhvr additive="base">
                                        <p:cTn id="82" dur="2000"/>
                                        <p:tgtEl>
                                          <p:spTgt spid="12"/>
                                        </p:tgtEl>
                                        <p:attrNameLst>
                                          <p:attrName>ppt_x</p:attrName>
                                        </p:attrNameLst>
                                      </p:cBhvr>
                                      <p:tavLst>
                                        <p:tav tm="0">
                                          <p:val>
                                            <p:strVal val="ppt_x"/>
                                          </p:val>
                                        </p:tav>
                                        <p:tav tm="100000">
                                          <p:val>
                                            <p:strVal val="1+ppt_w/2"/>
                                          </p:val>
                                        </p:tav>
                                      </p:tavLst>
                                    </p:anim>
                                    <p:anim calcmode="lin" valueType="num">
                                      <p:cBhvr additive="base">
                                        <p:cTn id="83" dur="2000"/>
                                        <p:tgtEl>
                                          <p:spTgt spid="12"/>
                                        </p:tgtEl>
                                        <p:attrNameLst>
                                          <p:attrName>ppt_y</p:attrName>
                                        </p:attrNameLst>
                                      </p:cBhvr>
                                      <p:tavLst>
                                        <p:tav tm="0">
                                          <p:val>
                                            <p:strVal val="ppt_y"/>
                                          </p:val>
                                        </p:tav>
                                        <p:tav tm="100000">
                                          <p:val>
                                            <p:strVal val="0-ppt_h/2"/>
                                          </p:val>
                                        </p:tav>
                                      </p:tavLst>
                                    </p:anim>
                                    <p:set>
                                      <p:cBhvr>
                                        <p:cTn id="84" dur="1" fill="hold">
                                          <p:stCondLst>
                                            <p:cond delay="1999"/>
                                          </p:stCondLst>
                                        </p:cTn>
                                        <p:tgtEl>
                                          <p:spTgt spid="12"/>
                                        </p:tgtEl>
                                        <p:attrNameLst>
                                          <p:attrName>style.visibility</p:attrName>
                                        </p:attrNameLst>
                                      </p:cBhvr>
                                      <p:to>
                                        <p:strVal val="hidden"/>
                                      </p:to>
                                    </p:set>
                                  </p:childTnLst>
                                </p:cTn>
                              </p:par>
                              <p:par>
                                <p:cTn id="85" presetID="2" presetClass="exit" presetSubtype="9" fill="hold" nodeType="withEffect">
                                  <p:stCondLst>
                                    <p:cond delay="0"/>
                                  </p:stCondLst>
                                  <p:childTnLst>
                                    <p:anim calcmode="lin" valueType="num">
                                      <p:cBhvr additive="base">
                                        <p:cTn id="86" dur="2000"/>
                                        <p:tgtEl>
                                          <p:spTgt spid="13"/>
                                        </p:tgtEl>
                                        <p:attrNameLst>
                                          <p:attrName>ppt_x</p:attrName>
                                        </p:attrNameLst>
                                      </p:cBhvr>
                                      <p:tavLst>
                                        <p:tav tm="0">
                                          <p:val>
                                            <p:strVal val="ppt_x"/>
                                          </p:val>
                                        </p:tav>
                                        <p:tav tm="100000">
                                          <p:val>
                                            <p:strVal val="0-ppt_w/2"/>
                                          </p:val>
                                        </p:tav>
                                      </p:tavLst>
                                    </p:anim>
                                    <p:anim calcmode="lin" valueType="num">
                                      <p:cBhvr additive="base">
                                        <p:cTn id="87" dur="2000"/>
                                        <p:tgtEl>
                                          <p:spTgt spid="13"/>
                                        </p:tgtEl>
                                        <p:attrNameLst>
                                          <p:attrName>ppt_y</p:attrName>
                                        </p:attrNameLst>
                                      </p:cBhvr>
                                      <p:tavLst>
                                        <p:tav tm="0">
                                          <p:val>
                                            <p:strVal val="ppt_y"/>
                                          </p:val>
                                        </p:tav>
                                        <p:tav tm="100000">
                                          <p:val>
                                            <p:strVal val="0-ppt_h/2"/>
                                          </p:val>
                                        </p:tav>
                                      </p:tavLst>
                                    </p:anim>
                                    <p:set>
                                      <p:cBhvr>
                                        <p:cTn id="88" dur="1" fill="hold">
                                          <p:stCondLst>
                                            <p:cond delay="1999"/>
                                          </p:stCondLst>
                                        </p:cTn>
                                        <p:tgtEl>
                                          <p:spTgt spid="13"/>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8"/>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9"/>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0"/>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1"/>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3"/>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2000" fill="hold"/>
                                        <p:tgtEl>
                                          <p:spTgt spid="5"/>
                                        </p:tgtEl>
                                        <p:attrNameLst>
                                          <p:attrName>ppt_w</p:attrName>
                                        </p:attrNameLst>
                                      </p:cBhvr>
                                      <p:tavLst>
                                        <p:tav tm="0">
                                          <p:val>
                                            <p:strVal val="4/3*#ppt_w"/>
                                          </p:val>
                                        </p:tav>
                                        <p:tav tm="100000">
                                          <p:val>
                                            <p:strVal val="#ppt_w"/>
                                          </p:val>
                                        </p:tav>
                                      </p:tavLst>
                                    </p:anim>
                                    <p:anim calcmode="lin" valueType="num">
                                      <p:cBhvr>
                                        <p:cTn id="108" dur="2000" fill="hold"/>
                                        <p:tgtEl>
                                          <p:spTgt spid="5"/>
                                        </p:tgtEl>
                                        <p:attrNameLst>
                                          <p:attrName>ppt_h</p:attrName>
                                        </p:attrNameLst>
                                      </p:cBhvr>
                                      <p:tavLst>
                                        <p:tav tm="0">
                                          <p:val>
                                            <p:strVal val="4/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ox(out)">
                                      <p:cBhvr>
                                        <p:cTn id="1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3399"/>
              </a:gs>
              <a:gs pos="50000">
                <a:srgbClr val="99CCFF">
                  <a:shade val="67500"/>
                  <a:satMod val="115000"/>
                </a:srgbClr>
              </a:gs>
              <a:gs pos="100000">
                <a:srgbClr val="99CCFF">
                  <a:shade val="100000"/>
                  <a:satMod val="115000"/>
                </a:srgbClr>
              </a:gs>
            </a:gsLst>
            <a:lin ang="5400000" scaled="1"/>
            <a:tileRect/>
          </a:gradFill>
        </p:spPr>
        <p:txBody>
          <a:bodyPr/>
          <a:lstStyle/>
          <a:p>
            <a:endParaRPr lang="es-ES" dirty="0"/>
          </a:p>
        </p:txBody>
      </p:sp>
      <p:pic>
        <p:nvPicPr>
          <p:cNvPr id="4" name="3 Imagen" descr="0(91).jpg"/>
          <p:cNvPicPr>
            <a:picLocks noChangeAspect="1"/>
          </p:cNvPicPr>
          <p:nvPr/>
        </p:nvPicPr>
        <p:blipFill>
          <a:blip r:embed="rId2"/>
          <a:stretch>
            <a:fillRect/>
          </a:stretch>
        </p:blipFill>
        <p:spPr>
          <a:xfrm>
            <a:off x="0" y="0"/>
            <a:ext cx="9144000" cy="6858000"/>
          </a:xfrm>
          <a:prstGeom prst="rect">
            <a:avLst/>
          </a:prstGeom>
        </p:spPr>
      </p:pic>
      <p:pic>
        <p:nvPicPr>
          <p:cNvPr id="5" name="4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3500430" y="0"/>
            <a:ext cx="1000132" cy="1005158"/>
          </a:xfrm>
          <a:prstGeom prst="rect">
            <a:avLst/>
          </a:prstGeom>
          <a:effectLst>
            <a:reflection blurRad="6350" stA="50000" endA="300" endPos="90000" dist="50800" dir="5400000" sy="-100000" algn="bl" rotWithShape="0"/>
          </a:effectLst>
        </p:spPr>
      </p:pic>
      <p:pic>
        <p:nvPicPr>
          <p:cNvPr id="6" name="5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4500562" y="0"/>
            <a:ext cx="1000132" cy="1005158"/>
          </a:xfrm>
          <a:prstGeom prst="rect">
            <a:avLst/>
          </a:prstGeom>
          <a:effectLst>
            <a:reflection blurRad="6350" stA="50000" endA="300" endPos="90000" dist="50800" dir="5400000" sy="-100000" algn="bl" rotWithShape="0"/>
          </a:effectLst>
        </p:spPr>
      </p:pic>
      <p:pic>
        <p:nvPicPr>
          <p:cNvPr id="7" name="6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2928926" y="857232"/>
            <a:ext cx="1000132" cy="1005158"/>
          </a:xfrm>
          <a:prstGeom prst="rect">
            <a:avLst/>
          </a:prstGeom>
          <a:effectLst>
            <a:reflection blurRad="6350" stA="50000" endA="300" endPos="90000" dist="50800" dir="5400000" sy="-100000" algn="bl" rotWithShape="0"/>
          </a:effectLst>
        </p:spPr>
      </p:pic>
      <p:pic>
        <p:nvPicPr>
          <p:cNvPr id="8" name="7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5214942" y="785794"/>
            <a:ext cx="1000132" cy="1005158"/>
          </a:xfrm>
          <a:prstGeom prst="rect">
            <a:avLst/>
          </a:prstGeom>
          <a:effectLst>
            <a:reflection blurRad="6350" stA="50000" endA="300" endPos="90000" dist="50800" dir="5400000" sy="-100000" algn="bl" rotWithShape="0"/>
          </a:effectLst>
        </p:spPr>
      </p:pic>
      <p:pic>
        <p:nvPicPr>
          <p:cNvPr id="9" name="8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2357422" y="1714488"/>
            <a:ext cx="1000132" cy="1005158"/>
          </a:xfrm>
          <a:prstGeom prst="rect">
            <a:avLst/>
          </a:prstGeom>
          <a:effectLst>
            <a:reflection blurRad="6350" stA="50000" endA="300" endPos="90000" dist="50800" dir="5400000" sy="-100000" algn="bl" rotWithShape="0"/>
          </a:effectLst>
        </p:spPr>
      </p:pic>
      <p:pic>
        <p:nvPicPr>
          <p:cNvPr id="10" name="9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5715008" y="1643050"/>
            <a:ext cx="1000132" cy="1005158"/>
          </a:xfrm>
          <a:prstGeom prst="rect">
            <a:avLst/>
          </a:prstGeom>
          <a:effectLst>
            <a:reflection blurRad="6350" stA="50000" endA="300" endPos="90000" dist="50800" dir="5400000" sy="-100000" algn="bl" rotWithShape="0"/>
          </a:effectLst>
        </p:spPr>
      </p:pic>
      <p:pic>
        <p:nvPicPr>
          <p:cNvPr id="11" name="10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1785918" y="2571744"/>
            <a:ext cx="1000132" cy="1005158"/>
          </a:xfrm>
          <a:prstGeom prst="rect">
            <a:avLst/>
          </a:prstGeom>
          <a:effectLst>
            <a:reflection blurRad="6350" stA="50000" endA="300" endPos="90000" dist="50800" dir="5400000" sy="-100000" algn="bl" rotWithShape="0"/>
          </a:effectLst>
        </p:spPr>
      </p:pic>
      <p:pic>
        <p:nvPicPr>
          <p:cNvPr id="12" name="11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6286512" y="2428868"/>
            <a:ext cx="1000132" cy="1005158"/>
          </a:xfrm>
          <a:prstGeom prst="rect">
            <a:avLst/>
          </a:prstGeom>
          <a:effectLst>
            <a:reflection blurRad="6350" stA="50000" endA="300" endPos="90000" dist="50800" dir="5400000" sy="-100000" algn="bl" rotWithShape="0"/>
          </a:effectLst>
        </p:spPr>
      </p:pic>
      <p:pic>
        <p:nvPicPr>
          <p:cNvPr id="13" name="12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1214414" y="3429000"/>
            <a:ext cx="1000132" cy="1005158"/>
          </a:xfrm>
          <a:prstGeom prst="rect">
            <a:avLst/>
          </a:prstGeom>
          <a:effectLst>
            <a:reflection blurRad="6350" stA="50000" endA="300" endPos="90000" dist="50800" dir="5400000" sy="-100000" algn="bl" rotWithShape="0"/>
          </a:effectLst>
        </p:spPr>
      </p:pic>
      <p:pic>
        <p:nvPicPr>
          <p:cNvPr id="14" name="13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6858016" y="3286124"/>
            <a:ext cx="1000132" cy="1005158"/>
          </a:xfrm>
          <a:prstGeom prst="rect">
            <a:avLst/>
          </a:prstGeom>
          <a:effectLst>
            <a:reflection blurRad="6350" stA="50000" endA="300" endPos="90000" dist="50800" dir="5400000" sy="-100000" algn="bl" rotWithShape="0"/>
          </a:effectLst>
        </p:spPr>
      </p:pic>
      <p:pic>
        <p:nvPicPr>
          <p:cNvPr id="15" name="14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571472" y="4214818"/>
            <a:ext cx="1000132" cy="1005158"/>
          </a:xfrm>
          <a:prstGeom prst="rect">
            <a:avLst/>
          </a:prstGeom>
          <a:effectLst>
            <a:reflection blurRad="6350" stA="50000" endA="300" endPos="90000" dist="50800" dir="5400000" sy="-100000" algn="bl" rotWithShape="0"/>
          </a:effectLst>
        </p:spPr>
      </p:pic>
      <p:pic>
        <p:nvPicPr>
          <p:cNvPr id="16" name="15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7500958" y="4071942"/>
            <a:ext cx="1000132" cy="1005158"/>
          </a:xfrm>
          <a:prstGeom prst="rect">
            <a:avLst/>
          </a:prstGeom>
          <a:effectLst>
            <a:reflection blurRad="6350" stA="50000" endA="300" endPos="90000" dist="50800" dir="5400000" sy="-100000" algn="bl" rotWithShape="0"/>
          </a:effectLst>
        </p:spPr>
      </p:pic>
      <p:pic>
        <p:nvPicPr>
          <p:cNvPr id="18" name="17 Imagen" descr="GVJJJJ.png"/>
          <p:cNvPicPr>
            <a:picLocks noChangeAspect="1"/>
          </p:cNvPicPr>
          <p:nvPr/>
        </p:nvPicPr>
        <p:blipFill>
          <a:blip r:embed="rId4"/>
          <a:stretch>
            <a:fillRect/>
          </a:stretch>
        </p:blipFill>
        <p:spPr>
          <a:xfrm>
            <a:off x="-285784" y="2714620"/>
            <a:ext cx="2601225" cy="4143380"/>
          </a:xfrm>
          <a:prstGeom prst="rect">
            <a:avLst/>
          </a:prstGeom>
        </p:spPr>
      </p:pic>
      <p:sp>
        <p:nvSpPr>
          <p:cNvPr id="19" name="18 Rectángulo"/>
          <p:cNvSpPr/>
          <p:nvPr/>
        </p:nvSpPr>
        <p:spPr>
          <a:xfrm>
            <a:off x="-285784" y="0"/>
            <a:ext cx="9429784"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1+#ppt_w/2"/>
                                          </p:val>
                                        </p:tav>
                                        <p:tav tm="100000">
                                          <p:val>
                                            <p:strVal val="#ppt_x"/>
                                          </p:val>
                                        </p:tav>
                                      </p:tavLst>
                                    </p:anim>
                                    <p:anim calcmode="lin" valueType="num">
                                      <p:cBhvr additive="base">
                                        <p:cTn id="43" dur="2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1+#ppt_w/2"/>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2" fill="hold"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1+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1+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1+ppt_w/2"/>
                                          </p:val>
                                        </p:tav>
                                      </p:tavLst>
                                    </p:anim>
                                    <p:anim calcmode="lin" valueType="num">
                                      <p:cBhvr additive="base">
                                        <p:cTn id="99" dur="2000"/>
                                        <p:tgtEl>
                                          <p:spTgt spid="13"/>
                                        </p:tgtEl>
                                        <p:attrNameLst>
                                          <p:attrName>ppt_y</p:attrName>
                                        </p:attrNameLst>
                                      </p:cBhvr>
                                      <p:tavLst>
                                        <p:tav tm="0">
                                          <p:val>
                                            <p:strVal val="ppt_y"/>
                                          </p:val>
                                        </p:tav>
                                        <p:tav tm="100000">
                                          <p:val>
                                            <p:strVal val="ppt_y"/>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1+ppt_w/2"/>
                                          </p:val>
                                        </p:tav>
                                      </p:tavLst>
                                    </p:anim>
                                    <p:anim calcmode="lin" valueType="num">
                                      <p:cBhvr additive="base">
                                        <p:cTn id="103" dur="2000"/>
                                        <p:tgtEl>
                                          <p:spTgt spid="15"/>
                                        </p:tgtEl>
                                        <p:attrNameLst>
                                          <p:attrName>ppt_y</p:attrName>
                                        </p:attrNameLst>
                                      </p:cBhvr>
                                      <p:tavLst>
                                        <p:tav tm="0">
                                          <p:val>
                                            <p:strVal val="ppt_y"/>
                                          </p:val>
                                        </p:tav>
                                        <p:tav tm="100000">
                                          <p:val>
                                            <p:strVal val="ppt_y"/>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0-ppt_w/2"/>
                                          </p:val>
                                        </p:tav>
                                      </p:tavLst>
                                    </p:anim>
                                    <p:anim calcmode="lin" valueType="num">
                                      <p:cBhvr additive="base">
                                        <p:cTn id="115" dur="2000"/>
                                        <p:tgtEl>
                                          <p:spTgt spid="10"/>
                                        </p:tgtEl>
                                        <p:attrNameLst>
                                          <p:attrName>ppt_y</p:attrName>
                                        </p:attrNameLst>
                                      </p:cBhvr>
                                      <p:tavLst>
                                        <p:tav tm="0">
                                          <p:val>
                                            <p:strVal val="ppt_y"/>
                                          </p:val>
                                        </p:tav>
                                        <p:tav tm="100000">
                                          <p:val>
                                            <p:strVal val="ppt_y"/>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0-ppt_w/2"/>
                                          </p:val>
                                        </p:tav>
                                      </p:tavLst>
                                    </p:anim>
                                    <p:anim calcmode="lin" valueType="num">
                                      <p:cBhvr additive="base">
                                        <p:cTn id="119" dur="2000"/>
                                        <p:tgtEl>
                                          <p:spTgt spid="12"/>
                                        </p:tgtEl>
                                        <p:attrNameLst>
                                          <p:attrName>ppt_y</p:attrName>
                                        </p:attrNameLst>
                                      </p:cBhvr>
                                      <p:tavLst>
                                        <p:tav tm="0">
                                          <p:val>
                                            <p:strVal val="ppt_y"/>
                                          </p:val>
                                        </p:tav>
                                        <p:tav tm="100000">
                                          <p:val>
                                            <p:strVal val="ppt_y"/>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0-ppt_w/2"/>
                                          </p:val>
                                        </p:tav>
                                      </p:tavLst>
                                    </p:anim>
                                    <p:anim calcmode="lin" valueType="num">
                                      <p:cBhvr additive="base">
                                        <p:cTn id="123" dur="2000"/>
                                        <p:tgtEl>
                                          <p:spTgt spid="14"/>
                                        </p:tgtEl>
                                        <p:attrNameLst>
                                          <p:attrName>ppt_y</p:attrName>
                                        </p:attrNameLst>
                                      </p:cBhvr>
                                      <p:tavLst>
                                        <p:tav tm="0">
                                          <p:val>
                                            <p:strVal val="ppt_y"/>
                                          </p:val>
                                        </p:tav>
                                        <p:tav tm="100000">
                                          <p:val>
                                            <p:strVal val="ppt_y"/>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5"/>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2000"/>
                                        <p:tgtEl>
                                          <p:spTgt spid="4"/>
                                        </p:tgtEl>
                                      </p:cBhvr>
                                    </p:animEffect>
                                  </p:childTnLst>
                                </p:cTn>
                              </p:par>
                            </p:childTnLst>
                          </p:cTn>
                        </p:par>
                        <p:par>
                          <p:cTn id="160" fill="hold">
                            <p:stCondLst>
                              <p:cond delay="4000"/>
                            </p:stCondLst>
                            <p:childTnLst>
                              <p:par>
                                <p:cTn id="161" presetID="10" presetClass="entr" presetSubtype="0" fill="hold" nodeType="afterEffect">
                                  <p:stCondLst>
                                    <p:cond delay="0"/>
                                  </p:stCondLst>
                                  <p:childTnLst>
                                    <p:set>
                                      <p:cBhvr>
                                        <p:cTn id="162" dur="1" fill="hold">
                                          <p:stCondLst>
                                            <p:cond delay="0"/>
                                          </p:stCondLst>
                                        </p:cTn>
                                        <p:tgtEl>
                                          <p:spTgt spid="18"/>
                                        </p:tgtEl>
                                        <p:attrNameLst>
                                          <p:attrName>style.visibility</p:attrName>
                                        </p:attrNameLst>
                                      </p:cBhvr>
                                      <p:to>
                                        <p:strVal val="visible"/>
                                      </p:to>
                                    </p:set>
                                    <p:animEffect transition="in" filter="fade">
                                      <p:cBhvr>
                                        <p:cTn id="163"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5" name="4 Imagen" descr="0(16).jpg"/>
          <p:cNvPicPr>
            <a:picLocks noChangeAspect="1"/>
          </p:cNvPicPr>
          <p:nvPr/>
        </p:nvPicPr>
        <p:blipFill>
          <a:blip r:embed="rId2"/>
          <a:stretch>
            <a:fillRect/>
          </a:stretch>
        </p:blipFill>
        <p:spPr>
          <a:xfrm>
            <a:off x="0" y="0"/>
            <a:ext cx="9203687" cy="6858000"/>
          </a:xfrm>
          <a:prstGeom prst="rect">
            <a:avLst/>
          </a:prstGeom>
        </p:spPr>
      </p:pic>
      <p:pic>
        <p:nvPicPr>
          <p:cNvPr id="6" name="5 Imagen" descr="1313694966_Vector_Clipart.png"/>
          <p:cNvPicPr>
            <a:picLocks noChangeAspect="1"/>
          </p:cNvPicPr>
          <p:nvPr/>
        </p:nvPicPr>
        <p:blipFill>
          <a:blip r:embed="rId3">
            <a:duotone>
              <a:prstClr val="black"/>
              <a:srgbClr val="0066FF">
                <a:tint val="45000"/>
                <a:satMod val="400000"/>
              </a:srgbClr>
            </a:duotone>
            <a:lum contrast="40000"/>
          </a:blip>
          <a:stretch>
            <a:fillRect/>
          </a:stretch>
        </p:blipFill>
        <p:spPr>
          <a:xfrm>
            <a:off x="1785918" y="571480"/>
            <a:ext cx="5643592" cy="5643592"/>
          </a:xfrm>
          <a:prstGeom prst="rect">
            <a:avLst/>
          </a:prstGeom>
        </p:spPr>
      </p:pic>
      <p:pic>
        <p:nvPicPr>
          <p:cNvPr id="7" name="6 Imagen" descr="1313694966_Vector_Clipart.png"/>
          <p:cNvPicPr>
            <a:picLocks noChangeAspect="1"/>
          </p:cNvPicPr>
          <p:nvPr/>
        </p:nvPicPr>
        <p:blipFill>
          <a:blip r:embed="rId3">
            <a:duotone>
              <a:schemeClr val="accent2">
                <a:shade val="45000"/>
                <a:satMod val="135000"/>
              </a:schemeClr>
              <a:prstClr val="white"/>
            </a:duotone>
            <a:lum contrast="40000"/>
          </a:blip>
          <a:stretch>
            <a:fillRect/>
          </a:stretch>
        </p:blipFill>
        <p:spPr>
          <a:xfrm>
            <a:off x="2285984" y="1000108"/>
            <a:ext cx="4643460" cy="4643460"/>
          </a:xfrm>
          <a:prstGeom prst="rect">
            <a:avLst/>
          </a:prstGeom>
        </p:spPr>
      </p:pic>
      <p:sp>
        <p:nvSpPr>
          <p:cNvPr id="8" name="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fltVal val="0"/>
                                          </p:val>
                                        </p:tav>
                                        <p:tav tm="100000">
                                          <p:val>
                                            <p:strVal val="#ppt_w"/>
                                          </p:val>
                                        </p:tav>
                                      </p:tavLst>
                                    </p:anim>
                                    <p:anim calcmode="lin" valueType="num">
                                      <p:cBhvr>
                                        <p:cTn id="11" dur="2000" fill="hold"/>
                                        <p:tgtEl>
                                          <p:spTgt spid="6"/>
                                        </p:tgtEl>
                                        <p:attrNameLst>
                                          <p:attrName>ppt_h</p:attrName>
                                        </p:attrNameLst>
                                      </p:cBhvr>
                                      <p:tavLst>
                                        <p:tav tm="0">
                                          <p:val>
                                            <p:fltVal val="0"/>
                                          </p:val>
                                        </p:tav>
                                        <p:tav tm="100000">
                                          <p:val>
                                            <p:strVal val="#ppt_h"/>
                                          </p:val>
                                        </p:tav>
                                      </p:tavLst>
                                    </p:anim>
                                    <p:anim calcmode="lin" valueType="num">
                                      <p:cBhvr>
                                        <p:cTn id="12" dur="2000" fill="hold"/>
                                        <p:tgtEl>
                                          <p:spTgt spid="6"/>
                                        </p:tgtEl>
                                        <p:attrNameLst>
                                          <p:attrName>ppt_x</p:attrName>
                                        </p:attrNameLst>
                                      </p:cBhvr>
                                      <p:tavLst>
                                        <p:tav tm="0">
                                          <p:val>
                                            <p:fltVal val="0.5"/>
                                          </p:val>
                                        </p:tav>
                                        <p:tav tm="100000">
                                          <p:val>
                                            <p:strVal val="#ppt_x"/>
                                          </p:val>
                                        </p:tav>
                                      </p:tavLst>
                                    </p:anim>
                                    <p:anim calcmode="lin" valueType="num">
                                      <p:cBhvr>
                                        <p:cTn id="13" dur="2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anim calcmode="lin" valueType="num">
                                      <p:cBhvr>
                                        <p:cTn id="20" dur="2000" fill="hold"/>
                                        <p:tgtEl>
                                          <p:spTgt spid="7"/>
                                        </p:tgtEl>
                                        <p:attrNameLst>
                                          <p:attrName>ppt_x</p:attrName>
                                        </p:attrNameLst>
                                      </p:cBhvr>
                                      <p:tavLst>
                                        <p:tav tm="0">
                                          <p:val>
                                            <p:fltVal val="0.5"/>
                                          </p:val>
                                        </p:tav>
                                        <p:tav tm="100000">
                                          <p:val>
                                            <p:strVal val="#ppt_x"/>
                                          </p:val>
                                        </p:tav>
                                      </p:tavLst>
                                    </p:anim>
                                    <p:anim calcmode="lin" valueType="num">
                                      <p:cBhvr>
                                        <p:cTn id="21" dur="2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7"/>
                                        </p:tgtEl>
                                        <p:attrNameLst>
                                          <p:attrName>r</p:attrName>
                                        </p:attrNameLst>
                                      </p:cBhvr>
                                    </p:animRot>
                                  </p:childTnLst>
                                </p:cTn>
                              </p:par>
                            </p:childTnLst>
                          </p:cTn>
                        </p:par>
                        <p:par>
                          <p:cTn id="24" fill="hold">
                            <p:stCondLst>
                              <p:cond delay="2000"/>
                            </p:stCondLst>
                            <p:childTnLst>
                              <p:par>
                                <p:cTn id="25" presetID="35" presetClass="exit" presetSubtype="0" fill="hold" nodeType="afterEffect">
                                  <p:stCondLst>
                                    <p:cond delay="0"/>
                                  </p:stCondLst>
                                  <p:childTnLst>
                                    <p:animEffect transition="out" filter="fade">
                                      <p:cBhvr>
                                        <p:cTn id="26" dur="2000"/>
                                        <p:tgtEl>
                                          <p:spTgt spid="6"/>
                                        </p:tgtEl>
                                      </p:cBhvr>
                                    </p:animEffect>
                                    <p:anim calcmode="lin" valueType="num">
                                      <p:cBhvr>
                                        <p:cTn id="27" dur="2000"/>
                                        <p:tgtEl>
                                          <p:spTgt spid="6"/>
                                        </p:tgtEl>
                                        <p:attrNameLst>
                                          <p:attrName>style.rotation</p:attrName>
                                        </p:attrNameLst>
                                      </p:cBhvr>
                                      <p:tavLst>
                                        <p:tav tm="0">
                                          <p:val>
                                            <p:fltVal val="0"/>
                                          </p:val>
                                        </p:tav>
                                        <p:tav tm="100000">
                                          <p:val>
                                            <p:fltVal val="720"/>
                                          </p:val>
                                        </p:tav>
                                      </p:tavLst>
                                    </p:anim>
                                    <p:anim calcmode="lin" valueType="num">
                                      <p:cBhvr>
                                        <p:cTn id="28" dur="2000"/>
                                        <p:tgtEl>
                                          <p:spTgt spid="6"/>
                                        </p:tgtEl>
                                        <p:attrNameLst>
                                          <p:attrName>ppt_h</p:attrName>
                                        </p:attrNameLst>
                                      </p:cBhvr>
                                      <p:tavLst>
                                        <p:tav tm="0">
                                          <p:val>
                                            <p:strVal val="ppt_h"/>
                                          </p:val>
                                        </p:tav>
                                        <p:tav tm="100000">
                                          <p:val>
                                            <p:fltVal val="0"/>
                                          </p:val>
                                        </p:tav>
                                      </p:tavLst>
                                    </p:anim>
                                    <p:anim calcmode="lin" valueType="num">
                                      <p:cBhvr>
                                        <p:cTn id="29" dur="2000"/>
                                        <p:tgtEl>
                                          <p:spTgt spid="6"/>
                                        </p:tgtEl>
                                        <p:attrNameLst>
                                          <p:attrName>ppt_w</p:attrName>
                                        </p:attrNameLst>
                                      </p:cBhvr>
                                      <p:tavLst>
                                        <p:tav tm="0">
                                          <p:val>
                                            <p:strVal val="ppt_w"/>
                                          </p:val>
                                        </p:tav>
                                        <p:tav tm="100000">
                                          <p:val>
                                            <p:fltVal val="0"/>
                                          </p:val>
                                        </p:tav>
                                      </p:tavLst>
                                    </p:anim>
                                    <p:set>
                                      <p:cBhvr>
                                        <p:cTn id="30" dur="1" fill="hold">
                                          <p:stCondLst>
                                            <p:cond delay="1999"/>
                                          </p:stCondLst>
                                        </p:cTn>
                                        <p:tgtEl>
                                          <p:spTgt spid="6"/>
                                        </p:tgtEl>
                                        <p:attrNameLst>
                                          <p:attrName>style.visibility</p:attrName>
                                        </p:attrNameLst>
                                      </p:cBhvr>
                                      <p:to>
                                        <p:strVal val="hidden"/>
                                      </p:to>
                                    </p:set>
                                  </p:childTnLst>
                                </p:cTn>
                              </p:par>
                              <p:par>
                                <p:cTn id="31" presetID="35" presetClass="exit" presetSubtype="0" fill="hold" nodeType="withEffect">
                                  <p:stCondLst>
                                    <p:cond delay="0"/>
                                  </p:stCondLst>
                                  <p:childTnLst>
                                    <p:animEffect transition="out" filter="fade">
                                      <p:cBhvr>
                                        <p:cTn id="32" dur="2000"/>
                                        <p:tgtEl>
                                          <p:spTgt spid="7"/>
                                        </p:tgtEl>
                                      </p:cBhvr>
                                    </p:animEffect>
                                    <p:anim calcmode="lin" valueType="num">
                                      <p:cBhvr>
                                        <p:cTn id="33" dur="2000"/>
                                        <p:tgtEl>
                                          <p:spTgt spid="7"/>
                                        </p:tgtEl>
                                        <p:attrNameLst>
                                          <p:attrName>style.rotation</p:attrName>
                                        </p:attrNameLst>
                                      </p:cBhvr>
                                      <p:tavLst>
                                        <p:tav tm="0">
                                          <p:val>
                                            <p:fltVal val="0"/>
                                          </p:val>
                                        </p:tav>
                                        <p:tav tm="100000">
                                          <p:val>
                                            <p:fltVal val="720"/>
                                          </p:val>
                                        </p:tav>
                                      </p:tavLst>
                                    </p:anim>
                                    <p:anim calcmode="lin" valueType="num">
                                      <p:cBhvr>
                                        <p:cTn id="34" dur="2000"/>
                                        <p:tgtEl>
                                          <p:spTgt spid="7"/>
                                        </p:tgtEl>
                                        <p:attrNameLst>
                                          <p:attrName>ppt_h</p:attrName>
                                        </p:attrNameLst>
                                      </p:cBhvr>
                                      <p:tavLst>
                                        <p:tav tm="0">
                                          <p:val>
                                            <p:strVal val="ppt_h"/>
                                          </p:val>
                                        </p:tav>
                                        <p:tav tm="100000">
                                          <p:val>
                                            <p:fltVal val="0"/>
                                          </p:val>
                                        </p:tav>
                                      </p:tavLst>
                                    </p:anim>
                                    <p:anim calcmode="lin" valueType="num">
                                      <p:cBhvr>
                                        <p:cTn id="35" dur="2000"/>
                                        <p:tgtEl>
                                          <p:spTgt spid="7"/>
                                        </p:tgtEl>
                                        <p:attrNameLst>
                                          <p:attrName>ppt_w</p:attrName>
                                        </p:attrNameLst>
                                      </p:cBhvr>
                                      <p:tavLst>
                                        <p:tav tm="0">
                                          <p:val>
                                            <p:strVal val="ppt_w"/>
                                          </p:val>
                                        </p:tav>
                                        <p:tav tm="100000">
                                          <p:val>
                                            <p:fltVal val="0"/>
                                          </p:val>
                                        </p:tav>
                                      </p:tavLst>
                                    </p:anim>
                                    <p:set>
                                      <p:cBhvr>
                                        <p:cTn id="36" dur="1" fill="hold">
                                          <p:stCondLst>
                                            <p:cond delay="1999"/>
                                          </p:stCondLst>
                                        </p:cTn>
                                        <p:tgtEl>
                                          <p:spTgt spid="7"/>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2000" fill="hold"/>
                                        <p:tgtEl>
                                          <p:spTgt spid="5"/>
                                        </p:tgtEl>
                                        <p:attrNameLst>
                                          <p:attrName>ppt_w</p:attrName>
                                        </p:attrNameLst>
                                      </p:cBhvr>
                                      <p:tavLst>
                                        <p:tav tm="0">
                                          <p:val>
                                            <p:strVal val="4/3*#ppt_w"/>
                                          </p:val>
                                        </p:tav>
                                        <p:tav tm="100000">
                                          <p:val>
                                            <p:strVal val="#ppt_w"/>
                                          </p:val>
                                        </p:tav>
                                      </p:tavLst>
                                    </p:anim>
                                    <p:anim calcmode="lin" valueType="num">
                                      <p:cBhvr>
                                        <p:cTn id="40" dur="2000" fill="hold"/>
                                        <p:tgtEl>
                                          <p:spTgt spid="5"/>
                                        </p:tgtEl>
                                        <p:attrNameLst>
                                          <p:attrName>ppt_h</p:attrName>
                                        </p:attrNameLst>
                                      </p:cBhvr>
                                      <p:tavLst>
                                        <p:tav tm="0">
                                          <p:val>
                                            <p:strVal val="4/3*#ppt_h"/>
                                          </p:val>
                                        </p:tav>
                                        <p:tav tm="100000">
                                          <p:val>
                                            <p:strVal val="#ppt_h"/>
                                          </p:val>
                                        </p:tav>
                                      </p:tavLst>
                                    </p:anim>
                                  </p:childTnLst>
                                </p:cTn>
                              </p:par>
                              <p:par>
                                <p:cTn id="41" presetID="21" presetClass="entr" presetSubtype="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heel(8)">
                                      <p:cBhvr>
                                        <p:cTn id="4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1B6F6D"/>
          </a:solidFill>
        </p:spPr>
        <p:txBody>
          <a:bodyPr/>
          <a:lstStyle/>
          <a:p>
            <a:endParaRPr lang="es-ES" dirty="0"/>
          </a:p>
        </p:txBody>
      </p:sp>
      <p:pic>
        <p:nvPicPr>
          <p:cNvPr id="4" name="3 Imagen" descr="0(74).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643042" y="2500306"/>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4643446"/>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71868" y="357166"/>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00760" y="2285992"/>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928794" y="857232"/>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357818" y="857232"/>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928794" y="4214818"/>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429256" y="4000504"/>
            <a:ext cx="1928826" cy="1714512"/>
          </a:xfrm>
          <a:prstGeom prst="ellipse">
            <a:avLst/>
          </a:prstGeom>
          <a:blipFill>
            <a:blip r:embed="rId3" cstate="print">
              <a:duotone>
                <a:prstClr val="black"/>
                <a:srgbClr val="00B050">
                  <a:tint val="45000"/>
                  <a:satMod val="400000"/>
                </a:srgbClr>
              </a:duotone>
            </a:blip>
            <a:stretch>
              <a:fillRect/>
            </a:stretch>
          </a:blipFill>
          <a:ln>
            <a:solidFill>
              <a:srgbClr val="00B050"/>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ox(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4" name="3 Imagen" descr="0(84).jpg"/>
          <p:cNvPicPr>
            <a:picLocks noChangeAspect="1"/>
          </p:cNvPicPr>
          <p:nvPr/>
        </p:nvPicPr>
        <p:blipFill>
          <a:blip r:embed="rId2"/>
          <a:stretch>
            <a:fillRect/>
          </a:stretch>
        </p:blipFill>
        <p:spPr>
          <a:xfrm>
            <a:off x="0" y="20033"/>
            <a:ext cx="9144000" cy="6837967"/>
          </a:xfrm>
          <a:prstGeom prst="rect">
            <a:avLst/>
          </a:prstGeom>
        </p:spPr>
      </p:pic>
      <p:pic>
        <p:nvPicPr>
          <p:cNvPr id="5" name="4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a:off x="1714480" y="2214554"/>
            <a:ext cx="3071834" cy="2500330"/>
          </a:xfrm>
          <a:prstGeom prst="rect">
            <a:avLst/>
          </a:prstGeom>
        </p:spPr>
      </p:pic>
      <p:pic>
        <p:nvPicPr>
          <p:cNvPr id="6" name="5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4779428">
            <a:off x="2970054" y="770974"/>
            <a:ext cx="3071834" cy="2500330"/>
          </a:xfrm>
          <a:prstGeom prst="rect">
            <a:avLst/>
          </a:prstGeom>
        </p:spPr>
      </p:pic>
      <p:pic>
        <p:nvPicPr>
          <p:cNvPr id="7" name="6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8379450">
            <a:off x="4373099" y="1982840"/>
            <a:ext cx="3071834" cy="2500330"/>
          </a:xfrm>
          <a:prstGeom prst="rect">
            <a:avLst/>
          </a:prstGeom>
        </p:spPr>
      </p:pic>
      <p:pic>
        <p:nvPicPr>
          <p:cNvPr id="8" name="7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15121960">
            <a:off x="3127436" y="3596865"/>
            <a:ext cx="3071834" cy="2500330"/>
          </a:xfrm>
          <a:prstGeom prst="rect">
            <a:avLst/>
          </a:prstGeom>
        </p:spPr>
      </p:pic>
      <p:pic>
        <p:nvPicPr>
          <p:cNvPr id="9" name="8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742041">
            <a:off x="1875158" y="1300057"/>
            <a:ext cx="3071834" cy="2500330"/>
          </a:xfrm>
          <a:prstGeom prst="rect">
            <a:avLst/>
          </a:prstGeom>
        </p:spPr>
      </p:pic>
      <p:pic>
        <p:nvPicPr>
          <p:cNvPr id="10" name="9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6524849">
            <a:off x="3927742" y="1106105"/>
            <a:ext cx="3071834" cy="2500330"/>
          </a:xfrm>
          <a:prstGeom prst="rect">
            <a:avLst/>
          </a:prstGeom>
        </p:spPr>
      </p:pic>
      <p:pic>
        <p:nvPicPr>
          <p:cNvPr id="11" name="10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13247200">
            <a:off x="4015530" y="3128591"/>
            <a:ext cx="3071834" cy="2500330"/>
          </a:xfrm>
          <a:prstGeom prst="rect">
            <a:avLst/>
          </a:prstGeom>
        </p:spPr>
      </p:pic>
      <p:pic>
        <p:nvPicPr>
          <p:cNvPr id="12" name="11 Imagen" descr="circle-447982_640.png"/>
          <p:cNvPicPr>
            <a:picLocks noChangeAspect="1"/>
          </p:cNvPicPr>
          <p:nvPr/>
        </p:nvPicPr>
        <p:blipFill>
          <a:blip r:embed="rId3">
            <a:duotone>
              <a:prstClr val="black"/>
              <a:srgbClr val="2190FF">
                <a:tint val="45000"/>
                <a:satMod val="400000"/>
              </a:srgbClr>
            </a:duotone>
            <a:lum contrast="40000"/>
          </a:blip>
          <a:stretch>
            <a:fillRect/>
          </a:stretch>
        </p:blipFill>
        <p:spPr>
          <a:xfrm rot="17487117">
            <a:off x="2046715" y="3136868"/>
            <a:ext cx="3071834" cy="2500330"/>
          </a:xfrm>
          <a:prstGeom prst="rect">
            <a:avLst/>
          </a:prstGeom>
        </p:spPr>
      </p:pic>
      <p:pic>
        <p:nvPicPr>
          <p:cNvPr id="15362" name="Picture 2" descr="http://i.imgur.com/jO4pzr1.png"/>
          <p:cNvPicPr>
            <a:picLocks noChangeAspect="1" noChangeArrowheads="1"/>
          </p:cNvPicPr>
          <p:nvPr/>
        </p:nvPicPr>
        <p:blipFill>
          <a:blip r:embed="rId4" cstate="print"/>
          <a:srcRect/>
          <a:stretch>
            <a:fillRect/>
          </a:stretch>
        </p:blipFill>
        <p:spPr bwMode="auto">
          <a:xfrm>
            <a:off x="6275952" y="2643182"/>
            <a:ext cx="2868048" cy="1824031"/>
          </a:xfrm>
          <a:prstGeom prst="rect">
            <a:avLst/>
          </a:prstGeom>
          <a:noFill/>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par>
                          <p:cTn id="144" fill="hold">
                            <p:stCondLst>
                              <p:cond delay="4000"/>
                            </p:stCondLst>
                            <p:childTnLst>
                              <p:par>
                                <p:cTn id="145" presetID="10" presetClass="entr" presetSubtype="0" fill="hold" nodeType="afterEffect">
                                  <p:stCondLst>
                                    <p:cond delay="0"/>
                                  </p:stCondLst>
                                  <p:childTnLst>
                                    <p:set>
                                      <p:cBhvr>
                                        <p:cTn id="146" dur="1" fill="hold">
                                          <p:stCondLst>
                                            <p:cond delay="0"/>
                                          </p:stCondLst>
                                        </p:cTn>
                                        <p:tgtEl>
                                          <p:spTgt spid="15362"/>
                                        </p:tgtEl>
                                        <p:attrNameLst>
                                          <p:attrName>style.visibility</p:attrName>
                                        </p:attrNameLst>
                                      </p:cBhvr>
                                      <p:to>
                                        <p:strVal val="visible"/>
                                      </p:to>
                                    </p:set>
                                    <p:animEffect transition="in" filter="fade">
                                      <p:cBhvr>
                                        <p:cTn id="147"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259693">
                  <a:shade val="67500"/>
                  <a:satMod val="115000"/>
                </a:srgbClr>
              </a:gs>
              <a:gs pos="100000">
                <a:srgbClr val="259693">
                  <a:shade val="100000"/>
                  <a:satMod val="115000"/>
                </a:srgbClr>
              </a:gs>
            </a:gsLst>
            <a:lin ang="5400000" scaled="1"/>
            <a:tileRect/>
          </a:gra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88648" cy="6858000"/>
          </a:xfrm>
          <a:prstGeom prst="rect">
            <a:avLst/>
          </a:prstGeom>
        </p:spPr>
      </p:pic>
      <p:sp>
        <p:nvSpPr>
          <p:cNvPr id="5" name="4 Triángulo isósceles"/>
          <p:cNvSpPr/>
          <p:nvPr/>
        </p:nvSpPr>
        <p:spPr>
          <a:xfrm rot="5400000">
            <a:off x="-87609" y="351660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87609"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6200000">
            <a:off x="7080142"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6200000">
            <a:off x="7080142" y="3445171"/>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1984061" y="3588047"/>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5400000">
            <a:off x="1984061"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6200000">
            <a:off x="4913019" y="1373469"/>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16200000">
            <a:off x="4913019" y="3445171"/>
            <a:ext cx="2151467" cy="1976249"/>
          </a:xfrm>
          <a:prstGeom prst="triangle">
            <a:avLst/>
          </a:prstGeom>
          <a:blipFill dpi="0" rotWithShape="1">
            <a:blip r:embed="rId3" cstate="print">
              <a:duotone>
                <a:prstClr val="black"/>
                <a:srgbClr val="00E3DE">
                  <a:tint val="45000"/>
                  <a:satMod val="400000"/>
                </a:srgbClr>
              </a:duotone>
              <a:lum contrast="40000"/>
            </a:blip>
            <a:srcRect/>
            <a:stretch>
              <a:fillRect/>
            </a:stretch>
          </a:blipFill>
          <a:ln>
            <a:solidFill>
              <a:srgbClr val="33CCCC"/>
            </a:solidFill>
          </a:ln>
          <a:effectLst/>
          <a:scene3d>
            <a:camera prst="orthographicFront">
              <a:rot lat="0" lon="20699996" rev="0"/>
            </a:camera>
            <a:lightRig rig="threePt" dir="t"/>
          </a:scene3d>
          <a:sp3d z="247650" extrusionH="215900">
            <a:bevelT w="247650" h="285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16" presetClass="entr" presetSubtype="42"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outHorizontal)">
                                      <p:cBhvr>
                                        <p:cTn id="42" dur="2000"/>
                                        <p:tgtEl>
                                          <p:spTgt spid="5"/>
                                        </p:tgtEl>
                                      </p:cBhvr>
                                    </p:animEffect>
                                  </p:childTnLst>
                                </p:cTn>
                              </p:par>
                              <p:par>
                                <p:cTn id="43" presetID="16" presetClass="entr" presetSubtype="42"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outHorizontal)">
                                      <p:cBhvr>
                                        <p:cTn id="45" dur="2000"/>
                                        <p:tgtEl>
                                          <p:spTgt spid="6"/>
                                        </p:tgtEl>
                                      </p:cBhvr>
                                    </p:animEffect>
                                  </p:childTnLst>
                                </p:cTn>
                              </p:par>
                              <p:par>
                                <p:cTn id="46" presetID="16" presetClass="entr" presetSubtype="42"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barn(outHorizontal)">
                                      <p:cBhvr>
                                        <p:cTn id="48" dur="2000"/>
                                        <p:tgtEl>
                                          <p:spTgt spid="7"/>
                                        </p:tgtEl>
                                      </p:cBhvr>
                                    </p:animEffect>
                                  </p:childTnLst>
                                </p:cTn>
                              </p:par>
                              <p:par>
                                <p:cTn id="49" presetID="16" presetClass="entr" presetSubtype="42"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outHorizontal)">
                                      <p:cBhvr>
                                        <p:cTn id="51" dur="2000"/>
                                        <p:tgtEl>
                                          <p:spTgt spid="8"/>
                                        </p:tgtEl>
                                      </p:cBhvr>
                                    </p:animEffect>
                                  </p:childTnLst>
                                </p:cTn>
                              </p:par>
                              <p:par>
                                <p:cTn id="52" presetID="16" presetClass="entr" presetSubtype="42"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barn(outHorizontal)">
                                      <p:cBhvr>
                                        <p:cTn id="54" dur="2000"/>
                                        <p:tgtEl>
                                          <p:spTgt spid="9"/>
                                        </p:tgtEl>
                                      </p:cBhvr>
                                    </p:animEffect>
                                  </p:childTnLst>
                                </p:cTn>
                              </p:par>
                              <p:par>
                                <p:cTn id="55" presetID="16" presetClass="entr" presetSubtype="42"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outHorizontal)">
                                      <p:cBhvr>
                                        <p:cTn id="57" dur="2000"/>
                                        <p:tgtEl>
                                          <p:spTgt spid="10"/>
                                        </p:tgtEl>
                                      </p:cBhvr>
                                    </p:animEffect>
                                  </p:childTnLst>
                                </p:cTn>
                              </p:par>
                              <p:par>
                                <p:cTn id="58" presetID="16" presetClass="entr" presetSubtype="42"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outHorizontal)">
                                      <p:cBhvr>
                                        <p:cTn id="60" dur="2000"/>
                                        <p:tgtEl>
                                          <p:spTgt spid="11"/>
                                        </p:tgtEl>
                                      </p:cBhvr>
                                    </p:animEffect>
                                  </p:childTnLst>
                                </p:cTn>
                              </p:par>
                              <p:par>
                                <p:cTn id="61" presetID="16" presetClass="entr" presetSubtype="42"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outHorizontal)">
                                      <p:cBhvr>
                                        <p:cTn id="63" dur="2000"/>
                                        <p:tgtEl>
                                          <p:spTgt spid="12"/>
                                        </p:tgtEl>
                                      </p:cBhvr>
                                    </p:animEffect>
                                  </p:childTnLst>
                                </p:cTn>
                              </p:par>
                              <p:par>
                                <p:cTn id="64" presetID="8" presetClass="emph" presetSubtype="0" fill="hold" grpId="2" nodeType="withEffect">
                                  <p:stCondLst>
                                    <p:cond delay="0"/>
                                  </p:stCondLst>
                                  <p:childTnLst>
                                    <p:animRot by="21600000">
                                      <p:cBhvr>
                                        <p:cTn id="65" dur="2000" fill="hold"/>
                                        <p:tgtEl>
                                          <p:spTgt spid="5"/>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6"/>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0"/>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8"/>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2"/>
                                        </p:tgtEl>
                                        <p:attrNameLst>
                                          <p:attrName>r</p:attrName>
                                        </p:attrNameLst>
                                      </p:cBhvr>
                                    </p:animRot>
                                  </p:childTnLst>
                                </p:cTn>
                              </p:par>
                              <p:par>
                                <p:cTn id="80" presetID="2" presetClass="exit" presetSubtype="2" fill="hold" grpId="3"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ppt_y"/>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2" fill="hold" grpId="3"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grpId="3"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ppt_y"/>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2" fill="hold" grpId="3"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8" fill="hold" grpId="3"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8" fill="hold" grpId="3"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8" fill="hold" grpId="3"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0-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8" fill="hold" grpId="3"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0-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3" presetClass="entr" presetSubtype="288"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 calcmode="lin" valueType="num">
                                      <p:cBhvr>
                                        <p:cTn id="114" dur="2000" fill="hold"/>
                                        <p:tgtEl>
                                          <p:spTgt spid="4"/>
                                        </p:tgtEl>
                                        <p:attrNameLst>
                                          <p:attrName>ppt_w</p:attrName>
                                        </p:attrNameLst>
                                      </p:cBhvr>
                                      <p:tavLst>
                                        <p:tav tm="0">
                                          <p:val>
                                            <p:strVal val="4/3*#ppt_w"/>
                                          </p:val>
                                        </p:tav>
                                        <p:tav tm="100000">
                                          <p:val>
                                            <p:strVal val="#ppt_w"/>
                                          </p:val>
                                        </p:tav>
                                      </p:tavLst>
                                    </p:anim>
                                    <p:anim calcmode="lin" valueType="num">
                                      <p:cBhvr>
                                        <p:cTn id="115" dur="2000" fill="hold"/>
                                        <p:tgtEl>
                                          <p:spTgt spid="4"/>
                                        </p:tgtEl>
                                        <p:attrNameLst>
                                          <p:attrName>ppt_h</p:attrName>
                                        </p:attrNameLst>
                                      </p:cBhvr>
                                      <p:tavLst>
                                        <p:tav tm="0">
                                          <p:val>
                                            <p:strVal val="4/3*#ppt_h"/>
                                          </p:val>
                                        </p:tav>
                                        <p:tav tm="100000">
                                          <p:val>
                                            <p:strVal val="#ppt_h"/>
                                          </p:val>
                                        </p:tav>
                                      </p:tavLst>
                                    </p:anim>
                                  </p:childTnLst>
                                </p:cTn>
                              </p:par>
                              <p:par>
                                <p:cTn id="116" presetID="16" presetClass="entr" presetSubtype="37"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Effect transition="in" filter="barn(outVertical)">
                                      <p:cBhvr>
                                        <p:cTn id="1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1B6F6D"/>
          </a:solidFill>
        </p:spPr>
        <p:txBody>
          <a:bodyPr/>
          <a:lstStyle/>
          <a:p>
            <a:endParaRPr lang="es-ES" dirty="0"/>
          </a:p>
        </p:txBody>
      </p:sp>
      <p:pic>
        <p:nvPicPr>
          <p:cNvPr id="4" name="3 Imagen" descr="0(76).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643042" y="2500306"/>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4643446"/>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71868" y="357166"/>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00760" y="2285992"/>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928794" y="857232"/>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357818" y="857232"/>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928794" y="4214818"/>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429256" y="4000504"/>
            <a:ext cx="1928826" cy="1714512"/>
          </a:xfrm>
          <a:prstGeom prst="ellipse">
            <a:avLst/>
          </a:prstGeom>
          <a:blipFill>
            <a:blip r:embed="rId3" cstate="print">
              <a:duotone>
                <a:prstClr val="black"/>
                <a:srgbClr val="00E3DE">
                  <a:tint val="45000"/>
                  <a:satMod val="400000"/>
                </a:srgbClr>
              </a:duotone>
              <a:lum bright="2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316" name="Picture 4" descr="FEMMES/ Maillot de bain"/>
          <p:cNvPicPr>
            <a:picLocks noChangeAspect="1" noChangeArrowheads="1"/>
          </p:cNvPicPr>
          <p:nvPr/>
        </p:nvPicPr>
        <p:blipFill>
          <a:blip r:embed="rId4"/>
          <a:srcRect/>
          <a:stretch>
            <a:fillRect/>
          </a:stretch>
        </p:blipFill>
        <p:spPr bwMode="auto">
          <a:xfrm rot="21026464">
            <a:off x="3714744" y="1000108"/>
            <a:ext cx="2857480" cy="2143110"/>
          </a:xfrm>
          <a:prstGeom prst="rect">
            <a:avLst/>
          </a:prstGeom>
          <a:noFill/>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10" presetClass="entr" presetSubtype="0"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fade">
                                      <p:cBhvr>
                                        <p:cTn id="143" dur="2000"/>
                                        <p:tgtEl>
                                          <p:spTgt spid="4"/>
                                        </p:tgtEl>
                                      </p:cBhvr>
                                    </p:animEffect>
                                  </p:childTnLst>
                                </p:cTn>
                              </p:par>
                            </p:childTnLst>
                          </p:cTn>
                        </p:par>
                        <p:par>
                          <p:cTn id="144" fill="hold">
                            <p:stCondLst>
                              <p:cond delay="4000"/>
                            </p:stCondLst>
                            <p:childTnLst>
                              <p:par>
                                <p:cTn id="145" presetID="12" presetClass="entr" presetSubtype="1" fill="hold" nodeType="afterEffect">
                                  <p:stCondLst>
                                    <p:cond delay="0"/>
                                  </p:stCondLst>
                                  <p:childTnLst>
                                    <p:set>
                                      <p:cBhvr>
                                        <p:cTn id="146" dur="1" fill="hold">
                                          <p:stCondLst>
                                            <p:cond delay="0"/>
                                          </p:stCondLst>
                                        </p:cTn>
                                        <p:tgtEl>
                                          <p:spTgt spid="13316"/>
                                        </p:tgtEl>
                                        <p:attrNameLst>
                                          <p:attrName>style.visibility</p:attrName>
                                        </p:attrNameLst>
                                      </p:cBhvr>
                                      <p:to>
                                        <p:strVal val="visible"/>
                                      </p:to>
                                    </p:set>
                                    <p:animEffect transition="in" filter="slide(fromTop)">
                                      <p:cBhvr>
                                        <p:cTn id="147" dur="3000"/>
                                        <p:tgtEl>
                                          <p:spTgt spid="13316"/>
                                        </p:tgtEl>
                                      </p:cBhvr>
                                    </p:animEffect>
                                  </p:childTnLst>
                                </p:cTn>
                              </p:par>
                            </p:childTnLst>
                          </p:cTn>
                        </p:par>
                        <p:par>
                          <p:cTn id="148" fill="hold">
                            <p:stCondLst>
                              <p:cond delay="7000"/>
                            </p:stCondLst>
                            <p:childTnLst>
                              <p:par>
                                <p:cTn id="149" presetID="0" presetClass="path" presetSubtype="0" accel="50000" decel="50000" fill="hold" nodeType="afterEffect">
                                  <p:stCondLst>
                                    <p:cond delay="0"/>
                                  </p:stCondLst>
                                  <p:childTnLst>
                                    <p:animMotion origin="layout" path="M 0.09236 -0.0338 C 0.08559 0.00185 0.07882 0.0375 0.09236 0.05787 C 0.1059 0.07824 0.16076 0.07083 0.17361 0.08842 C 0.18646 0.10602 0.175 0.1412 0.16944 0.16342 C 0.16389 0.18564 0.12778 0.21574 0.14028 0.22176 C 0.15278 0.22777 0.21424 0.19027 0.24444 0.19953 C 0.27465 0.20879 0.31806 0.25694 0.32153 0.27731 C 0.325 0.29768 0.25903 0.31805 0.26528 0.32176 C 0.27153 0.32546 0.31528 0.3125 0.35903 0.29953 " pathEditMode="relative" rAng="0" ptsTypes="aaaaaaaaA">
                                      <p:cBhvr>
                                        <p:cTn id="150" dur="5000" fill="hold"/>
                                        <p:tgtEl>
                                          <p:spTgt spid="13316"/>
                                        </p:tgtEl>
                                        <p:attrNameLst>
                                          <p:attrName>ppt_x</p:attrName>
                                          <p:attrName>ppt_y</p:attrName>
                                        </p:attrNameLst>
                                      </p:cBhvr>
                                      <p:rCtr x="127" y="1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3333CC">
                  <a:shade val="67500"/>
                  <a:satMod val="115000"/>
                </a:srgbClr>
              </a:gs>
              <a:gs pos="100000">
                <a:srgbClr val="3333CC">
                  <a:shade val="100000"/>
                  <a:satMod val="115000"/>
                </a:srgbClr>
              </a:gs>
            </a:gsLst>
            <a:path path="circle">
              <a:fillToRect l="50000" t="50000" r="50000" b="50000"/>
            </a:path>
            <a:tileRect/>
          </a:gradFill>
        </p:spPr>
        <p:txBody>
          <a:bodyPr/>
          <a:lstStyle/>
          <a:p>
            <a:endParaRPr lang="es-ES" dirty="0"/>
          </a:p>
        </p:txBody>
      </p:sp>
      <p:pic>
        <p:nvPicPr>
          <p:cNvPr id="4" name="3 Imagen" descr="0(90).JPG"/>
          <p:cNvPicPr>
            <a:picLocks noChangeAspect="1"/>
          </p:cNvPicPr>
          <p:nvPr/>
        </p:nvPicPr>
        <p:blipFill>
          <a:blip r:embed="rId2"/>
          <a:stretch>
            <a:fillRect/>
          </a:stretch>
        </p:blipFill>
        <p:spPr>
          <a:xfrm>
            <a:off x="0" y="0"/>
            <a:ext cx="9144000" cy="6858000"/>
          </a:xfrm>
          <a:prstGeom prst="rect">
            <a:avLst/>
          </a:prstGeom>
        </p:spPr>
      </p:pic>
      <p:pic>
        <p:nvPicPr>
          <p:cNvPr id="17" name="16 Imagen" descr="remolino_png_transparente_by_carlieeeditions-d6gs5f9.png"/>
          <p:cNvPicPr>
            <a:picLocks noChangeAspect="1"/>
          </p:cNvPicPr>
          <p:nvPr/>
        </p:nvPicPr>
        <p:blipFill>
          <a:blip r:embed="rId3">
            <a:duotone>
              <a:prstClr val="black"/>
              <a:srgbClr val="3333CC">
                <a:tint val="45000"/>
                <a:satMod val="400000"/>
              </a:srgbClr>
            </a:duotone>
            <a:lum contrast="40000"/>
          </a:blip>
          <a:stretch>
            <a:fillRect/>
          </a:stretch>
        </p:blipFill>
        <p:spPr>
          <a:xfrm>
            <a:off x="1308327" y="0"/>
            <a:ext cx="6527346" cy="6858000"/>
          </a:xfrm>
          <a:prstGeom prst="rect">
            <a:avLst/>
          </a:prstGeom>
        </p:spPr>
      </p:pic>
      <p:pic>
        <p:nvPicPr>
          <p:cNvPr id="12290" name="Picture 2" descr="FEMMES/ Maillot de bain"/>
          <p:cNvPicPr>
            <a:picLocks noChangeAspect="1" noChangeArrowheads="1"/>
          </p:cNvPicPr>
          <p:nvPr/>
        </p:nvPicPr>
        <p:blipFill>
          <a:blip r:embed="rId4"/>
          <a:srcRect/>
          <a:stretch>
            <a:fillRect/>
          </a:stretch>
        </p:blipFill>
        <p:spPr bwMode="auto">
          <a:xfrm>
            <a:off x="6340650" y="2571744"/>
            <a:ext cx="2517833" cy="3786214"/>
          </a:xfrm>
          <a:prstGeom prst="rect">
            <a:avLst/>
          </a:prstGeom>
          <a:noFill/>
        </p:spPr>
      </p:pic>
      <p:sp>
        <p:nvSpPr>
          <p:cNvPr id="7" name="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2000" fill="hold"/>
                                        <p:tgtEl>
                                          <p:spTgt spid="17"/>
                                        </p:tgtEl>
                                        <p:attrNameLst>
                                          <p:attrName>ppt_w</p:attrName>
                                        </p:attrNameLst>
                                      </p:cBhvr>
                                      <p:tavLst>
                                        <p:tav tm="0">
                                          <p:val>
                                            <p:fltVal val="0"/>
                                          </p:val>
                                        </p:tav>
                                        <p:tav tm="100000">
                                          <p:val>
                                            <p:strVal val="#ppt_w"/>
                                          </p:val>
                                        </p:tav>
                                      </p:tavLst>
                                    </p:anim>
                                    <p:anim calcmode="lin" valueType="num">
                                      <p:cBhvr>
                                        <p:cTn id="11" dur="2000" fill="hold"/>
                                        <p:tgtEl>
                                          <p:spTgt spid="17"/>
                                        </p:tgtEl>
                                        <p:attrNameLst>
                                          <p:attrName>ppt_h</p:attrName>
                                        </p:attrNameLst>
                                      </p:cBhvr>
                                      <p:tavLst>
                                        <p:tav tm="0">
                                          <p:val>
                                            <p:fltVal val="0"/>
                                          </p:val>
                                        </p:tav>
                                        <p:tav tm="100000">
                                          <p:val>
                                            <p:strVal val="#ppt_h"/>
                                          </p:val>
                                        </p:tav>
                                      </p:tavLst>
                                    </p:anim>
                                    <p:anim calcmode="lin" valueType="num">
                                      <p:cBhvr>
                                        <p:cTn id="12" dur="2000" fill="hold"/>
                                        <p:tgtEl>
                                          <p:spTgt spid="17"/>
                                        </p:tgtEl>
                                        <p:attrNameLst>
                                          <p:attrName>ppt_x</p:attrName>
                                        </p:attrNameLst>
                                      </p:cBhvr>
                                      <p:tavLst>
                                        <p:tav tm="0">
                                          <p:val>
                                            <p:fltVal val="0.5"/>
                                          </p:val>
                                        </p:tav>
                                        <p:tav tm="100000">
                                          <p:val>
                                            <p:strVal val="#ppt_x"/>
                                          </p:val>
                                        </p:tav>
                                      </p:tavLst>
                                    </p:anim>
                                    <p:anim calcmode="lin" valueType="num">
                                      <p:cBhvr>
                                        <p:cTn id="13" dur="2000" fill="hold"/>
                                        <p:tgtEl>
                                          <p:spTgt spid="17"/>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17"/>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17"/>
                                        </p:tgtEl>
                                        <p:attrNameLst>
                                          <p:attrName>ppt_w</p:attrName>
                                        </p:attrNameLst>
                                      </p:cBhvr>
                                      <p:tavLst>
                                        <p:tav tm="0">
                                          <p:val>
                                            <p:strVal val="ppt_w"/>
                                          </p:val>
                                        </p:tav>
                                        <p:tav tm="100000">
                                          <p:val>
                                            <p:fltVal val="0"/>
                                          </p:val>
                                        </p:tav>
                                      </p:tavLst>
                                    </p:anim>
                                    <p:anim calcmode="lin" valueType="num">
                                      <p:cBhvr>
                                        <p:cTn id="19" dur="2000"/>
                                        <p:tgtEl>
                                          <p:spTgt spid="17"/>
                                        </p:tgtEl>
                                        <p:attrNameLst>
                                          <p:attrName>ppt_h</p:attrName>
                                        </p:attrNameLst>
                                      </p:cBhvr>
                                      <p:tavLst>
                                        <p:tav tm="0">
                                          <p:val>
                                            <p:strVal val="ppt_h"/>
                                          </p:val>
                                        </p:tav>
                                        <p:tav tm="100000">
                                          <p:val>
                                            <p:fltVal val="0"/>
                                          </p:val>
                                        </p:tav>
                                      </p:tavLst>
                                    </p:anim>
                                    <p:anim calcmode="lin" valueType="num">
                                      <p:cBhvr>
                                        <p:cTn id="20" dur="2000"/>
                                        <p:tgtEl>
                                          <p:spTgt spid="17"/>
                                        </p:tgtEl>
                                        <p:attrNameLst>
                                          <p:attrName>ppt_x</p:attrName>
                                        </p:attrNameLst>
                                      </p:cBhvr>
                                      <p:tavLst>
                                        <p:tav tm="0">
                                          <p:val>
                                            <p:strVal val="ppt_x"/>
                                          </p:val>
                                        </p:tav>
                                        <p:tav tm="100000">
                                          <p:val>
                                            <p:fltVal val="0.5"/>
                                          </p:val>
                                        </p:tav>
                                      </p:tavLst>
                                    </p:anim>
                                    <p:anim calcmode="lin" valueType="num">
                                      <p:cBhvr>
                                        <p:cTn id="21" dur="2000"/>
                                        <p:tgtEl>
                                          <p:spTgt spid="17"/>
                                        </p:tgtEl>
                                        <p:attrNameLst>
                                          <p:attrName>ppt_y</p:attrName>
                                        </p:attrNameLst>
                                      </p:cBhvr>
                                      <p:tavLst>
                                        <p:tav tm="0">
                                          <p:val>
                                            <p:strVal val="ppt_y"/>
                                          </p:val>
                                        </p:tav>
                                        <p:tav tm="100000">
                                          <p:val>
                                            <p:fltVal val="0.5"/>
                                          </p:val>
                                        </p:tav>
                                      </p:tavLst>
                                    </p:anim>
                                    <p:set>
                                      <p:cBhvr>
                                        <p:cTn id="22" dur="1" fill="hold">
                                          <p:stCondLst>
                                            <p:cond delay="1999"/>
                                          </p:stCondLst>
                                        </p:cTn>
                                        <p:tgtEl>
                                          <p:spTgt spid="17"/>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17"/>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strVal val="4/3*#ppt_w"/>
                                          </p:val>
                                        </p:tav>
                                        <p:tav tm="100000">
                                          <p:val>
                                            <p:strVal val="#ppt_w"/>
                                          </p:val>
                                        </p:tav>
                                      </p:tavLst>
                                    </p:anim>
                                    <p:anim calcmode="lin" valueType="num">
                                      <p:cBhvr>
                                        <p:cTn id="28" dur="2000" fill="hold"/>
                                        <p:tgtEl>
                                          <p:spTgt spid="4"/>
                                        </p:tgtEl>
                                        <p:attrNameLst>
                                          <p:attrName>ppt_h</p:attrName>
                                        </p:attrNameLst>
                                      </p:cBhvr>
                                      <p:tavLst>
                                        <p:tav tm="0">
                                          <p:val>
                                            <p:strVal val="4/3*#ppt_h"/>
                                          </p:val>
                                        </p:tav>
                                        <p:tav tm="100000">
                                          <p:val>
                                            <p:strVal val="#ppt_h"/>
                                          </p:val>
                                        </p:tav>
                                      </p:tavLst>
                                    </p:anim>
                                  </p:childTnLst>
                                </p:cTn>
                              </p:par>
                              <p:par>
                                <p:cTn id="29" presetID="21" presetClass="entr" presetSubtype="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par>
                          <p:cTn id="32" fill="hold">
                            <p:stCondLst>
                              <p:cond delay="4000"/>
                            </p:stCondLst>
                            <p:childTnLst>
                              <p:par>
                                <p:cTn id="33" presetID="10" presetClass="entr" presetSubtype="0" fill="hold" nodeType="afterEffect">
                                  <p:stCondLst>
                                    <p:cond delay="0"/>
                                  </p:stCondLst>
                                  <p:childTnLst>
                                    <p:set>
                                      <p:cBhvr>
                                        <p:cTn id="34" dur="1" fill="hold">
                                          <p:stCondLst>
                                            <p:cond delay="0"/>
                                          </p:stCondLst>
                                        </p:cTn>
                                        <p:tgtEl>
                                          <p:spTgt spid="12290"/>
                                        </p:tgtEl>
                                        <p:attrNameLst>
                                          <p:attrName>style.visibility</p:attrName>
                                        </p:attrNameLst>
                                      </p:cBhvr>
                                      <p:to>
                                        <p:strVal val="visible"/>
                                      </p:to>
                                    </p:set>
                                    <p:animEffect transition="in" filter="fade">
                                      <p:cBhvr>
                                        <p:cTn id="35" dur="3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3333CC"/>
              </a:gs>
              <a:gs pos="50000">
                <a:srgbClr val="3CBCE4">
                  <a:shade val="67500"/>
                  <a:satMod val="115000"/>
                </a:srgbClr>
              </a:gs>
              <a:gs pos="100000">
                <a:srgbClr val="3CBCE4">
                  <a:shade val="100000"/>
                  <a:satMod val="115000"/>
                </a:srgbClr>
              </a:gs>
            </a:gsLst>
            <a:path path="circle">
              <a:fillToRect l="50000" t="50000" r="50000" b="50000"/>
            </a:path>
            <a:tileRect/>
          </a:gradFill>
        </p:spPr>
        <p:txBody>
          <a:bodyPr/>
          <a:lstStyle/>
          <a:p>
            <a:endParaRPr lang="es-ES" dirty="0"/>
          </a:p>
        </p:txBody>
      </p:sp>
      <p:pic>
        <p:nvPicPr>
          <p:cNvPr id="4" name="3 Imagen" descr="0(94).jpg"/>
          <p:cNvPicPr>
            <a:picLocks noChangeAspect="1"/>
          </p:cNvPicPr>
          <p:nvPr/>
        </p:nvPicPr>
        <p:blipFill>
          <a:blip r:embed="rId2"/>
          <a:stretch>
            <a:fillRect/>
          </a:stretch>
        </p:blipFill>
        <p:spPr>
          <a:xfrm>
            <a:off x="0" y="0"/>
            <a:ext cx="9144000" cy="6858000"/>
          </a:xfrm>
          <a:prstGeom prst="rect">
            <a:avLst/>
          </a:prstGeom>
        </p:spPr>
      </p:pic>
      <p:sp>
        <p:nvSpPr>
          <p:cNvPr id="5" name="4 Medio marco"/>
          <p:cNvSpPr/>
          <p:nvPr/>
        </p:nvSpPr>
        <p:spPr>
          <a:xfrm>
            <a:off x="1071570" y="571504"/>
            <a:ext cx="2714612" cy="2428868"/>
          </a:xfrm>
          <a:prstGeom prst="halfFrame">
            <a:avLst>
              <a:gd name="adj1" fmla="val 5887"/>
              <a:gd name="adj2" fmla="val 6540"/>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a:off x="1571604" y="1071546"/>
            <a:ext cx="2714612" cy="2286016"/>
          </a:xfrm>
          <a:prstGeom prst="halfFrame">
            <a:avLst>
              <a:gd name="adj1" fmla="val 6821"/>
              <a:gd name="adj2" fmla="val 7751"/>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2071670" y="1571612"/>
            <a:ext cx="2571768" cy="2071702"/>
          </a:xfrm>
          <a:prstGeom prst="halfFrame">
            <a:avLst>
              <a:gd name="adj1" fmla="val 6661"/>
              <a:gd name="adj2" fmla="val 7174"/>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5400000">
            <a:off x="5357806" y="785806"/>
            <a:ext cx="2143140" cy="2714620"/>
          </a:xfrm>
          <a:prstGeom prst="halfFrame">
            <a:avLst>
              <a:gd name="adj1" fmla="val 7876"/>
              <a:gd name="adj2" fmla="val 6884"/>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flipH="1">
            <a:off x="5572132" y="642918"/>
            <a:ext cx="2643174" cy="2214578"/>
          </a:xfrm>
          <a:prstGeom prst="halfFrame">
            <a:avLst>
              <a:gd name="adj1" fmla="val 6611"/>
              <a:gd name="adj2" fmla="val 6612"/>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flipH="1">
            <a:off x="5000628" y="1571612"/>
            <a:ext cx="2357454" cy="2071702"/>
          </a:xfrm>
          <a:prstGeom prst="halfFrame">
            <a:avLst>
              <a:gd name="adj1" fmla="val 6661"/>
              <a:gd name="adj2" fmla="val 7687"/>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a:off x="1000104" y="3428996"/>
            <a:ext cx="2857488" cy="2714620"/>
          </a:xfrm>
          <a:prstGeom prst="halfFrame">
            <a:avLst>
              <a:gd name="adj1" fmla="val 6334"/>
              <a:gd name="adj2" fmla="val 6334"/>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flipV="1">
            <a:off x="5424522" y="3362296"/>
            <a:ext cx="2928926" cy="2633706"/>
          </a:xfrm>
          <a:prstGeom prst="halfFrame">
            <a:avLst>
              <a:gd name="adj1" fmla="val 4464"/>
              <a:gd name="adj2" fmla="val 5986"/>
            </a:avLst>
          </a:prstGeom>
          <a:solidFill>
            <a:srgbClr val="00206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flipV="1">
            <a:off x="5317365" y="3183701"/>
            <a:ext cx="2214546" cy="2848020"/>
          </a:xfrm>
          <a:prstGeom prst="halfFrame">
            <a:avLst>
              <a:gd name="adj1" fmla="val 7205"/>
              <a:gd name="adj2" fmla="val 6110"/>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a:off x="1857356" y="3429000"/>
            <a:ext cx="2000264" cy="2571768"/>
          </a:xfrm>
          <a:prstGeom prst="halfFrame">
            <a:avLst>
              <a:gd name="adj1" fmla="val 7286"/>
              <a:gd name="adj2" fmla="val 6802"/>
            </a:avLst>
          </a:prstGeom>
          <a:solidFill>
            <a:srgbClr val="00B0F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edio marco"/>
          <p:cNvSpPr/>
          <p:nvPr/>
        </p:nvSpPr>
        <p:spPr>
          <a:xfrm rot="16200000">
            <a:off x="2714612" y="3357562"/>
            <a:ext cx="1357322" cy="2500330"/>
          </a:xfrm>
          <a:prstGeom prst="halfFrame">
            <a:avLst>
              <a:gd name="adj1" fmla="val 10086"/>
              <a:gd name="adj2" fmla="val 10438"/>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edio marco"/>
          <p:cNvSpPr/>
          <p:nvPr/>
        </p:nvSpPr>
        <p:spPr>
          <a:xfrm rot="16200000" flipV="1">
            <a:off x="5388803" y="3255139"/>
            <a:ext cx="1357290" cy="2705144"/>
          </a:xfrm>
          <a:prstGeom prst="halfFrame">
            <a:avLst>
              <a:gd name="adj1" fmla="val 8625"/>
              <a:gd name="adj2" fmla="val 11045"/>
            </a:avLst>
          </a:prstGeom>
          <a:solidFill>
            <a:srgbClr val="99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7" name="16 Imagen" descr="0.png"/>
          <p:cNvPicPr>
            <a:picLocks noChangeAspect="1"/>
          </p:cNvPicPr>
          <p:nvPr/>
        </p:nvPicPr>
        <p:blipFill>
          <a:blip r:embed="rId3"/>
          <a:stretch>
            <a:fillRect/>
          </a:stretch>
        </p:blipFill>
        <p:spPr>
          <a:xfrm>
            <a:off x="5643570" y="2571744"/>
            <a:ext cx="2020088" cy="3698102"/>
          </a:xfrm>
          <a:prstGeom prst="rect">
            <a:avLst/>
          </a:prstGeom>
        </p:spPr>
      </p:pic>
      <p:pic>
        <p:nvPicPr>
          <p:cNvPr id="11266" name="Picture 2" descr="http://2.bp.blogspot.com/-Q0N_hTCCuzE/UDHPWRC945I/AAAAAAAAA-4/Jbb9GUlb2aY/s1600/FM-Aflame-+Element-73.png"/>
          <p:cNvPicPr>
            <a:picLocks noChangeAspect="1" noChangeArrowheads="1"/>
          </p:cNvPicPr>
          <p:nvPr/>
        </p:nvPicPr>
        <p:blipFill>
          <a:blip r:embed="rId4" cstate="print"/>
          <a:srcRect/>
          <a:stretch>
            <a:fillRect/>
          </a:stretch>
        </p:blipFill>
        <p:spPr bwMode="auto">
          <a:xfrm rot="20097690">
            <a:off x="6051838" y="2600067"/>
            <a:ext cx="907350" cy="442850"/>
          </a:xfrm>
          <a:prstGeom prst="rect">
            <a:avLst/>
          </a:prstGeom>
          <a:noFill/>
        </p:spPr>
      </p:pic>
      <p:sp>
        <p:nvSpPr>
          <p:cNvPr id="19" name="18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1+#ppt_w/2"/>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2000" fill="hold"/>
                                        <p:tgtEl>
                                          <p:spTgt spid="14"/>
                                        </p:tgtEl>
                                        <p:attrNameLst>
                                          <p:attrName>ppt_x</p:attrName>
                                        </p:attrNameLst>
                                      </p:cBhvr>
                                      <p:tavLst>
                                        <p:tav tm="0">
                                          <p:val>
                                            <p:strVal val="1+#ppt_w/2"/>
                                          </p:val>
                                        </p:tav>
                                        <p:tav tm="100000">
                                          <p:val>
                                            <p:strVal val="#ppt_x"/>
                                          </p:val>
                                        </p:tav>
                                      </p:tavLst>
                                    </p:anim>
                                    <p:anim calcmode="lin" valueType="num">
                                      <p:cBhvr additive="base">
                                        <p:cTn id="39" dur="2000" fill="hold"/>
                                        <p:tgtEl>
                                          <p:spTgt spid="14"/>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1+#ppt_w/2"/>
                                          </p:val>
                                        </p:tav>
                                        <p:tav tm="100000">
                                          <p:val>
                                            <p:strVal val="#ppt_x"/>
                                          </p:val>
                                        </p:tav>
                                      </p:tavLst>
                                    </p:anim>
                                    <p:anim calcmode="lin" valueType="num">
                                      <p:cBhvr additive="base">
                                        <p:cTn id="43" dur="2000" fill="hold"/>
                                        <p:tgtEl>
                                          <p:spTgt spid="15"/>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0-#ppt_h/2"/>
                                          </p:val>
                                        </p:tav>
                                        <p:tav tm="100000">
                                          <p:val>
                                            <p:strVal val="#ppt_y"/>
                                          </p:val>
                                        </p:tav>
                                      </p:tavLst>
                                    </p:anim>
                                  </p:childTnLst>
                                </p:cTn>
                              </p:par>
                              <p:par>
                                <p:cTn id="56" presetID="5"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checkerboard(across)">
                                      <p:cBhvr>
                                        <p:cTn id="58" dur="2000"/>
                                        <p:tgtEl>
                                          <p:spTgt spid="5"/>
                                        </p:tgtEl>
                                      </p:cBhvr>
                                    </p:animEffect>
                                  </p:childTnLst>
                                </p:cTn>
                              </p:par>
                              <p:par>
                                <p:cTn id="59" presetID="5" presetClass="entr" presetSubtype="10" fill="hold" grpId="1"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heckerboard(across)">
                                      <p:cBhvr>
                                        <p:cTn id="61" dur="2000"/>
                                        <p:tgtEl>
                                          <p:spTgt spid="6"/>
                                        </p:tgtEl>
                                      </p:cBhvr>
                                    </p:animEffect>
                                  </p:childTnLst>
                                </p:cTn>
                              </p:par>
                              <p:par>
                                <p:cTn id="62" presetID="5" presetClass="entr" presetSubtype="10"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checkerboard(across)">
                                      <p:cBhvr>
                                        <p:cTn id="64" dur="2000"/>
                                        <p:tgtEl>
                                          <p:spTgt spid="7"/>
                                        </p:tgtEl>
                                      </p:cBhvr>
                                    </p:animEffect>
                                  </p:childTnLst>
                                </p:cTn>
                              </p:par>
                              <p:par>
                                <p:cTn id="65" presetID="5" presetClass="entr" presetSubtype="10"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checkerboard(across)">
                                      <p:cBhvr>
                                        <p:cTn id="67" dur="2000"/>
                                        <p:tgtEl>
                                          <p:spTgt spid="8"/>
                                        </p:tgtEl>
                                      </p:cBhvr>
                                    </p:animEffect>
                                  </p:childTnLst>
                                </p:cTn>
                              </p:par>
                              <p:par>
                                <p:cTn id="68" presetID="5" presetClass="entr" presetSubtype="1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checkerboard(across)">
                                      <p:cBhvr>
                                        <p:cTn id="70" dur="2000"/>
                                        <p:tgtEl>
                                          <p:spTgt spid="9"/>
                                        </p:tgtEl>
                                      </p:cBhvr>
                                    </p:animEffect>
                                  </p:childTnLst>
                                </p:cTn>
                              </p:par>
                              <p:par>
                                <p:cTn id="71" presetID="5" presetClass="entr" presetSubtype="1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checkerboard(across)">
                                      <p:cBhvr>
                                        <p:cTn id="73" dur="2000"/>
                                        <p:tgtEl>
                                          <p:spTgt spid="10"/>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2000"/>
                                        <p:tgtEl>
                                          <p:spTgt spid="11"/>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checkerboard(across)">
                                      <p:cBhvr>
                                        <p:cTn id="79" dur="2000"/>
                                        <p:tgtEl>
                                          <p:spTgt spid="12"/>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checkerboard(across)">
                                      <p:cBhvr>
                                        <p:cTn id="82" dur="2000"/>
                                        <p:tgtEl>
                                          <p:spTgt spid="13"/>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checkerboard(across)">
                                      <p:cBhvr>
                                        <p:cTn id="85" dur="2000"/>
                                        <p:tgtEl>
                                          <p:spTgt spid="14"/>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checkerboard(across)">
                                      <p:cBhvr>
                                        <p:cTn id="88" dur="2000"/>
                                        <p:tgtEl>
                                          <p:spTgt spid="15"/>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checkerboard(across)">
                                      <p:cBhvr>
                                        <p:cTn id="91" dur="2000"/>
                                        <p:tgtEl>
                                          <p:spTgt spid="16"/>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1+ppt_w/2"/>
                                          </p:val>
                                        </p:tav>
                                      </p:tavLst>
                                    </p:anim>
                                    <p:anim calcmode="lin" valueType="num">
                                      <p:cBhvr additive="base">
                                        <p:cTn id="95" dur="2000"/>
                                        <p:tgtEl>
                                          <p:spTgt spid="5"/>
                                        </p:tgtEl>
                                        <p:attrNameLst>
                                          <p:attrName>ppt_y</p:attrName>
                                        </p:attrNameLst>
                                      </p:cBhvr>
                                      <p:tavLst>
                                        <p:tav tm="0">
                                          <p:val>
                                            <p:strVal val="ppt_y"/>
                                          </p:val>
                                        </p:tav>
                                        <p:tav tm="100000">
                                          <p:val>
                                            <p:strVal val="1+ppt_h/2"/>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6" fill="hold" nodeType="withEffect">
                                  <p:stCondLst>
                                    <p:cond delay="0"/>
                                  </p:stCondLst>
                                  <p:childTnLst>
                                    <p:anim calcmode="lin" valueType="num">
                                      <p:cBhvr additive="base">
                                        <p:cTn id="98" dur="2000"/>
                                        <p:tgtEl>
                                          <p:spTgt spid="6"/>
                                        </p:tgtEl>
                                        <p:attrNameLst>
                                          <p:attrName>ppt_x</p:attrName>
                                        </p:attrNameLst>
                                      </p:cBhvr>
                                      <p:tavLst>
                                        <p:tav tm="0">
                                          <p:val>
                                            <p:strVal val="ppt_x"/>
                                          </p:val>
                                        </p:tav>
                                        <p:tav tm="100000">
                                          <p:val>
                                            <p:strVal val="1+ppt_w/2"/>
                                          </p:val>
                                        </p:tav>
                                      </p:tavLst>
                                    </p:anim>
                                    <p:anim calcmode="lin" valueType="num">
                                      <p:cBhvr additive="base">
                                        <p:cTn id="99" dur="2000"/>
                                        <p:tgtEl>
                                          <p:spTgt spid="6"/>
                                        </p:tgtEl>
                                        <p:attrNameLst>
                                          <p:attrName>ppt_y</p:attrName>
                                        </p:attrNameLst>
                                      </p:cBhvr>
                                      <p:tavLst>
                                        <p:tav tm="0">
                                          <p:val>
                                            <p:strVal val="ppt_y"/>
                                          </p:val>
                                        </p:tav>
                                        <p:tav tm="100000">
                                          <p:val>
                                            <p:strVal val="1+ppt_h/2"/>
                                          </p:val>
                                        </p:tav>
                                      </p:tavLst>
                                    </p:anim>
                                    <p:set>
                                      <p:cBhvr>
                                        <p:cTn id="100" dur="1" fill="hold">
                                          <p:stCondLst>
                                            <p:cond delay="1999"/>
                                          </p:stCondLst>
                                        </p:cTn>
                                        <p:tgtEl>
                                          <p:spTgt spid="6"/>
                                        </p:tgtEl>
                                        <p:attrNameLst>
                                          <p:attrName>style.visibility</p:attrName>
                                        </p:attrNameLst>
                                      </p:cBhvr>
                                      <p:to>
                                        <p:strVal val="hidden"/>
                                      </p:to>
                                    </p:set>
                                  </p:childTnLst>
                                </p:cTn>
                              </p:par>
                              <p:par>
                                <p:cTn id="101" presetID="2" presetClass="exit" presetSubtype="6" fill="hold"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1+ppt_w/2"/>
                                          </p:val>
                                        </p:tav>
                                      </p:tavLst>
                                    </p:anim>
                                    <p:anim calcmode="lin" valueType="num">
                                      <p:cBhvr additive="base">
                                        <p:cTn id="103" dur="2000"/>
                                        <p:tgtEl>
                                          <p:spTgt spid="7"/>
                                        </p:tgtEl>
                                        <p:attrNameLst>
                                          <p:attrName>ppt_y</p:attrName>
                                        </p:attrNameLst>
                                      </p:cBhvr>
                                      <p:tavLst>
                                        <p:tav tm="0">
                                          <p:val>
                                            <p:strVal val="ppt_y"/>
                                          </p:val>
                                        </p:tav>
                                        <p:tav tm="100000">
                                          <p:val>
                                            <p:strVal val="1+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nodeType="withEffect">
                                  <p:stCondLst>
                                    <p:cond delay="0"/>
                                  </p:stCondLst>
                                  <p:childTnLst>
                                    <p:anim calcmode="lin" valueType="num">
                                      <p:cBhvr additive="base">
                                        <p:cTn id="106" dur="2000"/>
                                        <p:tgtEl>
                                          <p:spTgt spid="12"/>
                                        </p:tgtEl>
                                        <p:attrNameLst>
                                          <p:attrName>ppt_x</p:attrName>
                                        </p:attrNameLst>
                                      </p:cBhvr>
                                      <p:tavLst>
                                        <p:tav tm="0">
                                          <p:val>
                                            <p:strVal val="ppt_x"/>
                                          </p:val>
                                        </p:tav>
                                        <p:tav tm="100000">
                                          <p:val>
                                            <p:strVal val="0-ppt_w/2"/>
                                          </p:val>
                                        </p:tav>
                                      </p:tavLst>
                                    </p:anim>
                                    <p:anim calcmode="lin" valueType="num">
                                      <p:cBhvr additive="base">
                                        <p:cTn id="107" dur="2000"/>
                                        <p:tgtEl>
                                          <p:spTgt spid="12"/>
                                        </p:tgtEl>
                                        <p:attrNameLst>
                                          <p:attrName>ppt_y</p:attrName>
                                        </p:attrNameLst>
                                      </p:cBhvr>
                                      <p:tavLst>
                                        <p:tav tm="0">
                                          <p:val>
                                            <p:strVal val="ppt_y"/>
                                          </p:val>
                                        </p:tav>
                                        <p:tav tm="100000">
                                          <p:val>
                                            <p:strVal val="0-ppt_h/2"/>
                                          </p:val>
                                        </p:tav>
                                      </p:tavLst>
                                    </p:anim>
                                    <p:set>
                                      <p:cBhvr>
                                        <p:cTn id="108" dur="1" fill="hold">
                                          <p:stCondLst>
                                            <p:cond delay="1999"/>
                                          </p:stCondLst>
                                        </p:cTn>
                                        <p:tgtEl>
                                          <p:spTgt spid="12"/>
                                        </p:tgtEl>
                                        <p:attrNameLst>
                                          <p:attrName>style.visibility</p:attrName>
                                        </p:attrNameLst>
                                      </p:cBhvr>
                                      <p:to>
                                        <p:strVal val="hidden"/>
                                      </p:to>
                                    </p:set>
                                  </p:childTnLst>
                                </p:cTn>
                              </p:par>
                              <p:par>
                                <p:cTn id="109" presetID="2" presetClass="exit" presetSubtype="9" fill="hold" nodeType="withEffect">
                                  <p:stCondLst>
                                    <p:cond delay="0"/>
                                  </p:stCondLst>
                                  <p:childTnLst>
                                    <p:anim calcmode="lin" valueType="num">
                                      <p:cBhvr additive="base">
                                        <p:cTn id="110" dur="2000"/>
                                        <p:tgtEl>
                                          <p:spTgt spid="13"/>
                                        </p:tgtEl>
                                        <p:attrNameLst>
                                          <p:attrName>ppt_x</p:attrName>
                                        </p:attrNameLst>
                                      </p:cBhvr>
                                      <p:tavLst>
                                        <p:tav tm="0">
                                          <p:val>
                                            <p:strVal val="ppt_x"/>
                                          </p:val>
                                        </p:tav>
                                        <p:tav tm="100000">
                                          <p:val>
                                            <p:strVal val="0-ppt_w/2"/>
                                          </p:val>
                                        </p:tav>
                                      </p:tavLst>
                                    </p:anim>
                                    <p:anim calcmode="lin" valueType="num">
                                      <p:cBhvr additive="base">
                                        <p:cTn id="111" dur="2000"/>
                                        <p:tgtEl>
                                          <p:spTgt spid="13"/>
                                        </p:tgtEl>
                                        <p:attrNameLst>
                                          <p:attrName>ppt_y</p:attrName>
                                        </p:attrNameLst>
                                      </p:cBhvr>
                                      <p:tavLst>
                                        <p:tav tm="0">
                                          <p:val>
                                            <p:strVal val="ppt_y"/>
                                          </p:val>
                                        </p:tav>
                                        <p:tav tm="100000">
                                          <p:val>
                                            <p:strVal val="0-ppt_h/2"/>
                                          </p:val>
                                        </p:tav>
                                      </p:tavLst>
                                    </p:anim>
                                    <p:set>
                                      <p:cBhvr>
                                        <p:cTn id="112" dur="1" fill="hold">
                                          <p:stCondLst>
                                            <p:cond delay="1999"/>
                                          </p:stCondLst>
                                        </p:cTn>
                                        <p:tgtEl>
                                          <p:spTgt spid="13"/>
                                        </p:tgtEl>
                                        <p:attrNameLst>
                                          <p:attrName>style.visibility</p:attrName>
                                        </p:attrNameLst>
                                      </p:cBhvr>
                                      <p:to>
                                        <p:strVal val="hidden"/>
                                      </p:to>
                                    </p:set>
                                  </p:childTnLst>
                                </p:cTn>
                              </p:par>
                              <p:par>
                                <p:cTn id="113" presetID="2" presetClass="exit" presetSubtype="9" fill="hold" nodeType="withEffect">
                                  <p:stCondLst>
                                    <p:cond delay="0"/>
                                  </p:stCondLst>
                                  <p:childTnLst>
                                    <p:anim calcmode="lin" valueType="num">
                                      <p:cBhvr additive="base">
                                        <p:cTn id="114" dur="2000"/>
                                        <p:tgtEl>
                                          <p:spTgt spid="16"/>
                                        </p:tgtEl>
                                        <p:attrNameLst>
                                          <p:attrName>ppt_x</p:attrName>
                                        </p:attrNameLst>
                                      </p:cBhvr>
                                      <p:tavLst>
                                        <p:tav tm="0">
                                          <p:val>
                                            <p:strVal val="ppt_x"/>
                                          </p:val>
                                        </p:tav>
                                        <p:tav tm="100000">
                                          <p:val>
                                            <p:strVal val="0-ppt_w/2"/>
                                          </p:val>
                                        </p:tav>
                                      </p:tavLst>
                                    </p:anim>
                                    <p:anim calcmode="lin" valueType="num">
                                      <p:cBhvr additive="base">
                                        <p:cTn id="115" dur="2000"/>
                                        <p:tgtEl>
                                          <p:spTgt spid="16"/>
                                        </p:tgtEl>
                                        <p:attrNameLst>
                                          <p:attrName>ppt_y</p:attrName>
                                        </p:attrNameLst>
                                      </p:cBhvr>
                                      <p:tavLst>
                                        <p:tav tm="0">
                                          <p:val>
                                            <p:strVal val="ppt_y"/>
                                          </p:val>
                                        </p:tav>
                                        <p:tav tm="100000">
                                          <p:val>
                                            <p:strVal val="0-ppt_h/2"/>
                                          </p:val>
                                        </p:tav>
                                      </p:tavLst>
                                    </p:anim>
                                    <p:set>
                                      <p:cBhvr>
                                        <p:cTn id="116" dur="1" fill="hold">
                                          <p:stCondLst>
                                            <p:cond delay="1999"/>
                                          </p:stCondLst>
                                        </p:cTn>
                                        <p:tgtEl>
                                          <p:spTgt spid="16"/>
                                        </p:tgtEl>
                                        <p:attrNameLst>
                                          <p:attrName>style.visibility</p:attrName>
                                        </p:attrNameLst>
                                      </p:cBhvr>
                                      <p:to>
                                        <p:strVal val="hidden"/>
                                      </p:to>
                                    </p:set>
                                  </p:childTnLst>
                                </p:cTn>
                              </p:par>
                              <p:par>
                                <p:cTn id="117" presetID="2" presetClass="exit" presetSubtype="12" fill="hold" nodeType="withEffect">
                                  <p:stCondLst>
                                    <p:cond delay="0"/>
                                  </p:stCondLst>
                                  <p:childTnLst>
                                    <p:anim calcmode="lin" valueType="num">
                                      <p:cBhvr additive="base">
                                        <p:cTn id="118" dur="2000"/>
                                        <p:tgtEl>
                                          <p:spTgt spid="8"/>
                                        </p:tgtEl>
                                        <p:attrNameLst>
                                          <p:attrName>ppt_x</p:attrName>
                                        </p:attrNameLst>
                                      </p:cBhvr>
                                      <p:tavLst>
                                        <p:tav tm="0">
                                          <p:val>
                                            <p:strVal val="ppt_x"/>
                                          </p:val>
                                        </p:tav>
                                        <p:tav tm="100000">
                                          <p:val>
                                            <p:strVal val="0-ppt_w/2"/>
                                          </p:val>
                                        </p:tav>
                                      </p:tavLst>
                                    </p:anim>
                                    <p:anim calcmode="lin" valueType="num">
                                      <p:cBhvr additive="base">
                                        <p:cTn id="119" dur="2000"/>
                                        <p:tgtEl>
                                          <p:spTgt spid="8"/>
                                        </p:tgtEl>
                                        <p:attrNameLst>
                                          <p:attrName>ppt_y</p:attrName>
                                        </p:attrNameLst>
                                      </p:cBhvr>
                                      <p:tavLst>
                                        <p:tav tm="0">
                                          <p:val>
                                            <p:strVal val="ppt_y"/>
                                          </p:val>
                                        </p:tav>
                                        <p:tav tm="100000">
                                          <p:val>
                                            <p:strVal val="1+ppt_h/2"/>
                                          </p:val>
                                        </p:tav>
                                      </p:tavLst>
                                    </p:anim>
                                    <p:set>
                                      <p:cBhvr>
                                        <p:cTn id="120" dur="1" fill="hold">
                                          <p:stCondLst>
                                            <p:cond delay="1999"/>
                                          </p:stCondLst>
                                        </p:cTn>
                                        <p:tgtEl>
                                          <p:spTgt spid="8"/>
                                        </p:tgtEl>
                                        <p:attrNameLst>
                                          <p:attrName>style.visibility</p:attrName>
                                        </p:attrNameLst>
                                      </p:cBhvr>
                                      <p:to>
                                        <p:strVal val="hidden"/>
                                      </p:to>
                                    </p:set>
                                  </p:childTnLst>
                                </p:cTn>
                              </p:par>
                              <p:par>
                                <p:cTn id="121" presetID="2" presetClass="exit" presetSubtype="12" fill="hold"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0-ppt_w/2"/>
                                          </p:val>
                                        </p:tav>
                                      </p:tavLst>
                                    </p:anim>
                                    <p:anim calcmode="lin" valueType="num">
                                      <p:cBhvr additive="base">
                                        <p:cTn id="123" dur="2000"/>
                                        <p:tgtEl>
                                          <p:spTgt spid="9"/>
                                        </p:tgtEl>
                                        <p:attrNameLst>
                                          <p:attrName>ppt_y</p:attrName>
                                        </p:attrNameLst>
                                      </p:cBhvr>
                                      <p:tavLst>
                                        <p:tav tm="0">
                                          <p:val>
                                            <p:strVal val="ppt_y"/>
                                          </p:val>
                                        </p:tav>
                                        <p:tav tm="100000">
                                          <p:val>
                                            <p:strVal val="1+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12" fill="hold" nodeType="withEffect">
                                  <p:stCondLst>
                                    <p:cond delay="0"/>
                                  </p:stCondLst>
                                  <p:childTnLst>
                                    <p:anim calcmode="lin" valueType="num">
                                      <p:cBhvr additive="base">
                                        <p:cTn id="126" dur="2000"/>
                                        <p:tgtEl>
                                          <p:spTgt spid="10"/>
                                        </p:tgtEl>
                                        <p:attrNameLst>
                                          <p:attrName>ppt_x</p:attrName>
                                        </p:attrNameLst>
                                      </p:cBhvr>
                                      <p:tavLst>
                                        <p:tav tm="0">
                                          <p:val>
                                            <p:strVal val="ppt_x"/>
                                          </p:val>
                                        </p:tav>
                                        <p:tav tm="100000">
                                          <p:val>
                                            <p:strVal val="0-ppt_w/2"/>
                                          </p:val>
                                        </p:tav>
                                      </p:tavLst>
                                    </p:anim>
                                    <p:anim calcmode="lin" valueType="num">
                                      <p:cBhvr additive="base">
                                        <p:cTn id="127" dur="2000"/>
                                        <p:tgtEl>
                                          <p:spTgt spid="10"/>
                                        </p:tgtEl>
                                        <p:attrNameLst>
                                          <p:attrName>ppt_y</p:attrName>
                                        </p:attrNameLst>
                                      </p:cBhvr>
                                      <p:tavLst>
                                        <p:tav tm="0">
                                          <p:val>
                                            <p:strVal val="ppt_y"/>
                                          </p:val>
                                        </p:tav>
                                        <p:tav tm="100000">
                                          <p:val>
                                            <p:strVal val="1+ppt_h/2"/>
                                          </p:val>
                                        </p:tav>
                                      </p:tavLst>
                                    </p:anim>
                                    <p:set>
                                      <p:cBhvr>
                                        <p:cTn id="128" dur="1" fill="hold">
                                          <p:stCondLst>
                                            <p:cond delay="1999"/>
                                          </p:stCondLst>
                                        </p:cTn>
                                        <p:tgtEl>
                                          <p:spTgt spid="10"/>
                                        </p:tgtEl>
                                        <p:attrNameLst>
                                          <p:attrName>style.visibility</p:attrName>
                                        </p:attrNameLst>
                                      </p:cBhvr>
                                      <p:to>
                                        <p:strVal val="hidden"/>
                                      </p:to>
                                    </p:set>
                                  </p:childTnLst>
                                </p:cTn>
                              </p:par>
                              <p:par>
                                <p:cTn id="129" presetID="2" presetClass="exit" presetSubtype="3" fill="hold" nodeType="withEffect">
                                  <p:stCondLst>
                                    <p:cond delay="0"/>
                                  </p:stCondLst>
                                  <p:childTnLst>
                                    <p:anim calcmode="lin" valueType="num">
                                      <p:cBhvr additive="base">
                                        <p:cTn id="130" dur="2000"/>
                                        <p:tgtEl>
                                          <p:spTgt spid="11"/>
                                        </p:tgtEl>
                                        <p:attrNameLst>
                                          <p:attrName>ppt_x</p:attrName>
                                        </p:attrNameLst>
                                      </p:cBhvr>
                                      <p:tavLst>
                                        <p:tav tm="0">
                                          <p:val>
                                            <p:strVal val="ppt_x"/>
                                          </p:val>
                                        </p:tav>
                                        <p:tav tm="100000">
                                          <p:val>
                                            <p:strVal val="1+ppt_w/2"/>
                                          </p:val>
                                        </p:tav>
                                      </p:tavLst>
                                    </p:anim>
                                    <p:anim calcmode="lin" valueType="num">
                                      <p:cBhvr additive="base">
                                        <p:cTn id="131" dur="2000"/>
                                        <p:tgtEl>
                                          <p:spTgt spid="11"/>
                                        </p:tgtEl>
                                        <p:attrNameLst>
                                          <p:attrName>ppt_y</p:attrName>
                                        </p:attrNameLst>
                                      </p:cBhvr>
                                      <p:tavLst>
                                        <p:tav tm="0">
                                          <p:val>
                                            <p:strVal val="ppt_y"/>
                                          </p:val>
                                        </p:tav>
                                        <p:tav tm="100000">
                                          <p:val>
                                            <p:strVal val="0-ppt_h/2"/>
                                          </p:val>
                                        </p:tav>
                                      </p:tavLst>
                                    </p:anim>
                                    <p:set>
                                      <p:cBhvr>
                                        <p:cTn id="132" dur="1" fill="hold">
                                          <p:stCondLst>
                                            <p:cond delay="1999"/>
                                          </p:stCondLst>
                                        </p:cTn>
                                        <p:tgtEl>
                                          <p:spTgt spid="11"/>
                                        </p:tgtEl>
                                        <p:attrNameLst>
                                          <p:attrName>style.visibility</p:attrName>
                                        </p:attrNameLst>
                                      </p:cBhvr>
                                      <p:to>
                                        <p:strVal val="hidden"/>
                                      </p:to>
                                    </p:set>
                                  </p:childTnLst>
                                </p:cTn>
                              </p:par>
                              <p:par>
                                <p:cTn id="133" presetID="2" presetClass="exit" presetSubtype="3" fill="hold" nodeType="withEffect">
                                  <p:stCondLst>
                                    <p:cond delay="0"/>
                                  </p:stCondLst>
                                  <p:childTnLst>
                                    <p:anim calcmode="lin" valueType="num">
                                      <p:cBhvr additive="base">
                                        <p:cTn id="134" dur="2000"/>
                                        <p:tgtEl>
                                          <p:spTgt spid="14"/>
                                        </p:tgtEl>
                                        <p:attrNameLst>
                                          <p:attrName>ppt_x</p:attrName>
                                        </p:attrNameLst>
                                      </p:cBhvr>
                                      <p:tavLst>
                                        <p:tav tm="0">
                                          <p:val>
                                            <p:strVal val="ppt_x"/>
                                          </p:val>
                                        </p:tav>
                                        <p:tav tm="100000">
                                          <p:val>
                                            <p:strVal val="1+ppt_w/2"/>
                                          </p:val>
                                        </p:tav>
                                      </p:tavLst>
                                    </p:anim>
                                    <p:anim calcmode="lin" valueType="num">
                                      <p:cBhvr additive="base">
                                        <p:cTn id="135" dur="2000"/>
                                        <p:tgtEl>
                                          <p:spTgt spid="14"/>
                                        </p:tgtEl>
                                        <p:attrNameLst>
                                          <p:attrName>ppt_y</p:attrName>
                                        </p:attrNameLst>
                                      </p:cBhvr>
                                      <p:tavLst>
                                        <p:tav tm="0">
                                          <p:val>
                                            <p:strVal val="ppt_y"/>
                                          </p:val>
                                        </p:tav>
                                        <p:tav tm="100000">
                                          <p:val>
                                            <p:strVal val="0-ppt_h/2"/>
                                          </p:val>
                                        </p:tav>
                                      </p:tavLst>
                                    </p:anim>
                                    <p:set>
                                      <p:cBhvr>
                                        <p:cTn id="136" dur="1" fill="hold">
                                          <p:stCondLst>
                                            <p:cond delay="1999"/>
                                          </p:stCondLst>
                                        </p:cTn>
                                        <p:tgtEl>
                                          <p:spTgt spid="14"/>
                                        </p:tgtEl>
                                        <p:attrNameLst>
                                          <p:attrName>style.visibility</p:attrName>
                                        </p:attrNameLst>
                                      </p:cBhvr>
                                      <p:to>
                                        <p:strVal val="hidden"/>
                                      </p:to>
                                    </p:set>
                                  </p:childTnLst>
                                </p:cTn>
                              </p:par>
                              <p:par>
                                <p:cTn id="137" presetID="2" presetClass="exit" presetSubtype="3" fill="hold" nodeType="withEffect">
                                  <p:stCondLst>
                                    <p:cond delay="0"/>
                                  </p:stCondLst>
                                  <p:childTnLst>
                                    <p:anim calcmode="lin" valueType="num">
                                      <p:cBhvr additive="base">
                                        <p:cTn id="138" dur="2000"/>
                                        <p:tgtEl>
                                          <p:spTgt spid="15"/>
                                        </p:tgtEl>
                                        <p:attrNameLst>
                                          <p:attrName>ppt_x</p:attrName>
                                        </p:attrNameLst>
                                      </p:cBhvr>
                                      <p:tavLst>
                                        <p:tav tm="0">
                                          <p:val>
                                            <p:strVal val="ppt_x"/>
                                          </p:val>
                                        </p:tav>
                                        <p:tav tm="100000">
                                          <p:val>
                                            <p:strVal val="1+ppt_w/2"/>
                                          </p:val>
                                        </p:tav>
                                      </p:tavLst>
                                    </p:anim>
                                    <p:anim calcmode="lin" valueType="num">
                                      <p:cBhvr additive="base">
                                        <p:cTn id="139" dur="2000"/>
                                        <p:tgtEl>
                                          <p:spTgt spid="15"/>
                                        </p:tgtEl>
                                        <p:attrNameLst>
                                          <p:attrName>ppt_y</p:attrName>
                                        </p:attrNameLst>
                                      </p:cBhvr>
                                      <p:tavLst>
                                        <p:tav tm="0">
                                          <p:val>
                                            <p:strVal val="ppt_y"/>
                                          </p:val>
                                        </p:tav>
                                        <p:tav tm="100000">
                                          <p:val>
                                            <p:strVal val="0-ppt_h/2"/>
                                          </p:val>
                                        </p:tav>
                                      </p:tavLst>
                                    </p:anim>
                                    <p:set>
                                      <p:cBhvr>
                                        <p:cTn id="140" dur="1" fill="hold">
                                          <p:stCondLst>
                                            <p:cond delay="1999"/>
                                          </p:stCondLst>
                                        </p:cTn>
                                        <p:tgtEl>
                                          <p:spTgt spid="15"/>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 calcmode="lin" valueType="num">
                                      <p:cBhvr>
                                        <p:cTn id="143" dur="2000" fill="hold"/>
                                        <p:tgtEl>
                                          <p:spTgt spid="4"/>
                                        </p:tgtEl>
                                        <p:attrNameLst>
                                          <p:attrName>ppt_w</p:attrName>
                                        </p:attrNameLst>
                                      </p:cBhvr>
                                      <p:tavLst>
                                        <p:tav tm="0">
                                          <p:val>
                                            <p:strVal val="2/3*#ppt_w"/>
                                          </p:val>
                                        </p:tav>
                                        <p:tav tm="100000">
                                          <p:val>
                                            <p:strVal val="#ppt_w"/>
                                          </p:val>
                                        </p:tav>
                                      </p:tavLst>
                                    </p:anim>
                                    <p:anim calcmode="lin" valueType="num">
                                      <p:cBhvr>
                                        <p:cTn id="144" dur="2000" fill="hold"/>
                                        <p:tgtEl>
                                          <p:spTgt spid="4"/>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ox(out)">
                                      <p:cBhvr>
                                        <p:cTn id="147" dur="2000"/>
                                        <p:tgtEl>
                                          <p:spTgt spid="4"/>
                                        </p:tgtEl>
                                      </p:cBhvr>
                                    </p:animEffect>
                                  </p:childTnLst>
                                </p:cTn>
                              </p:par>
                            </p:childTnLst>
                          </p:cTn>
                        </p:par>
                        <p:par>
                          <p:cTn id="148" fill="hold">
                            <p:stCondLst>
                              <p:cond delay="4000"/>
                            </p:stCondLst>
                            <p:childTnLst>
                              <p:par>
                                <p:cTn id="149" presetID="10" presetClass="entr" presetSubtype="0" fill="hold" nodeType="after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fade">
                                      <p:cBhvr>
                                        <p:cTn id="151" dur="2000"/>
                                        <p:tgtEl>
                                          <p:spTgt spid="17"/>
                                        </p:tgtEl>
                                      </p:cBhvr>
                                    </p:animEffect>
                                  </p:childTnLst>
                                </p:cTn>
                              </p:par>
                            </p:childTnLst>
                          </p:cTn>
                        </p:par>
                        <p:par>
                          <p:cTn id="152" fill="hold">
                            <p:stCondLst>
                              <p:cond delay="6000"/>
                            </p:stCondLst>
                            <p:childTnLst>
                              <p:par>
                                <p:cTn id="153" presetID="2" presetClass="entr" presetSubtype="1" fill="hold" nodeType="afterEffect">
                                  <p:stCondLst>
                                    <p:cond delay="0"/>
                                  </p:stCondLst>
                                  <p:childTnLst>
                                    <p:set>
                                      <p:cBhvr>
                                        <p:cTn id="154" dur="1" fill="hold">
                                          <p:stCondLst>
                                            <p:cond delay="0"/>
                                          </p:stCondLst>
                                        </p:cTn>
                                        <p:tgtEl>
                                          <p:spTgt spid="11266"/>
                                        </p:tgtEl>
                                        <p:attrNameLst>
                                          <p:attrName>style.visibility</p:attrName>
                                        </p:attrNameLst>
                                      </p:cBhvr>
                                      <p:to>
                                        <p:strVal val="visible"/>
                                      </p:to>
                                    </p:set>
                                    <p:anim calcmode="lin" valueType="num">
                                      <p:cBhvr additive="base">
                                        <p:cTn id="155" dur="2000" fill="hold"/>
                                        <p:tgtEl>
                                          <p:spTgt spid="11266"/>
                                        </p:tgtEl>
                                        <p:attrNameLst>
                                          <p:attrName>ppt_x</p:attrName>
                                        </p:attrNameLst>
                                      </p:cBhvr>
                                      <p:tavLst>
                                        <p:tav tm="0">
                                          <p:val>
                                            <p:strVal val="#ppt_x"/>
                                          </p:val>
                                        </p:tav>
                                        <p:tav tm="100000">
                                          <p:val>
                                            <p:strVal val="#ppt_x"/>
                                          </p:val>
                                        </p:tav>
                                      </p:tavLst>
                                    </p:anim>
                                    <p:anim calcmode="lin" valueType="num">
                                      <p:cBhvr additive="base">
                                        <p:cTn id="156" dur="2000" fill="hold"/>
                                        <p:tgtEl>
                                          <p:spTgt spid="11266"/>
                                        </p:tgtEl>
                                        <p:attrNameLst>
                                          <p:attrName>ppt_y</p:attrName>
                                        </p:attrNameLst>
                                      </p:cBhvr>
                                      <p:tavLst>
                                        <p:tav tm="0">
                                          <p:val>
                                            <p:strVal val="0-#ppt_h/2"/>
                                          </p:val>
                                        </p:tav>
                                        <p:tav tm="100000">
                                          <p:val>
                                            <p:strVal val="#ppt_y"/>
                                          </p:val>
                                        </p:tav>
                                      </p:tavLst>
                                    </p:anim>
                                  </p:childTnLst>
                                </p:cTn>
                              </p:par>
                              <p:par>
                                <p:cTn id="157" presetID="39" presetClass="path" presetSubtype="0" accel="50000" decel="50000" fill="hold" nodeType="withEffect">
                                  <p:stCondLst>
                                    <p:cond delay="0"/>
                                  </p:stCondLst>
                                  <p:childTnLst>
                                    <p:animMotion origin="layout" path="M -0.25 3.33333E-6 C -0.25 0.04676 -0.22205 0.08264 -0.18802 0.08264 C -0.15295 0.08264 -0.125 0.04676 -0.125 3.33333E-6 C -0.125 -0.04676 -0.09705 -0.08264 -0.06198 -0.08264 C -0.02795 -0.08264 2.22222E-6 -0.04676 2.22222E-6 3.33333E-6 " pathEditMode="relative" rAng="0" ptsTypes="fffff">
                                      <p:cBhvr>
                                        <p:cTn id="158" dur="2000" fill="hold"/>
                                        <p:tgtEl>
                                          <p:spTgt spid="11266"/>
                                        </p:tgtEl>
                                        <p:attrNameLst>
                                          <p:attrName>ppt_x</p:attrName>
                                          <p:attrName>ppt_y</p:attrName>
                                        </p:attrNameLst>
                                      </p:cBhvr>
                                      <p:rCtr x="1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99CCFF"/>
              </a:gs>
              <a:gs pos="50000">
                <a:srgbClr val="3333CC">
                  <a:shade val="67500"/>
                  <a:satMod val="115000"/>
                </a:srgbClr>
              </a:gs>
              <a:gs pos="100000">
                <a:srgbClr val="3333CC">
                  <a:shade val="100000"/>
                  <a:satMod val="115000"/>
                </a:srgbClr>
              </a:gs>
            </a:gsLst>
            <a:lin ang="16200000" scaled="1"/>
            <a:tileRect/>
          </a:gradFill>
        </p:spPr>
        <p:txBody>
          <a:bodyPr/>
          <a:lstStyle/>
          <a:p>
            <a:endParaRPr lang="es-ES" dirty="0"/>
          </a:p>
        </p:txBody>
      </p:sp>
      <p:pic>
        <p:nvPicPr>
          <p:cNvPr id="4" name="3 Imagen" descr="0(98).jpg"/>
          <p:cNvPicPr>
            <a:picLocks noChangeAspect="1"/>
          </p:cNvPicPr>
          <p:nvPr/>
        </p:nvPicPr>
        <p:blipFill>
          <a:blip r:embed="rId2"/>
          <a:stretch>
            <a:fillRect/>
          </a:stretch>
        </p:blipFill>
        <p:spPr>
          <a:xfrm>
            <a:off x="0" y="0"/>
            <a:ext cx="9144000" cy="6858000"/>
          </a:xfrm>
          <a:prstGeom prst="rect">
            <a:avLst/>
          </a:prstGeom>
        </p:spPr>
      </p:pic>
      <p:pic>
        <p:nvPicPr>
          <p:cNvPr id="5" name="4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3500430" y="0"/>
            <a:ext cx="1000132" cy="1005158"/>
          </a:xfrm>
          <a:prstGeom prst="rect">
            <a:avLst/>
          </a:prstGeom>
          <a:effectLst>
            <a:reflection blurRad="6350" stA="50000" endA="300" endPos="90000" dist="50800" dir="5400000" sy="-100000" algn="bl" rotWithShape="0"/>
          </a:effectLst>
        </p:spPr>
      </p:pic>
      <p:pic>
        <p:nvPicPr>
          <p:cNvPr id="6" name="5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4500562" y="0"/>
            <a:ext cx="1000132" cy="1005158"/>
          </a:xfrm>
          <a:prstGeom prst="rect">
            <a:avLst/>
          </a:prstGeom>
          <a:effectLst>
            <a:reflection blurRad="6350" stA="50000" endA="300" endPos="90000" dist="50800" dir="5400000" sy="-100000" algn="bl" rotWithShape="0"/>
          </a:effectLst>
        </p:spPr>
      </p:pic>
      <p:pic>
        <p:nvPicPr>
          <p:cNvPr id="7" name="6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2928926" y="857232"/>
            <a:ext cx="1000132" cy="1005158"/>
          </a:xfrm>
          <a:prstGeom prst="rect">
            <a:avLst/>
          </a:prstGeom>
          <a:effectLst>
            <a:reflection blurRad="6350" stA="50000" endA="300" endPos="90000" dist="50800" dir="5400000" sy="-100000" algn="bl" rotWithShape="0"/>
          </a:effectLst>
        </p:spPr>
      </p:pic>
      <p:pic>
        <p:nvPicPr>
          <p:cNvPr id="8" name="7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5214942" y="785794"/>
            <a:ext cx="1000132" cy="1005158"/>
          </a:xfrm>
          <a:prstGeom prst="rect">
            <a:avLst/>
          </a:prstGeom>
          <a:effectLst>
            <a:reflection blurRad="6350" stA="50000" endA="300" endPos="90000" dist="50800" dir="5400000" sy="-100000" algn="bl" rotWithShape="0"/>
          </a:effectLst>
        </p:spPr>
      </p:pic>
      <p:pic>
        <p:nvPicPr>
          <p:cNvPr id="9" name="8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2357422" y="1714488"/>
            <a:ext cx="1000132" cy="1005158"/>
          </a:xfrm>
          <a:prstGeom prst="rect">
            <a:avLst/>
          </a:prstGeom>
          <a:effectLst>
            <a:reflection blurRad="6350" stA="50000" endA="300" endPos="90000" dist="50800" dir="5400000" sy="-100000" algn="bl" rotWithShape="0"/>
          </a:effectLst>
        </p:spPr>
      </p:pic>
      <p:pic>
        <p:nvPicPr>
          <p:cNvPr id="10" name="9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5715008" y="1643050"/>
            <a:ext cx="1000132" cy="1005158"/>
          </a:xfrm>
          <a:prstGeom prst="rect">
            <a:avLst/>
          </a:prstGeom>
          <a:effectLst>
            <a:reflection blurRad="6350" stA="50000" endA="300" endPos="90000" dist="50800" dir="5400000" sy="-100000" algn="bl" rotWithShape="0"/>
          </a:effectLst>
        </p:spPr>
      </p:pic>
      <p:pic>
        <p:nvPicPr>
          <p:cNvPr id="11" name="10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1785918" y="2571744"/>
            <a:ext cx="1000132" cy="1005158"/>
          </a:xfrm>
          <a:prstGeom prst="rect">
            <a:avLst/>
          </a:prstGeom>
          <a:effectLst>
            <a:reflection blurRad="6350" stA="50000" endA="300" endPos="90000" dist="50800" dir="5400000" sy="-100000" algn="bl" rotWithShape="0"/>
          </a:effectLst>
        </p:spPr>
      </p:pic>
      <p:pic>
        <p:nvPicPr>
          <p:cNvPr id="12" name="11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6286512" y="2428868"/>
            <a:ext cx="1000132" cy="1005158"/>
          </a:xfrm>
          <a:prstGeom prst="rect">
            <a:avLst/>
          </a:prstGeom>
          <a:effectLst>
            <a:reflection blurRad="6350" stA="50000" endA="300" endPos="90000" dist="50800" dir="5400000" sy="-100000" algn="bl" rotWithShape="0"/>
          </a:effectLst>
        </p:spPr>
      </p:pic>
      <p:pic>
        <p:nvPicPr>
          <p:cNvPr id="13" name="12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1214414" y="3429000"/>
            <a:ext cx="1000132" cy="1005158"/>
          </a:xfrm>
          <a:prstGeom prst="rect">
            <a:avLst/>
          </a:prstGeom>
          <a:effectLst>
            <a:reflection blurRad="6350" stA="50000" endA="300" endPos="90000" dist="50800" dir="5400000" sy="-100000" algn="bl" rotWithShape="0"/>
          </a:effectLst>
        </p:spPr>
      </p:pic>
      <p:pic>
        <p:nvPicPr>
          <p:cNvPr id="14" name="13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6858016" y="3286124"/>
            <a:ext cx="1000132" cy="1005158"/>
          </a:xfrm>
          <a:prstGeom prst="rect">
            <a:avLst/>
          </a:prstGeom>
          <a:effectLst>
            <a:reflection blurRad="6350" stA="50000" endA="300" endPos="90000" dist="50800" dir="5400000" sy="-100000" algn="bl" rotWithShape="0"/>
          </a:effectLst>
        </p:spPr>
      </p:pic>
      <p:pic>
        <p:nvPicPr>
          <p:cNvPr id="15" name="14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571472" y="4214818"/>
            <a:ext cx="1000132" cy="1005158"/>
          </a:xfrm>
          <a:prstGeom prst="rect">
            <a:avLst/>
          </a:prstGeom>
          <a:effectLst>
            <a:reflection blurRad="6350" stA="50000" endA="300" endPos="90000" dist="50800" dir="5400000" sy="-100000" algn="bl" rotWithShape="0"/>
          </a:effectLst>
        </p:spPr>
      </p:pic>
      <p:pic>
        <p:nvPicPr>
          <p:cNvPr id="16" name="15 Imagen" descr="wreath-287175_640.png"/>
          <p:cNvPicPr>
            <a:picLocks noChangeAspect="1"/>
          </p:cNvPicPr>
          <p:nvPr/>
        </p:nvPicPr>
        <p:blipFill>
          <a:blip r:embed="rId3">
            <a:duotone>
              <a:prstClr val="black"/>
              <a:srgbClr val="003399">
                <a:tint val="45000"/>
                <a:satMod val="400000"/>
              </a:srgbClr>
            </a:duotone>
            <a:lum bright="-10000" contrast="40000"/>
          </a:blip>
          <a:stretch>
            <a:fillRect/>
          </a:stretch>
        </p:blipFill>
        <p:spPr>
          <a:xfrm>
            <a:off x="7500958" y="4071942"/>
            <a:ext cx="1000132" cy="1005158"/>
          </a:xfrm>
          <a:prstGeom prst="rect">
            <a:avLst/>
          </a:prstGeom>
          <a:effectLst>
            <a:reflection blurRad="6350" stA="50000" endA="300" endPos="90000" dist="50800" dir="5400000" sy="-100000" algn="bl" rotWithShape="0"/>
          </a:effectLst>
        </p:spPr>
      </p:pic>
      <p:sp>
        <p:nvSpPr>
          <p:cNvPr id="17" name="1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0-#ppt_w/2"/>
                                          </p:val>
                                        </p:tav>
                                        <p:tav tm="100000">
                                          <p:val>
                                            <p:strVal val="#ppt_x"/>
                                          </p:val>
                                        </p:tav>
                                      </p:tavLst>
                                    </p:anim>
                                    <p:anim calcmode="lin" valueType="num">
                                      <p:cBhvr additive="base">
                                        <p:cTn id="19" dur="2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0-#ppt_w/2"/>
                                          </p:val>
                                        </p:tav>
                                        <p:tav tm="100000">
                                          <p:val>
                                            <p:strVal val="#ppt_x"/>
                                          </p:val>
                                        </p:tav>
                                      </p:tavLst>
                                    </p:anim>
                                    <p:anim calcmode="lin" valueType="num">
                                      <p:cBhvr additive="base">
                                        <p:cTn id="27" dur="2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0-#ppt_w/2"/>
                                          </p:val>
                                        </p:tav>
                                        <p:tav tm="100000">
                                          <p:val>
                                            <p:strVal val="#ppt_x"/>
                                          </p:val>
                                        </p:tav>
                                      </p:tavLst>
                                    </p:anim>
                                    <p:anim calcmode="lin" valueType="num">
                                      <p:cBhvr additive="base">
                                        <p:cTn id="31" dur="2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000" fill="hold"/>
                                        <p:tgtEl>
                                          <p:spTgt spid="8"/>
                                        </p:tgtEl>
                                        <p:attrNameLst>
                                          <p:attrName>ppt_x</p:attrName>
                                        </p:attrNameLst>
                                      </p:cBhvr>
                                      <p:tavLst>
                                        <p:tav tm="0">
                                          <p:val>
                                            <p:strVal val="1+#ppt_w/2"/>
                                          </p:val>
                                        </p:tav>
                                        <p:tav tm="100000">
                                          <p:val>
                                            <p:strVal val="#ppt_x"/>
                                          </p:val>
                                        </p:tav>
                                      </p:tavLst>
                                    </p:anim>
                                    <p:anim calcmode="lin" valueType="num">
                                      <p:cBhvr additive="base">
                                        <p:cTn id="39" dur="2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6"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000" fill="hold"/>
                                        <p:tgtEl>
                                          <p:spTgt spid="10"/>
                                        </p:tgtEl>
                                        <p:attrNameLst>
                                          <p:attrName>ppt_x</p:attrName>
                                        </p:attrNameLst>
                                      </p:cBhvr>
                                      <p:tavLst>
                                        <p:tav tm="0">
                                          <p:val>
                                            <p:strVal val="1+#ppt_w/2"/>
                                          </p:val>
                                        </p:tav>
                                        <p:tav tm="100000">
                                          <p:val>
                                            <p:strVal val="#ppt_x"/>
                                          </p:val>
                                        </p:tav>
                                      </p:tavLst>
                                    </p:anim>
                                    <p:anim calcmode="lin" valueType="num">
                                      <p:cBhvr additive="base">
                                        <p:cTn id="43" dur="2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6"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2000" fill="hold"/>
                                        <p:tgtEl>
                                          <p:spTgt spid="14"/>
                                        </p:tgtEl>
                                        <p:attrNameLst>
                                          <p:attrName>ppt_x</p:attrName>
                                        </p:attrNameLst>
                                      </p:cBhvr>
                                      <p:tavLst>
                                        <p:tav tm="0">
                                          <p:val>
                                            <p:strVal val="1+#ppt_w/2"/>
                                          </p:val>
                                        </p:tav>
                                        <p:tav tm="100000">
                                          <p:val>
                                            <p:strVal val="#ppt_x"/>
                                          </p:val>
                                        </p:tav>
                                      </p:tavLst>
                                    </p:anim>
                                    <p:anim calcmode="lin" valueType="num">
                                      <p:cBhvr additive="base">
                                        <p:cTn id="51" dur="2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1+#ppt_w/2"/>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2" fill="hold"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1+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1+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1+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1+ppt_w/2"/>
                                          </p:val>
                                        </p:tav>
                                      </p:tavLst>
                                    </p:anim>
                                    <p:anim calcmode="lin" valueType="num">
                                      <p:cBhvr additive="base">
                                        <p:cTn id="99" dur="2000"/>
                                        <p:tgtEl>
                                          <p:spTgt spid="13"/>
                                        </p:tgtEl>
                                        <p:attrNameLst>
                                          <p:attrName>ppt_y</p:attrName>
                                        </p:attrNameLst>
                                      </p:cBhvr>
                                      <p:tavLst>
                                        <p:tav tm="0">
                                          <p:val>
                                            <p:strVal val="ppt_y"/>
                                          </p:val>
                                        </p:tav>
                                        <p:tav tm="100000">
                                          <p:val>
                                            <p:strVal val="ppt_y"/>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1+ppt_w/2"/>
                                          </p:val>
                                        </p:tav>
                                      </p:tavLst>
                                    </p:anim>
                                    <p:anim calcmode="lin" valueType="num">
                                      <p:cBhvr additive="base">
                                        <p:cTn id="103" dur="2000"/>
                                        <p:tgtEl>
                                          <p:spTgt spid="15"/>
                                        </p:tgtEl>
                                        <p:attrNameLst>
                                          <p:attrName>ppt_y</p:attrName>
                                        </p:attrNameLst>
                                      </p:cBhvr>
                                      <p:tavLst>
                                        <p:tav tm="0">
                                          <p:val>
                                            <p:strVal val="ppt_y"/>
                                          </p:val>
                                        </p:tav>
                                        <p:tav tm="100000">
                                          <p:val>
                                            <p:strVal val="ppt_y"/>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0-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0-ppt_w/2"/>
                                          </p:val>
                                        </p:tav>
                                      </p:tavLst>
                                    </p:anim>
                                    <p:anim calcmode="lin" valueType="num">
                                      <p:cBhvr additive="base">
                                        <p:cTn id="115" dur="2000"/>
                                        <p:tgtEl>
                                          <p:spTgt spid="10"/>
                                        </p:tgtEl>
                                        <p:attrNameLst>
                                          <p:attrName>ppt_y</p:attrName>
                                        </p:attrNameLst>
                                      </p:cBhvr>
                                      <p:tavLst>
                                        <p:tav tm="0">
                                          <p:val>
                                            <p:strVal val="ppt_y"/>
                                          </p:val>
                                        </p:tav>
                                        <p:tav tm="100000">
                                          <p:val>
                                            <p:strVal val="ppt_y"/>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0-ppt_w/2"/>
                                          </p:val>
                                        </p:tav>
                                      </p:tavLst>
                                    </p:anim>
                                    <p:anim calcmode="lin" valueType="num">
                                      <p:cBhvr additive="base">
                                        <p:cTn id="119" dur="2000"/>
                                        <p:tgtEl>
                                          <p:spTgt spid="12"/>
                                        </p:tgtEl>
                                        <p:attrNameLst>
                                          <p:attrName>ppt_y</p:attrName>
                                        </p:attrNameLst>
                                      </p:cBhvr>
                                      <p:tavLst>
                                        <p:tav tm="0">
                                          <p:val>
                                            <p:strVal val="ppt_y"/>
                                          </p:val>
                                        </p:tav>
                                        <p:tav tm="100000">
                                          <p:val>
                                            <p:strVal val="ppt_y"/>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0-ppt_w/2"/>
                                          </p:val>
                                        </p:tav>
                                      </p:tavLst>
                                    </p:anim>
                                    <p:anim calcmode="lin" valueType="num">
                                      <p:cBhvr additive="base">
                                        <p:cTn id="123" dur="2000"/>
                                        <p:tgtEl>
                                          <p:spTgt spid="14"/>
                                        </p:tgtEl>
                                        <p:attrNameLst>
                                          <p:attrName>ppt_y</p:attrName>
                                        </p:attrNameLst>
                                      </p:cBhvr>
                                      <p:tavLst>
                                        <p:tav tm="0">
                                          <p:val>
                                            <p:strVal val="ppt_y"/>
                                          </p:val>
                                        </p:tav>
                                        <p:tav tm="100000">
                                          <p:val>
                                            <p:strVal val="ppt_y"/>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0-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5"/>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11"/>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3"/>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5"/>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4/3*#ppt_w"/>
                                          </p:val>
                                        </p:tav>
                                        <p:tav tm="100000">
                                          <p:val>
                                            <p:strVal val="#ppt_w"/>
                                          </p:val>
                                        </p:tav>
                                      </p:tavLst>
                                    </p:anim>
                                    <p:anim calcmode="lin" valueType="num">
                                      <p:cBhvr>
                                        <p:cTn id="156" dur="2000" fill="hold"/>
                                        <p:tgtEl>
                                          <p:spTgt spid="4"/>
                                        </p:tgtEl>
                                        <p:attrNameLst>
                                          <p:attrName>ppt_h</p:attrName>
                                        </p:attrNameLst>
                                      </p:cBhvr>
                                      <p:tavLst>
                                        <p:tav tm="0">
                                          <p:val>
                                            <p:strVal val="4/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93).jpg"/>
          <p:cNvPicPr>
            <a:picLocks noChangeAspect="1"/>
          </p:cNvPicPr>
          <p:nvPr/>
        </p:nvPicPr>
        <p:blipFill>
          <a:blip r:embed="rId2"/>
          <a:stretch>
            <a:fillRect/>
          </a:stretch>
        </p:blipFill>
        <p:spPr>
          <a:xfrm>
            <a:off x="0" y="0"/>
            <a:ext cx="9144000" cy="6858000"/>
          </a:xfrm>
          <a:prstGeom prst="rect">
            <a:avLst/>
          </a:prstGeom>
        </p:spPr>
      </p:pic>
      <p:pic>
        <p:nvPicPr>
          <p:cNvPr id="5" name="4 Imagen" descr="efectos,circulos ,png,zoomgraf.blogspot (1).png"/>
          <p:cNvPicPr>
            <a:picLocks noChangeAspect="1"/>
          </p:cNvPicPr>
          <p:nvPr/>
        </p:nvPicPr>
        <p:blipFill>
          <a:blip r:embed="rId3">
            <a:duotone>
              <a:prstClr val="black"/>
              <a:srgbClr val="0066CC">
                <a:tint val="45000"/>
                <a:satMod val="400000"/>
              </a:srgbClr>
            </a:duotone>
            <a:lum bright="-20000" contrast="40000"/>
          </a:blip>
          <a:stretch>
            <a:fillRect/>
          </a:stretch>
        </p:blipFill>
        <p:spPr>
          <a:xfrm>
            <a:off x="1357290" y="214290"/>
            <a:ext cx="6500858" cy="6265664"/>
          </a:xfrm>
          <a:prstGeom prst="rect">
            <a:avLst/>
          </a:prstGeom>
        </p:spPr>
      </p:pic>
      <p:pic>
        <p:nvPicPr>
          <p:cNvPr id="6" name="5 Imagen" descr="efectos,circulos ,png,zoomgraf.blogspot (1).png"/>
          <p:cNvPicPr>
            <a:picLocks noChangeAspect="1"/>
          </p:cNvPicPr>
          <p:nvPr/>
        </p:nvPicPr>
        <p:blipFill>
          <a:blip r:embed="rId3">
            <a:duotone>
              <a:schemeClr val="accent1">
                <a:shade val="45000"/>
                <a:satMod val="135000"/>
              </a:schemeClr>
              <a:prstClr val="white"/>
            </a:duotone>
          </a:blip>
          <a:stretch>
            <a:fillRect/>
          </a:stretch>
        </p:blipFill>
        <p:spPr>
          <a:xfrm>
            <a:off x="3500430" y="2285992"/>
            <a:ext cx="2221722" cy="2214578"/>
          </a:xfrm>
          <a:prstGeom prst="rect">
            <a:avLst/>
          </a:prstGeom>
        </p:spPr>
      </p:pic>
      <p:sp>
        <p:nvSpPr>
          <p:cNvPr id="7" name="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2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23" presetClass="exit" presetSubtype="544" fill="hold" nodeType="afterEffect">
                                  <p:stCondLst>
                                    <p:cond delay="0"/>
                                  </p:stCondLst>
                                  <p:childTnLst>
                                    <p:anim calcmode="lin" valueType="num">
                                      <p:cBhvr>
                                        <p:cTn id="26" dur="2000"/>
                                        <p:tgtEl>
                                          <p:spTgt spid="5"/>
                                        </p:tgtEl>
                                        <p:attrNameLst>
                                          <p:attrName>ppt_w</p:attrName>
                                        </p:attrNameLst>
                                      </p:cBhvr>
                                      <p:tavLst>
                                        <p:tav tm="0">
                                          <p:val>
                                            <p:strVal val="ppt_w"/>
                                          </p:val>
                                        </p:tav>
                                        <p:tav tm="100000">
                                          <p:val>
                                            <p:fltVal val="0"/>
                                          </p:val>
                                        </p:tav>
                                      </p:tavLst>
                                    </p:anim>
                                    <p:anim calcmode="lin" valueType="num">
                                      <p:cBhvr>
                                        <p:cTn id="27" dur="2000"/>
                                        <p:tgtEl>
                                          <p:spTgt spid="5"/>
                                        </p:tgtEl>
                                        <p:attrNameLst>
                                          <p:attrName>ppt_h</p:attrName>
                                        </p:attrNameLst>
                                      </p:cBhvr>
                                      <p:tavLst>
                                        <p:tav tm="0">
                                          <p:val>
                                            <p:strVal val="ppt_h"/>
                                          </p:val>
                                        </p:tav>
                                        <p:tav tm="100000">
                                          <p:val>
                                            <p:fltVal val="0"/>
                                          </p:val>
                                        </p:tav>
                                      </p:tavLst>
                                    </p:anim>
                                    <p:anim calcmode="lin" valueType="num">
                                      <p:cBhvr>
                                        <p:cTn id="28" dur="2000"/>
                                        <p:tgtEl>
                                          <p:spTgt spid="5"/>
                                        </p:tgtEl>
                                        <p:attrNameLst>
                                          <p:attrName>ppt_x</p:attrName>
                                        </p:attrNameLst>
                                      </p:cBhvr>
                                      <p:tavLst>
                                        <p:tav tm="0">
                                          <p:val>
                                            <p:strVal val="ppt_x"/>
                                          </p:val>
                                        </p:tav>
                                        <p:tav tm="100000">
                                          <p:val>
                                            <p:fltVal val="0.5"/>
                                          </p:val>
                                        </p:tav>
                                      </p:tavLst>
                                    </p:anim>
                                    <p:anim calcmode="lin" valueType="num">
                                      <p:cBhvr>
                                        <p:cTn id="29" dur="2000"/>
                                        <p:tgtEl>
                                          <p:spTgt spid="5"/>
                                        </p:tgtEl>
                                        <p:attrNameLst>
                                          <p:attrName>ppt_y</p:attrName>
                                        </p:attrNameLst>
                                      </p:cBhvr>
                                      <p:tavLst>
                                        <p:tav tm="0">
                                          <p:val>
                                            <p:strVal val="ppt_y"/>
                                          </p:val>
                                        </p:tav>
                                        <p:tav tm="100000">
                                          <p:val>
                                            <p:fltVal val="0.5"/>
                                          </p:val>
                                        </p:tav>
                                      </p:tavLst>
                                    </p:anim>
                                    <p:set>
                                      <p:cBhvr>
                                        <p:cTn id="30" dur="1" fill="hold">
                                          <p:stCondLst>
                                            <p:cond delay="1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2000"/>
                                        <p:tgtEl>
                                          <p:spTgt spid="6"/>
                                        </p:tgtEl>
                                        <p:attrNameLst>
                                          <p:attrName>ppt_w</p:attrName>
                                        </p:attrNameLst>
                                      </p:cBhvr>
                                      <p:tavLst>
                                        <p:tav tm="0">
                                          <p:val>
                                            <p:strVal val="ppt_w"/>
                                          </p:val>
                                        </p:tav>
                                        <p:tav tm="100000">
                                          <p:val>
                                            <p:fltVal val="0"/>
                                          </p:val>
                                        </p:tav>
                                      </p:tavLst>
                                    </p:anim>
                                    <p:anim calcmode="lin" valueType="num">
                                      <p:cBhvr>
                                        <p:cTn id="33" dur="2000"/>
                                        <p:tgtEl>
                                          <p:spTgt spid="6"/>
                                        </p:tgtEl>
                                        <p:attrNameLst>
                                          <p:attrName>ppt_h</p:attrName>
                                        </p:attrNameLst>
                                      </p:cBhvr>
                                      <p:tavLst>
                                        <p:tav tm="0">
                                          <p:val>
                                            <p:strVal val="ppt_h"/>
                                          </p:val>
                                        </p:tav>
                                        <p:tav tm="100000">
                                          <p:val>
                                            <p:fltVal val="0"/>
                                          </p:val>
                                        </p:tav>
                                      </p:tavLst>
                                    </p:anim>
                                    <p:anim calcmode="lin" valueType="num">
                                      <p:cBhvr>
                                        <p:cTn id="34" dur="2000"/>
                                        <p:tgtEl>
                                          <p:spTgt spid="6"/>
                                        </p:tgtEl>
                                        <p:attrNameLst>
                                          <p:attrName>ppt_x</p:attrName>
                                        </p:attrNameLst>
                                      </p:cBhvr>
                                      <p:tavLst>
                                        <p:tav tm="0">
                                          <p:val>
                                            <p:strVal val="ppt_x"/>
                                          </p:val>
                                        </p:tav>
                                        <p:tav tm="100000">
                                          <p:val>
                                            <p:fltVal val="0.5"/>
                                          </p:val>
                                        </p:tav>
                                      </p:tavLst>
                                    </p:anim>
                                    <p:anim calcmode="lin" valueType="num">
                                      <p:cBhvr>
                                        <p:cTn id="35" dur="2000"/>
                                        <p:tgtEl>
                                          <p:spTgt spid="6"/>
                                        </p:tgtEl>
                                        <p:attrNameLst>
                                          <p:attrName>ppt_y</p:attrName>
                                        </p:attrNameLst>
                                      </p:cBhvr>
                                      <p:tavLst>
                                        <p:tav tm="0">
                                          <p:val>
                                            <p:strVal val="ppt_y"/>
                                          </p:val>
                                        </p:tav>
                                        <p:tav tm="100000">
                                          <p:val>
                                            <p:fltVal val="0.5"/>
                                          </p:val>
                                        </p:tav>
                                      </p:tavLst>
                                    </p:anim>
                                    <p:set>
                                      <p:cBhvr>
                                        <p:cTn id="36" dur="1" fill="hold">
                                          <p:stCondLst>
                                            <p:cond delay="1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2000" fill="hold"/>
                                        <p:tgtEl>
                                          <p:spTgt spid="4"/>
                                        </p:tgtEl>
                                        <p:attrNameLst>
                                          <p:attrName>ppt_w</p:attrName>
                                        </p:attrNameLst>
                                      </p:cBhvr>
                                      <p:tavLst>
                                        <p:tav tm="0">
                                          <p:val>
                                            <p:strVal val="4/3*#ppt_w"/>
                                          </p:val>
                                        </p:tav>
                                        <p:tav tm="100000">
                                          <p:val>
                                            <p:strVal val="#ppt_w"/>
                                          </p:val>
                                        </p:tav>
                                      </p:tavLst>
                                    </p:anim>
                                    <p:anim calcmode="lin" valueType="num">
                                      <p:cBhvr>
                                        <p:cTn id="44" dur="2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0E3DE"/>
              </a:gs>
              <a:gs pos="50000">
                <a:srgbClr val="259693">
                  <a:shade val="67500"/>
                  <a:satMod val="115000"/>
                </a:srgbClr>
              </a:gs>
              <a:gs pos="100000">
                <a:srgbClr val="259693">
                  <a:shade val="100000"/>
                  <a:satMod val="115000"/>
                </a:srgbClr>
              </a:gs>
            </a:gsLst>
            <a:path path="circle">
              <a:fillToRect l="50000" t="50000" r="50000" b="50000"/>
            </a:path>
            <a:tileRect/>
          </a:gradFill>
        </p:spPr>
        <p:txBody>
          <a:bodyPr/>
          <a:lstStyle/>
          <a:p>
            <a:endParaRPr lang="es-ES" dirty="0"/>
          </a:p>
        </p:txBody>
      </p:sp>
      <p:pic>
        <p:nvPicPr>
          <p:cNvPr id="4" name="3 Imagen" descr="0(99).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643042" y="2500306"/>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4643446"/>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71868" y="357166"/>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00760" y="2285992"/>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928794" y="857232"/>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357818" y="857232"/>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928794" y="4214818"/>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429256" y="4000504"/>
            <a:ext cx="1928826" cy="1714512"/>
          </a:xfrm>
          <a:prstGeom prst="ellipse">
            <a:avLst/>
          </a:prstGeom>
          <a:blipFill>
            <a:blip r:embed="rId3" cstate="print">
              <a:duotone>
                <a:prstClr val="black"/>
                <a:srgbClr val="00E3DE">
                  <a:tint val="45000"/>
                  <a:satMod val="400000"/>
                </a:srgbClr>
              </a:duotone>
              <a:lum bright="-30000" contrast="40000"/>
            </a:blip>
            <a:stretch>
              <a:fillRect/>
            </a:stretch>
          </a:blipFill>
          <a:ln>
            <a:solidFill>
              <a:srgbClr val="00E3DE"/>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ox(out)">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9C2ED">
                  <a:shade val="67500"/>
                  <a:satMod val="115000"/>
                </a:srgbClr>
              </a:gs>
              <a:gs pos="100000">
                <a:srgbClr val="09C2ED">
                  <a:shade val="100000"/>
                  <a:satMod val="115000"/>
                </a:srgbClr>
              </a:gs>
            </a:gsLst>
            <a:path path="circle">
              <a:fillToRect l="50000" t="50000" r="50000" b="50000"/>
            </a:path>
            <a:tileRect/>
          </a:gradFill>
        </p:spPr>
        <p:txBody>
          <a:bodyPr/>
          <a:lstStyle/>
          <a:p>
            <a:endParaRPr lang="es-ES" dirty="0"/>
          </a:p>
        </p:txBody>
      </p:sp>
      <p:pic>
        <p:nvPicPr>
          <p:cNvPr id="4" name="3 Imagen" descr="0(103).jpg"/>
          <p:cNvPicPr>
            <a:picLocks noChangeAspect="1"/>
          </p:cNvPicPr>
          <p:nvPr/>
        </p:nvPicPr>
        <p:blipFill>
          <a:blip r:embed="rId2"/>
          <a:stretch>
            <a:fillRect/>
          </a:stretch>
        </p:blipFill>
        <p:spPr>
          <a:xfrm>
            <a:off x="0" y="0"/>
            <a:ext cx="9144000" cy="6858000"/>
          </a:xfrm>
          <a:prstGeom prst="rect">
            <a:avLst/>
          </a:prstGeom>
        </p:spPr>
      </p:pic>
      <p:pic>
        <p:nvPicPr>
          <p:cNvPr id="5" name="4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a:off x="1714480" y="2214554"/>
            <a:ext cx="3071834" cy="2500330"/>
          </a:xfrm>
          <a:prstGeom prst="rect">
            <a:avLst/>
          </a:prstGeom>
        </p:spPr>
      </p:pic>
      <p:pic>
        <p:nvPicPr>
          <p:cNvPr id="6" name="5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4779428">
            <a:off x="2970054" y="770974"/>
            <a:ext cx="3071834" cy="2500330"/>
          </a:xfrm>
          <a:prstGeom prst="rect">
            <a:avLst/>
          </a:prstGeom>
        </p:spPr>
      </p:pic>
      <p:pic>
        <p:nvPicPr>
          <p:cNvPr id="7" name="6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8379450">
            <a:off x="4373099" y="1982840"/>
            <a:ext cx="3071834" cy="2500330"/>
          </a:xfrm>
          <a:prstGeom prst="rect">
            <a:avLst/>
          </a:prstGeom>
        </p:spPr>
      </p:pic>
      <p:pic>
        <p:nvPicPr>
          <p:cNvPr id="8" name="7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15121960">
            <a:off x="3127436" y="3596865"/>
            <a:ext cx="3071834" cy="2500330"/>
          </a:xfrm>
          <a:prstGeom prst="rect">
            <a:avLst/>
          </a:prstGeom>
        </p:spPr>
      </p:pic>
      <p:pic>
        <p:nvPicPr>
          <p:cNvPr id="9" name="8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742041">
            <a:off x="1875158" y="1300057"/>
            <a:ext cx="3071834" cy="2500330"/>
          </a:xfrm>
          <a:prstGeom prst="rect">
            <a:avLst/>
          </a:prstGeom>
        </p:spPr>
      </p:pic>
      <p:pic>
        <p:nvPicPr>
          <p:cNvPr id="10" name="9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6524849">
            <a:off x="3927742" y="1106105"/>
            <a:ext cx="3071834" cy="2500330"/>
          </a:xfrm>
          <a:prstGeom prst="rect">
            <a:avLst/>
          </a:prstGeom>
        </p:spPr>
      </p:pic>
      <p:pic>
        <p:nvPicPr>
          <p:cNvPr id="11" name="10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13247200">
            <a:off x="4015530" y="3128591"/>
            <a:ext cx="3071834" cy="2500330"/>
          </a:xfrm>
          <a:prstGeom prst="rect">
            <a:avLst/>
          </a:prstGeom>
        </p:spPr>
      </p:pic>
      <p:pic>
        <p:nvPicPr>
          <p:cNvPr id="12" name="11 Imagen" descr="circle-447982_640.png"/>
          <p:cNvPicPr>
            <a:picLocks noChangeAspect="1"/>
          </p:cNvPicPr>
          <p:nvPr/>
        </p:nvPicPr>
        <p:blipFill>
          <a:blip r:embed="rId3">
            <a:duotone>
              <a:prstClr val="black"/>
              <a:srgbClr val="3CBCE4">
                <a:tint val="45000"/>
                <a:satMod val="400000"/>
              </a:srgbClr>
            </a:duotone>
            <a:lum contrast="40000"/>
          </a:blip>
          <a:stretch>
            <a:fillRect/>
          </a:stretch>
        </p:blipFill>
        <p:spPr>
          <a:xfrm rot="17487117">
            <a:off x="2046715" y="3136868"/>
            <a:ext cx="3071834" cy="2500330"/>
          </a:xfrm>
          <a:prstGeom prst="rect">
            <a:avLst/>
          </a:prstGeom>
        </p:spPr>
      </p:pic>
      <p:sp>
        <p:nvSpPr>
          <p:cNvPr id="13" name="12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2000" fill="hold"/>
                                        <p:tgtEl>
                                          <p:spTgt spid="6"/>
                                        </p:tgtEl>
                                        <p:attrNameLst>
                                          <p:attrName>ppt_w</p:attrName>
                                        </p:attrNameLst>
                                      </p:cBhvr>
                                      <p:tavLst>
                                        <p:tav tm="0">
                                          <p:val>
                                            <p:fltVal val="0"/>
                                          </p:val>
                                        </p:tav>
                                        <p:tav tm="100000">
                                          <p:val>
                                            <p:strVal val="#ppt_w"/>
                                          </p:val>
                                        </p:tav>
                                      </p:tavLst>
                                    </p:anim>
                                    <p:anim calcmode="lin" valueType="num">
                                      <p:cBhvr>
                                        <p:cTn id="17" dur="2000" fill="hold"/>
                                        <p:tgtEl>
                                          <p:spTgt spid="6"/>
                                        </p:tgtEl>
                                        <p:attrNameLst>
                                          <p:attrName>ppt_h</p:attrName>
                                        </p:attrNameLst>
                                      </p:cBhvr>
                                      <p:tavLst>
                                        <p:tav tm="0">
                                          <p:val>
                                            <p:fltVal val="0"/>
                                          </p:val>
                                        </p:tav>
                                        <p:tav tm="100000">
                                          <p:val>
                                            <p:strVal val="#ppt_h"/>
                                          </p:val>
                                        </p:tav>
                                      </p:tavLst>
                                    </p:anim>
                                    <p:anim calcmode="lin" valueType="num">
                                      <p:cBhvr>
                                        <p:cTn id="18" dur="2000" fill="hold"/>
                                        <p:tgtEl>
                                          <p:spTgt spid="6"/>
                                        </p:tgtEl>
                                        <p:attrNameLst>
                                          <p:attrName>ppt_x</p:attrName>
                                        </p:attrNameLst>
                                      </p:cBhvr>
                                      <p:tavLst>
                                        <p:tav tm="0">
                                          <p:val>
                                            <p:fltVal val="0.5"/>
                                          </p:val>
                                        </p:tav>
                                        <p:tav tm="100000">
                                          <p:val>
                                            <p:strVal val="#ppt_x"/>
                                          </p:val>
                                        </p:tav>
                                      </p:tavLst>
                                    </p:anim>
                                    <p:anim calcmode="lin" valueType="num">
                                      <p:cBhvr>
                                        <p:cTn id="19" dur="2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 calcmode="lin" valueType="num">
                                      <p:cBhvr>
                                        <p:cTn id="24" dur="2000" fill="hold"/>
                                        <p:tgtEl>
                                          <p:spTgt spid="7"/>
                                        </p:tgtEl>
                                        <p:attrNameLst>
                                          <p:attrName>ppt_x</p:attrName>
                                        </p:attrNameLst>
                                      </p:cBhvr>
                                      <p:tavLst>
                                        <p:tav tm="0">
                                          <p:val>
                                            <p:fltVal val="0.5"/>
                                          </p:val>
                                        </p:tav>
                                        <p:tav tm="100000">
                                          <p:val>
                                            <p:strVal val="#ppt_x"/>
                                          </p:val>
                                        </p:tav>
                                      </p:tavLst>
                                    </p:anim>
                                    <p:anim calcmode="lin" valueType="num">
                                      <p:cBhvr>
                                        <p:cTn id="25" dur="2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2000" fill="hold"/>
                                        <p:tgtEl>
                                          <p:spTgt spid="8"/>
                                        </p:tgtEl>
                                        <p:attrNameLst>
                                          <p:attrName>ppt_w</p:attrName>
                                        </p:attrNameLst>
                                      </p:cBhvr>
                                      <p:tavLst>
                                        <p:tav tm="0">
                                          <p:val>
                                            <p:fltVal val="0"/>
                                          </p:val>
                                        </p:tav>
                                        <p:tav tm="100000">
                                          <p:val>
                                            <p:strVal val="#ppt_w"/>
                                          </p:val>
                                        </p:tav>
                                      </p:tavLst>
                                    </p:anim>
                                    <p:anim calcmode="lin" valueType="num">
                                      <p:cBhvr>
                                        <p:cTn id="29" dur="2000" fill="hold"/>
                                        <p:tgtEl>
                                          <p:spTgt spid="8"/>
                                        </p:tgtEl>
                                        <p:attrNameLst>
                                          <p:attrName>ppt_h</p:attrName>
                                        </p:attrNameLst>
                                      </p:cBhvr>
                                      <p:tavLst>
                                        <p:tav tm="0">
                                          <p:val>
                                            <p:fltVal val="0"/>
                                          </p:val>
                                        </p:tav>
                                        <p:tav tm="100000">
                                          <p:val>
                                            <p:strVal val="#ppt_h"/>
                                          </p:val>
                                        </p:tav>
                                      </p:tavLst>
                                    </p:anim>
                                    <p:anim calcmode="lin" valueType="num">
                                      <p:cBhvr>
                                        <p:cTn id="30" dur="2000" fill="hold"/>
                                        <p:tgtEl>
                                          <p:spTgt spid="8"/>
                                        </p:tgtEl>
                                        <p:attrNameLst>
                                          <p:attrName>ppt_x</p:attrName>
                                        </p:attrNameLst>
                                      </p:cBhvr>
                                      <p:tavLst>
                                        <p:tav tm="0">
                                          <p:val>
                                            <p:fltVal val="0.5"/>
                                          </p:val>
                                        </p:tav>
                                        <p:tav tm="100000">
                                          <p:val>
                                            <p:strVal val="#ppt_x"/>
                                          </p:val>
                                        </p:tav>
                                      </p:tavLst>
                                    </p:anim>
                                    <p:anim calcmode="lin" valueType="num">
                                      <p:cBhvr>
                                        <p:cTn id="31" dur="2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2000" fill="hold"/>
                                        <p:tgtEl>
                                          <p:spTgt spid="9"/>
                                        </p:tgtEl>
                                        <p:attrNameLst>
                                          <p:attrName>ppt_w</p:attrName>
                                        </p:attrNameLst>
                                      </p:cBhvr>
                                      <p:tavLst>
                                        <p:tav tm="0">
                                          <p:val>
                                            <p:fltVal val="0"/>
                                          </p:val>
                                        </p:tav>
                                        <p:tav tm="100000">
                                          <p:val>
                                            <p:strVal val="#ppt_w"/>
                                          </p:val>
                                        </p:tav>
                                      </p:tavLst>
                                    </p:anim>
                                    <p:anim calcmode="lin" valueType="num">
                                      <p:cBhvr>
                                        <p:cTn id="35" dur="2000" fill="hold"/>
                                        <p:tgtEl>
                                          <p:spTgt spid="9"/>
                                        </p:tgtEl>
                                        <p:attrNameLst>
                                          <p:attrName>ppt_h</p:attrName>
                                        </p:attrNameLst>
                                      </p:cBhvr>
                                      <p:tavLst>
                                        <p:tav tm="0">
                                          <p:val>
                                            <p:fltVal val="0"/>
                                          </p:val>
                                        </p:tav>
                                        <p:tav tm="100000">
                                          <p:val>
                                            <p:strVal val="#ppt_h"/>
                                          </p:val>
                                        </p:tav>
                                      </p:tavLst>
                                    </p:anim>
                                    <p:anim calcmode="lin" valueType="num">
                                      <p:cBhvr>
                                        <p:cTn id="36" dur="2000" fill="hold"/>
                                        <p:tgtEl>
                                          <p:spTgt spid="9"/>
                                        </p:tgtEl>
                                        <p:attrNameLst>
                                          <p:attrName>ppt_x</p:attrName>
                                        </p:attrNameLst>
                                      </p:cBhvr>
                                      <p:tavLst>
                                        <p:tav tm="0">
                                          <p:val>
                                            <p:fltVal val="0.5"/>
                                          </p:val>
                                        </p:tav>
                                        <p:tav tm="100000">
                                          <p:val>
                                            <p:strVal val="#ppt_x"/>
                                          </p:val>
                                        </p:tav>
                                      </p:tavLst>
                                    </p:anim>
                                    <p:anim calcmode="lin" valueType="num">
                                      <p:cBhvr>
                                        <p:cTn id="37" dur="2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2000" fill="hold"/>
                                        <p:tgtEl>
                                          <p:spTgt spid="10"/>
                                        </p:tgtEl>
                                        <p:attrNameLst>
                                          <p:attrName>ppt_w</p:attrName>
                                        </p:attrNameLst>
                                      </p:cBhvr>
                                      <p:tavLst>
                                        <p:tav tm="0">
                                          <p:val>
                                            <p:fltVal val="0"/>
                                          </p:val>
                                        </p:tav>
                                        <p:tav tm="100000">
                                          <p:val>
                                            <p:strVal val="#ppt_w"/>
                                          </p:val>
                                        </p:tav>
                                      </p:tavLst>
                                    </p:anim>
                                    <p:anim calcmode="lin" valueType="num">
                                      <p:cBhvr>
                                        <p:cTn id="41" dur="2000" fill="hold"/>
                                        <p:tgtEl>
                                          <p:spTgt spid="10"/>
                                        </p:tgtEl>
                                        <p:attrNameLst>
                                          <p:attrName>ppt_h</p:attrName>
                                        </p:attrNameLst>
                                      </p:cBhvr>
                                      <p:tavLst>
                                        <p:tav tm="0">
                                          <p:val>
                                            <p:fltVal val="0"/>
                                          </p:val>
                                        </p:tav>
                                        <p:tav tm="100000">
                                          <p:val>
                                            <p:strVal val="#ppt_h"/>
                                          </p:val>
                                        </p:tav>
                                      </p:tavLst>
                                    </p:anim>
                                    <p:anim calcmode="lin" valueType="num">
                                      <p:cBhvr>
                                        <p:cTn id="42" dur="2000" fill="hold"/>
                                        <p:tgtEl>
                                          <p:spTgt spid="10"/>
                                        </p:tgtEl>
                                        <p:attrNameLst>
                                          <p:attrName>ppt_x</p:attrName>
                                        </p:attrNameLst>
                                      </p:cBhvr>
                                      <p:tavLst>
                                        <p:tav tm="0">
                                          <p:val>
                                            <p:fltVal val="0.5"/>
                                          </p:val>
                                        </p:tav>
                                        <p:tav tm="100000">
                                          <p:val>
                                            <p:strVal val="#ppt_x"/>
                                          </p:val>
                                        </p:tav>
                                      </p:tavLst>
                                    </p:anim>
                                    <p:anim calcmode="lin" valueType="num">
                                      <p:cBhvr>
                                        <p:cTn id="43" dur="2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ppt_w</p:attrName>
                                        </p:attrNameLst>
                                      </p:cBhvr>
                                      <p:tavLst>
                                        <p:tav tm="0">
                                          <p:val>
                                            <p:fltVal val="0"/>
                                          </p:val>
                                        </p:tav>
                                        <p:tav tm="100000">
                                          <p:val>
                                            <p:strVal val="#ppt_w"/>
                                          </p:val>
                                        </p:tav>
                                      </p:tavLst>
                                    </p:anim>
                                    <p:anim calcmode="lin" valueType="num">
                                      <p:cBhvr>
                                        <p:cTn id="47" dur="2000" fill="hold"/>
                                        <p:tgtEl>
                                          <p:spTgt spid="11"/>
                                        </p:tgtEl>
                                        <p:attrNameLst>
                                          <p:attrName>ppt_h</p:attrName>
                                        </p:attrNameLst>
                                      </p:cBhvr>
                                      <p:tavLst>
                                        <p:tav tm="0">
                                          <p:val>
                                            <p:fltVal val="0"/>
                                          </p:val>
                                        </p:tav>
                                        <p:tav tm="100000">
                                          <p:val>
                                            <p:strVal val="#ppt_h"/>
                                          </p:val>
                                        </p:tav>
                                      </p:tavLst>
                                    </p:anim>
                                    <p:anim calcmode="lin" valueType="num">
                                      <p:cBhvr>
                                        <p:cTn id="48" dur="2000" fill="hold"/>
                                        <p:tgtEl>
                                          <p:spTgt spid="11"/>
                                        </p:tgtEl>
                                        <p:attrNameLst>
                                          <p:attrName>ppt_x</p:attrName>
                                        </p:attrNameLst>
                                      </p:cBhvr>
                                      <p:tavLst>
                                        <p:tav tm="0">
                                          <p:val>
                                            <p:fltVal val="0.5"/>
                                          </p:val>
                                        </p:tav>
                                        <p:tav tm="100000">
                                          <p:val>
                                            <p:strVal val="#ppt_x"/>
                                          </p:val>
                                        </p:tav>
                                      </p:tavLst>
                                    </p:anim>
                                    <p:anim calcmode="lin" valueType="num">
                                      <p:cBhvr>
                                        <p:cTn id="49" dur="2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2000" fill="hold"/>
                                        <p:tgtEl>
                                          <p:spTgt spid="12"/>
                                        </p:tgtEl>
                                        <p:attrNameLst>
                                          <p:attrName>ppt_w</p:attrName>
                                        </p:attrNameLst>
                                      </p:cBhvr>
                                      <p:tavLst>
                                        <p:tav tm="0">
                                          <p:val>
                                            <p:fltVal val="0"/>
                                          </p:val>
                                        </p:tav>
                                        <p:tav tm="100000">
                                          <p:val>
                                            <p:strVal val="#ppt_w"/>
                                          </p:val>
                                        </p:tav>
                                      </p:tavLst>
                                    </p:anim>
                                    <p:anim calcmode="lin" valueType="num">
                                      <p:cBhvr>
                                        <p:cTn id="53" dur="2000" fill="hold"/>
                                        <p:tgtEl>
                                          <p:spTgt spid="12"/>
                                        </p:tgtEl>
                                        <p:attrNameLst>
                                          <p:attrName>ppt_h</p:attrName>
                                        </p:attrNameLst>
                                      </p:cBhvr>
                                      <p:tavLst>
                                        <p:tav tm="0">
                                          <p:val>
                                            <p:fltVal val="0"/>
                                          </p:val>
                                        </p:tav>
                                        <p:tav tm="100000">
                                          <p:val>
                                            <p:strVal val="#ppt_h"/>
                                          </p:val>
                                        </p:tav>
                                      </p:tavLst>
                                    </p:anim>
                                    <p:anim calcmode="lin" valueType="num">
                                      <p:cBhvr>
                                        <p:cTn id="54" dur="2000" fill="hold"/>
                                        <p:tgtEl>
                                          <p:spTgt spid="12"/>
                                        </p:tgtEl>
                                        <p:attrNameLst>
                                          <p:attrName>ppt_x</p:attrName>
                                        </p:attrNameLst>
                                      </p:cBhvr>
                                      <p:tavLst>
                                        <p:tav tm="0">
                                          <p:val>
                                            <p:fltVal val="0.5"/>
                                          </p:val>
                                        </p:tav>
                                        <p:tav tm="100000">
                                          <p:val>
                                            <p:strVal val="#ppt_x"/>
                                          </p:val>
                                        </p:tav>
                                      </p:tavLst>
                                    </p:anim>
                                    <p:anim calcmode="lin" valueType="num">
                                      <p:cBhvr>
                                        <p:cTn id="55" dur="2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0"/>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2"/>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5"/>
                                        </p:tgtEl>
                                        <p:attrNameLst>
                                          <p:attrName>ppt_w</p:attrName>
                                        </p:attrNameLst>
                                      </p:cBhvr>
                                      <p:tavLst>
                                        <p:tav tm="0">
                                          <p:val>
                                            <p:strVal val="ppt_w"/>
                                          </p:val>
                                        </p:tav>
                                        <p:tav tm="100000">
                                          <p:val>
                                            <p:fltVal val="0"/>
                                          </p:val>
                                        </p:tav>
                                      </p:tavLst>
                                    </p:anim>
                                    <p:anim calcmode="lin" valueType="num">
                                      <p:cBhvr>
                                        <p:cTn id="75" dur="2000"/>
                                        <p:tgtEl>
                                          <p:spTgt spid="5"/>
                                        </p:tgtEl>
                                        <p:attrNameLst>
                                          <p:attrName>ppt_h</p:attrName>
                                        </p:attrNameLst>
                                      </p:cBhvr>
                                      <p:tavLst>
                                        <p:tav tm="0">
                                          <p:val>
                                            <p:strVal val="ppt_h"/>
                                          </p:val>
                                        </p:tav>
                                        <p:tav tm="100000">
                                          <p:val>
                                            <p:fltVal val="0"/>
                                          </p:val>
                                        </p:tav>
                                      </p:tavLst>
                                    </p:anim>
                                    <p:anim calcmode="lin" valueType="num">
                                      <p:cBhvr>
                                        <p:cTn id="76" dur="2000"/>
                                        <p:tgtEl>
                                          <p:spTgt spid="5"/>
                                        </p:tgtEl>
                                        <p:attrNameLst>
                                          <p:attrName>ppt_x</p:attrName>
                                        </p:attrNameLst>
                                      </p:cBhvr>
                                      <p:tavLst>
                                        <p:tav tm="0">
                                          <p:val>
                                            <p:strVal val="ppt_x"/>
                                          </p:val>
                                        </p:tav>
                                        <p:tav tm="100000">
                                          <p:val>
                                            <p:fltVal val="0.5"/>
                                          </p:val>
                                        </p:tav>
                                      </p:tavLst>
                                    </p:anim>
                                    <p:anim calcmode="lin" valueType="num">
                                      <p:cBhvr>
                                        <p:cTn id="77" dur="2000"/>
                                        <p:tgtEl>
                                          <p:spTgt spid="5"/>
                                        </p:tgtEl>
                                        <p:attrNameLst>
                                          <p:attrName>ppt_y</p:attrName>
                                        </p:attrNameLst>
                                      </p:cBhvr>
                                      <p:tavLst>
                                        <p:tav tm="0">
                                          <p:val>
                                            <p:strVal val="ppt_y"/>
                                          </p:val>
                                        </p:tav>
                                        <p:tav tm="100000">
                                          <p:val>
                                            <p:fltVal val="0.5"/>
                                          </p:val>
                                        </p:tav>
                                      </p:tavLst>
                                    </p:anim>
                                    <p:set>
                                      <p:cBhvr>
                                        <p:cTn id="78" dur="1" fill="hold">
                                          <p:stCondLst>
                                            <p:cond delay="1999"/>
                                          </p:stCondLst>
                                        </p:cTn>
                                        <p:tgtEl>
                                          <p:spTgt spid="5"/>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6"/>
                                        </p:tgtEl>
                                        <p:attrNameLst>
                                          <p:attrName>ppt_w</p:attrName>
                                        </p:attrNameLst>
                                      </p:cBhvr>
                                      <p:tavLst>
                                        <p:tav tm="0">
                                          <p:val>
                                            <p:strVal val="ppt_w"/>
                                          </p:val>
                                        </p:tav>
                                        <p:tav tm="100000">
                                          <p:val>
                                            <p:fltVal val="0"/>
                                          </p:val>
                                        </p:tav>
                                      </p:tavLst>
                                    </p:anim>
                                    <p:anim calcmode="lin" valueType="num">
                                      <p:cBhvr>
                                        <p:cTn id="81" dur="2000"/>
                                        <p:tgtEl>
                                          <p:spTgt spid="6"/>
                                        </p:tgtEl>
                                        <p:attrNameLst>
                                          <p:attrName>ppt_h</p:attrName>
                                        </p:attrNameLst>
                                      </p:cBhvr>
                                      <p:tavLst>
                                        <p:tav tm="0">
                                          <p:val>
                                            <p:strVal val="ppt_h"/>
                                          </p:val>
                                        </p:tav>
                                        <p:tav tm="100000">
                                          <p:val>
                                            <p:fltVal val="0"/>
                                          </p:val>
                                        </p:tav>
                                      </p:tavLst>
                                    </p:anim>
                                    <p:anim calcmode="lin" valueType="num">
                                      <p:cBhvr>
                                        <p:cTn id="82" dur="2000"/>
                                        <p:tgtEl>
                                          <p:spTgt spid="6"/>
                                        </p:tgtEl>
                                        <p:attrNameLst>
                                          <p:attrName>ppt_x</p:attrName>
                                        </p:attrNameLst>
                                      </p:cBhvr>
                                      <p:tavLst>
                                        <p:tav tm="0">
                                          <p:val>
                                            <p:strVal val="ppt_x"/>
                                          </p:val>
                                        </p:tav>
                                        <p:tav tm="100000">
                                          <p:val>
                                            <p:fltVal val="0.5"/>
                                          </p:val>
                                        </p:tav>
                                      </p:tavLst>
                                    </p:anim>
                                    <p:anim calcmode="lin" valueType="num">
                                      <p:cBhvr>
                                        <p:cTn id="83" dur="2000"/>
                                        <p:tgtEl>
                                          <p:spTgt spid="6"/>
                                        </p:tgtEl>
                                        <p:attrNameLst>
                                          <p:attrName>ppt_y</p:attrName>
                                        </p:attrNameLst>
                                      </p:cBhvr>
                                      <p:tavLst>
                                        <p:tav tm="0">
                                          <p:val>
                                            <p:strVal val="ppt_y"/>
                                          </p:val>
                                        </p:tav>
                                        <p:tav tm="100000">
                                          <p:val>
                                            <p:fltVal val="0.5"/>
                                          </p:val>
                                        </p:tav>
                                      </p:tavLst>
                                    </p:anim>
                                    <p:set>
                                      <p:cBhvr>
                                        <p:cTn id="84" dur="1" fill="hold">
                                          <p:stCondLst>
                                            <p:cond delay="1999"/>
                                          </p:stCondLst>
                                        </p:cTn>
                                        <p:tgtEl>
                                          <p:spTgt spid="6"/>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7"/>
                                        </p:tgtEl>
                                        <p:attrNameLst>
                                          <p:attrName>ppt_w</p:attrName>
                                        </p:attrNameLst>
                                      </p:cBhvr>
                                      <p:tavLst>
                                        <p:tav tm="0">
                                          <p:val>
                                            <p:strVal val="ppt_w"/>
                                          </p:val>
                                        </p:tav>
                                        <p:tav tm="100000">
                                          <p:val>
                                            <p:fltVal val="0"/>
                                          </p:val>
                                        </p:tav>
                                      </p:tavLst>
                                    </p:anim>
                                    <p:anim calcmode="lin" valueType="num">
                                      <p:cBhvr>
                                        <p:cTn id="87" dur="2000"/>
                                        <p:tgtEl>
                                          <p:spTgt spid="7"/>
                                        </p:tgtEl>
                                        <p:attrNameLst>
                                          <p:attrName>ppt_h</p:attrName>
                                        </p:attrNameLst>
                                      </p:cBhvr>
                                      <p:tavLst>
                                        <p:tav tm="0">
                                          <p:val>
                                            <p:strVal val="ppt_h"/>
                                          </p:val>
                                        </p:tav>
                                        <p:tav tm="100000">
                                          <p:val>
                                            <p:fltVal val="0"/>
                                          </p:val>
                                        </p:tav>
                                      </p:tavLst>
                                    </p:anim>
                                    <p:anim calcmode="lin" valueType="num">
                                      <p:cBhvr>
                                        <p:cTn id="88" dur="2000"/>
                                        <p:tgtEl>
                                          <p:spTgt spid="7"/>
                                        </p:tgtEl>
                                        <p:attrNameLst>
                                          <p:attrName>ppt_x</p:attrName>
                                        </p:attrNameLst>
                                      </p:cBhvr>
                                      <p:tavLst>
                                        <p:tav tm="0">
                                          <p:val>
                                            <p:strVal val="ppt_x"/>
                                          </p:val>
                                        </p:tav>
                                        <p:tav tm="100000">
                                          <p:val>
                                            <p:fltVal val="0.5"/>
                                          </p:val>
                                        </p:tav>
                                      </p:tavLst>
                                    </p:anim>
                                    <p:anim calcmode="lin" valueType="num">
                                      <p:cBhvr>
                                        <p:cTn id="89" dur="2000"/>
                                        <p:tgtEl>
                                          <p:spTgt spid="7"/>
                                        </p:tgtEl>
                                        <p:attrNameLst>
                                          <p:attrName>ppt_y</p:attrName>
                                        </p:attrNameLst>
                                      </p:cBhvr>
                                      <p:tavLst>
                                        <p:tav tm="0">
                                          <p:val>
                                            <p:strVal val="ppt_y"/>
                                          </p:val>
                                        </p:tav>
                                        <p:tav tm="100000">
                                          <p:val>
                                            <p:fltVal val="0.5"/>
                                          </p:val>
                                        </p:tav>
                                      </p:tavLst>
                                    </p:anim>
                                    <p:set>
                                      <p:cBhvr>
                                        <p:cTn id="90" dur="1" fill="hold">
                                          <p:stCondLst>
                                            <p:cond delay="1999"/>
                                          </p:stCondLst>
                                        </p:cTn>
                                        <p:tgtEl>
                                          <p:spTgt spid="7"/>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8"/>
                                        </p:tgtEl>
                                        <p:attrNameLst>
                                          <p:attrName>ppt_w</p:attrName>
                                        </p:attrNameLst>
                                      </p:cBhvr>
                                      <p:tavLst>
                                        <p:tav tm="0">
                                          <p:val>
                                            <p:strVal val="ppt_w"/>
                                          </p:val>
                                        </p:tav>
                                        <p:tav tm="100000">
                                          <p:val>
                                            <p:fltVal val="0"/>
                                          </p:val>
                                        </p:tav>
                                      </p:tavLst>
                                    </p:anim>
                                    <p:anim calcmode="lin" valueType="num">
                                      <p:cBhvr>
                                        <p:cTn id="93" dur="2000"/>
                                        <p:tgtEl>
                                          <p:spTgt spid="8"/>
                                        </p:tgtEl>
                                        <p:attrNameLst>
                                          <p:attrName>ppt_h</p:attrName>
                                        </p:attrNameLst>
                                      </p:cBhvr>
                                      <p:tavLst>
                                        <p:tav tm="0">
                                          <p:val>
                                            <p:strVal val="ppt_h"/>
                                          </p:val>
                                        </p:tav>
                                        <p:tav tm="100000">
                                          <p:val>
                                            <p:fltVal val="0"/>
                                          </p:val>
                                        </p:tav>
                                      </p:tavLst>
                                    </p:anim>
                                    <p:anim calcmode="lin" valueType="num">
                                      <p:cBhvr>
                                        <p:cTn id="94" dur="2000"/>
                                        <p:tgtEl>
                                          <p:spTgt spid="8"/>
                                        </p:tgtEl>
                                        <p:attrNameLst>
                                          <p:attrName>ppt_x</p:attrName>
                                        </p:attrNameLst>
                                      </p:cBhvr>
                                      <p:tavLst>
                                        <p:tav tm="0">
                                          <p:val>
                                            <p:strVal val="ppt_x"/>
                                          </p:val>
                                        </p:tav>
                                        <p:tav tm="100000">
                                          <p:val>
                                            <p:fltVal val="0.5"/>
                                          </p:val>
                                        </p:tav>
                                      </p:tavLst>
                                    </p:anim>
                                    <p:anim calcmode="lin" valueType="num">
                                      <p:cBhvr>
                                        <p:cTn id="95" dur="2000"/>
                                        <p:tgtEl>
                                          <p:spTgt spid="8"/>
                                        </p:tgtEl>
                                        <p:attrNameLst>
                                          <p:attrName>ppt_y</p:attrName>
                                        </p:attrNameLst>
                                      </p:cBhvr>
                                      <p:tavLst>
                                        <p:tav tm="0">
                                          <p:val>
                                            <p:strVal val="ppt_y"/>
                                          </p:val>
                                        </p:tav>
                                        <p:tav tm="100000">
                                          <p:val>
                                            <p:fltVal val="0.5"/>
                                          </p:val>
                                        </p:tav>
                                      </p:tavLst>
                                    </p:anim>
                                    <p:set>
                                      <p:cBhvr>
                                        <p:cTn id="96" dur="1" fill="hold">
                                          <p:stCondLst>
                                            <p:cond delay="1999"/>
                                          </p:stCondLst>
                                        </p:cTn>
                                        <p:tgtEl>
                                          <p:spTgt spid="8"/>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9"/>
                                        </p:tgtEl>
                                        <p:attrNameLst>
                                          <p:attrName>ppt_w</p:attrName>
                                        </p:attrNameLst>
                                      </p:cBhvr>
                                      <p:tavLst>
                                        <p:tav tm="0">
                                          <p:val>
                                            <p:strVal val="ppt_w"/>
                                          </p:val>
                                        </p:tav>
                                        <p:tav tm="100000">
                                          <p:val>
                                            <p:fltVal val="0"/>
                                          </p:val>
                                        </p:tav>
                                      </p:tavLst>
                                    </p:anim>
                                    <p:anim calcmode="lin" valueType="num">
                                      <p:cBhvr>
                                        <p:cTn id="99" dur="2000"/>
                                        <p:tgtEl>
                                          <p:spTgt spid="9"/>
                                        </p:tgtEl>
                                        <p:attrNameLst>
                                          <p:attrName>ppt_h</p:attrName>
                                        </p:attrNameLst>
                                      </p:cBhvr>
                                      <p:tavLst>
                                        <p:tav tm="0">
                                          <p:val>
                                            <p:strVal val="ppt_h"/>
                                          </p:val>
                                        </p:tav>
                                        <p:tav tm="100000">
                                          <p:val>
                                            <p:fltVal val="0"/>
                                          </p:val>
                                        </p:tav>
                                      </p:tavLst>
                                    </p:anim>
                                    <p:anim calcmode="lin" valueType="num">
                                      <p:cBhvr>
                                        <p:cTn id="100" dur="2000"/>
                                        <p:tgtEl>
                                          <p:spTgt spid="9"/>
                                        </p:tgtEl>
                                        <p:attrNameLst>
                                          <p:attrName>ppt_x</p:attrName>
                                        </p:attrNameLst>
                                      </p:cBhvr>
                                      <p:tavLst>
                                        <p:tav tm="0">
                                          <p:val>
                                            <p:strVal val="ppt_x"/>
                                          </p:val>
                                        </p:tav>
                                        <p:tav tm="100000">
                                          <p:val>
                                            <p:fltVal val="0.5"/>
                                          </p:val>
                                        </p:tav>
                                      </p:tavLst>
                                    </p:anim>
                                    <p:anim calcmode="lin" valueType="num">
                                      <p:cBhvr>
                                        <p:cTn id="101" dur="2000"/>
                                        <p:tgtEl>
                                          <p:spTgt spid="9"/>
                                        </p:tgtEl>
                                        <p:attrNameLst>
                                          <p:attrName>ppt_y</p:attrName>
                                        </p:attrNameLst>
                                      </p:cBhvr>
                                      <p:tavLst>
                                        <p:tav tm="0">
                                          <p:val>
                                            <p:strVal val="ppt_y"/>
                                          </p:val>
                                        </p:tav>
                                        <p:tav tm="100000">
                                          <p:val>
                                            <p:fltVal val="0.5"/>
                                          </p:val>
                                        </p:tav>
                                      </p:tavLst>
                                    </p:anim>
                                    <p:set>
                                      <p:cBhvr>
                                        <p:cTn id="102" dur="1" fill="hold">
                                          <p:stCondLst>
                                            <p:cond delay="1999"/>
                                          </p:stCondLst>
                                        </p:cTn>
                                        <p:tgtEl>
                                          <p:spTgt spid="9"/>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10"/>
                                        </p:tgtEl>
                                        <p:attrNameLst>
                                          <p:attrName>ppt_w</p:attrName>
                                        </p:attrNameLst>
                                      </p:cBhvr>
                                      <p:tavLst>
                                        <p:tav tm="0">
                                          <p:val>
                                            <p:strVal val="ppt_w"/>
                                          </p:val>
                                        </p:tav>
                                        <p:tav tm="100000">
                                          <p:val>
                                            <p:fltVal val="0"/>
                                          </p:val>
                                        </p:tav>
                                      </p:tavLst>
                                    </p:anim>
                                    <p:anim calcmode="lin" valueType="num">
                                      <p:cBhvr>
                                        <p:cTn id="105" dur="2000"/>
                                        <p:tgtEl>
                                          <p:spTgt spid="10"/>
                                        </p:tgtEl>
                                        <p:attrNameLst>
                                          <p:attrName>ppt_h</p:attrName>
                                        </p:attrNameLst>
                                      </p:cBhvr>
                                      <p:tavLst>
                                        <p:tav tm="0">
                                          <p:val>
                                            <p:strVal val="ppt_h"/>
                                          </p:val>
                                        </p:tav>
                                        <p:tav tm="100000">
                                          <p:val>
                                            <p:fltVal val="0"/>
                                          </p:val>
                                        </p:tav>
                                      </p:tavLst>
                                    </p:anim>
                                    <p:anim calcmode="lin" valueType="num">
                                      <p:cBhvr>
                                        <p:cTn id="106" dur="2000"/>
                                        <p:tgtEl>
                                          <p:spTgt spid="10"/>
                                        </p:tgtEl>
                                        <p:attrNameLst>
                                          <p:attrName>ppt_x</p:attrName>
                                        </p:attrNameLst>
                                      </p:cBhvr>
                                      <p:tavLst>
                                        <p:tav tm="0">
                                          <p:val>
                                            <p:strVal val="ppt_x"/>
                                          </p:val>
                                        </p:tav>
                                        <p:tav tm="100000">
                                          <p:val>
                                            <p:fltVal val="0.5"/>
                                          </p:val>
                                        </p:tav>
                                      </p:tavLst>
                                    </p:anim>
                                    <p:anim calcmode="lin" valueType="num">
                                      <p:cBhvr>
                                        <p:cTn id="107" dur="2000"/>
                                        <p:tgtEl>
                                          <p:spTgt spid="10"/>
                                        </p:tgtEl>
                                        <p:attrNameLst>
                                          <p:attrName>ppt_y</p:attrName>
                                        </p:attrNameLst>
                                      </p:cBhvr>
                                      <p:tavLst>
                                        <p:tav tm="0">
                                          <p:val>
                                            <p:strVal val="ppt_y"/>
                                          </p:val>
                                        </p:tav>
                                        <p:tav tm="100000">
                                          <p:val>
                                            <p:fltVal val="0.5"/>
                                          </p:val>
                                        </p:tav>
                                      </p:tavLst>
                                    </p:anim>
                                    <p:set>
                                      <p:cBhvr>
                                        <p:cTn id="108" dur="1" fill="hold">
                                          <p:stCondLst>
                                            <p:cond delay="1999"/>
                                          </p:stCondLst>
                                        </p:cTn>
                                        <p:tgtEl>
                                          <p:spTgt spid="10"/>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11"/>
                                        </p:tgtEl>
                                        <p:attrNameLst>
                                          <p:attrName>ppt_w</p:attrName>
                                        </p:attrNameLst>
                                      </p:cBhvr>
                                      <p:tavLst>
                                        <p:tav tm="0">
                                          <p:val>
                                            <p:strVal val="ppt_w"/>
                                          </p:val>
                                        </p:tav>
                                        <p:tav tm="100000">
                                          <p:val>
                                            <p:fltVal val="0"/>
                                          </p:val>
                                        </p:tav>
                                      </p:tavLst>
                                    </p:anim>
                                    <p:anim calcmode="lin" valueType="num">
                                      <p:cBhvr>
                                        <p:cTn id="111" dur="2000"/>
                                        <p:tgtEl>
                                          <p:spTgt spid="11"/>
                                        </p:tgtEl>
                                        <p:attrNameLst>
                                          <p:attrName>ppt_h</p:attrName>
                                        </p:attrNameLst>
                                      </p:cBhvr>
                                      <p:tavLst>
                                        <p:tav tm="0">
                                          <p:val>
                                            <p:strVal val="ppt_h"/>
                                          </p:val>
                                        </p:tav>
                                        <p:tav tm="100000">
                                          <p:val>
                                            <p:fltVal val="0"/>
                                          </p:val>
                                        </p:tav>
                                      </p:tavLst>
                                    </p:anim>
                                    <p:anim calcmode="lin" valueType="num">
                                      <p:cBhvr>
                                        <p:cTn id="112" dur="2000"/>
                                        <p:tgtEl>
                                          <p:spTgt spid="11"/>
                                        </p:tgtEl>
                                        <p:attrNameLst>
                                          <p:attrName>ppt_x</p:attrName>
                                        </p:attrNameLst>
                                      </p:cBhvr>
                                      <p:tavLst>
                                        <p:tav tm="0">
                                          <p:val>
                                            <p:strVal val="ppt_x"/>
                                          </p:val>
                                        </p:tav>
                                        <p:tav tm="100000">
                                          <p:val>
                                            <p:fltVal val="0.5"/>
                                          </p:val>
                                        </p:tav>
                                      </p:tavLst>
                                    </p:anim>
                                    <p:anim calcmode="lin" valueType="num">
                                      <p:cBhvr>
                                        <p:cTn id="113" dur="2000"/>
                                        <p:tgtEl>
                                          <p:spTgt spid="11"/>
                                        </p:tgtEl>
                                        <p:attrNameLst>
                                          <p:attrName>ppt_y</p:attrName>
                                        </p:attrNameLst>
                                      </p:cBhvr>
                                      <p:tavLst>
                                        <p:tav tm="0">
                                          <p:val>
                                            <p:strVal val="ppt_y"/>
                                          </p:val>
                                        </p:tav>
                                        <p:tav tm="100000">
                                          <p:val>
                                            <p:fltVal val="0.5"/>
                                          </p:val>
                                        </p:tav>
                                      </p:tavLst>
                                    </p:anim>
                                    <p:set>
                                      <p:cBhvr>
                                        <p:cTn id="114" dur="1" fill="hold">
                                          <p:stCondLst>
                                            <p:cond delay="1999"/>
                                          </p:stCondLst>
                                        </p:cTn>
                                        <p:tgtEl>
                                          <p:spTgt spid="11"/>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2"/>
                                        </p:tgtEl>
                                        <p:attrNameLst>
                                          <p:attrName>ppt_w</p:attrName>
                                        </p:attrNameLst>
                                      </p:cBhvr>
                                      <p:tavLst>
                                        <p:tav tm="0">
                                          <p:val>
                                            <p:strVal val="ppt_w"/>
                                          </p:val>
                                        </p:tav>
                                        <p:tav tm="100000">
                                          <p:val>
                                            <p:fltVal val="0"/>
                                          </p:val>
                                        </p:tav>
                                      </p:tavLst>
                                    </p:anim>
                                    <p:anim calcmode="lin" valueType="num">
                                      <p:cBhvr>
                                        <p:cTn id="117" dur="2000"/>
                                        <p:tgtEl>
                                          <p:spTgt spid="12"/>
                                        </p:tgtEl>
                                        <p:attrNameLst>
                                          <p:attrName>ppt_h</p:attrName>
                                        </p:attrNameLst>
                                      </p:cBhvr>
                                      <p:tavLst>
                                        <p:tav tm="0">
                                          <p:val>
                                            <p:strVal val="ppt_h"/>
                                          </p:val>
                                        </p:tav>
                                        <p:tav tm="100000">
                                          <p:val>
                                            <p:fltVal val="0"/>
                                          </p:val>
                                        </p:tav>
                                      </p:tavLst>
                                    </p:anim>
                                    <p:anim calcmode="lin" valueType="num">
                                      <p:cBhvr>
                                        <p:cTn id="118" dur="2000"/>
                                        <p:tgtEl>
                                          <p:spTgt spid="12"/>
                                        </p:tgtEl>
                                        <p:attrNameLst>
                                          <p:attrName>ppt_x</p:attrName>
                                        </p:attrNameLst>
                                      </p:cBhvr>
                                      <p:tavLst>
                                        <p:tav tm="0">
                                          <p:val>
                                            <p:strVal val="ppt_x"/>
                                          </p:val>
                                        </p:tav>
                                        <p:tav tm="100000">
                                          <p:val>
                                            <p:fltVal val="0.5"/>
                                          </p:val>
                                        </p:tav>
                                      </p:tavLst>
                                    </p:anim>
                                    <p:anim calcmode="lin" valueType="num">
                                      <p:cBhvr>
                                        <p:cTn id="119" dur="2000"/>
                                        <p:tgtEl>
                                          <p:spTgt spid="12"/>
                                        </p:tgtEl>
                                        <p:attrNameLst>
                                          <p:attrName>ppt_y</p:attrName>
                                        </p:attrNameLst>
                                      </p:cBhvr>
                                      <p:tavLst>
                                        <p:tav tm="0">
                                          <p:val>
                                            <p:strVal val="ppt_y"/>
                                          </p:val>
                                        </p:tav>
                                        <p:tav tm="100000">
                                          <p:val>
                                            <p:fltVal val="0.5"/>
                                          </p:val>
                                        </p:tav>
                                      </p:tavLst>
                                    </p:anim>
                                    <p:set>
                                      <p:cBhvr>
                                        <p:cTn id="120" dur="1" fill="hold">
                                          <p:stCondLst>
                                            <p:cond delay="1999"/>
                                          </p:stCondLst>
                                        </p:cTn>
                                        <p:tgtEl>
                                          <p:spTgt spid="12"/>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4/3*#ppt_w"/>
                                          </p:val>
                                        </p:tav>
                                        <p:tav tm="100000">
                                          <p:val>
                                            <p:strVal val="#ppt_w"/>
                                          </p:val>
                                        </p:tav>
                                      </p:tavLst>
                                    </p:anim>
                                    <p:anim calcmode="lin" valueType="num">
                                      <p:cBhvr>
                                        <p:cTn id="140" dur="2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9C2ED">
                  <a:shade val="67500"/>
                  <a:satMod val="115000"/>
                </a:srgbClr>
              </a:gs>
              <a:gs pos="100000">
                <a:srgbClr val="09C2ED">
                  <a:shade val="100000"/>
                  <a:satMod val="115000"/>
                </a:srgbClr>
              </a:gs>
            </a:gsLst>
            <a:lin ang="16200000" scaled="1"/>
            <a:tileRect/>
          </a:gra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1571604" y="0"/>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0"/>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857232"/>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857232"/>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1714512"/>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1714512"/>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2571744"/>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2571744"/>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3429024"/>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3429024"/>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571604" y="4286256"/>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429124" y="4286256"/>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1571604" y="5143536"/>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4429124" y="5143536"/>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1571604" y="6000768"/>
            <a:ext cx="278605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4429124" y="6000768"/>
            <a:ext cx="2776590" cy="1285884"/>
          </a:xfrm>
          <a:prstGeom prst="wave">
            <a:avLst>
              <a:gd name="adj1" fmla="val 20000"/>
              <a:gd name="adj2" fmla="val 0"/>
            </a:avLst>
          </a:prstGeom>
          <a:blipFill dpi="0" rotWithShape="1">
            <a:blip r:embed="rId3">
              <a:duotone>
                <a:prstClr val="black"/>
                <a:srgbClr val="00E3DE">
                  <a:tint val="45000"/>
                  <a:satMod val="400000"/>
                </a:srgb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735809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1+#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1+#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2000" fill="hold"/>
                                        <p:tgtEl>
                                          <p:spTgt spid="13"/>
                                        </p:tgtEl>
                                        <p:attrNameLst>
                                          <p:attrName>ppt_x</p:attrName>
                                        </p:attrNameLst>
                                      </p:cBhvr>
                                      <p:tavLst>
                                        <p:tav tm="0">
                                          <p:val>
                                            <p:strVal val="1+#ppt_w/2"/>
                                          </p:val>
                                        </p:tav>
                                        <p:tav tm="100000">
                                          <p:val>
                                            <p:strVal val="#ppt_x"/>
                                          </p:val>
                                        </p:tav>
                                      </p:tavLst>
                                    </p:anim>
                                    <p:anim calcmode="lin" valueType="num">
                                      <p:cBhvr additive="base">
                                        <p:cTn id="27" dur="2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2000" fill="hold"/>
                                        <p:tgtEl>
                                          <p:spTgt spid="15"/>
                                        </p:tgtEl>
                                        <p:attrNameLst>
                                          <p:attrName>ppt_x</p:attrName>
                                        </p:attrNameLst>
                                      </p:cBhvr>
                                      <p:tavLst>
                                        <p:tav tm="0">
                                          <p:val>
                                            <p:strVal val="1+#ppt_w/2"/>
                                          </p:val>
                                        </p:tav>
                                        <p:tav tm="100000">
                                          <p:val>
                                            <p:strVal val="#ppt_x"/>
                                          </p:val>
                                        </p:tav>
                                      </p:tavLst>
                                    </p:anim>
                                    <p:anim calcmode="lin" valueType="num">
                                      <p:cBhvr additive="base">
                                        <p:cTn id="31" dur="2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2000" fill="hold"/>
                                        <p:tgtEl>
                                          <p:spTgt spid="17"/>
                                        </p:tgtEl>
                                        <p:attrNameLst>
                                          <p:attrName>ppt_x</p:attrName>
                                        </p:attrNameLst>
                                      </p:cBhvr>
                                      <p:tavLst>
                                        <p:tav tm="0">
                                          <p:val>
                                            <p:strVal val="1+#ppt_w/2"/>
                                          </p:val>
                                        </p:tav>
                                        <p:tav tm="100000">
                                          <p:val>
                                            <p:strVal val="#ppt_x"/>
                                          </p:val>
                                        </p:tav>
                                      </p:tavLst>
                                    </p:anim>
                                    <p:anim calcmode="lin" valueType="num">
                                      <p:cBhvr additive="base">
                                        <p:cTn id="35" dur="2000" fill="hold"/>
                                        <p:tgtEl>
                                          <p:spTgt spid="1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1+#ppt_w/2"/>
                                          </p:val>
                                        </p:tav>
                                        <p:tav tm="100000">
                                          <p:val>
                                            <p:strVal val="#ppt_x"/>
                                          </p:val>
                                        </p:tav>
                                      </p:tavLst>
                                    </p:anim>
                                    <p:anim calcmode="lin" valueType="num">
                                      <p:cBhvr additive="base">
                                        <p:cTn id="39" dur="2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2000" fill="hold"/>
                                        <p:tgtEl>
                                          <p:spTgt spid="6"/>
                                        </p:tgtEl>
                                        <p:attrNameLst>
                                          <p:attrName>ppt_x</p:attrName>
                                        </p:attrNameLst>
                                      </p:cBhvr>
                                      <p:tavLst>
                                        <p:tav tm="0">
                                          <p:val>
                                            <p:strVal val="0-#ppt_w/2"/>
                                          </p:val>
                                        </p:tav>
                                        <p:tav tm="100000">
                                          <p:val>
                                            <p:strVal val="#ppt_x"/>
                                          </p:val>
                                        </p:tav>
                                      </p:tavLst>
                                    </p:anim>
                                    <p:anim calcmode="lin" valueType="num">
                                      <p:cBhvr additive="base">
                                        <p:cTn id="43" dur="2000" fill="hold"/>
                                        <p:tgtEl>
                                          <p:spTgt spid="6"/>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000" fill="hold"/>
                                        <p:tgtEl>
                                          <p:spTgt spid="8"/>
                                        </p:tgtEl>
                                        <p:attrNameLst>
                                          <p:attrName>ppt_x</p:attrName>
                                        </p:attrNameLst>
                                      </p:cBhvr>
                                      <p:tavLst>
                                        <p:tav tm="0">
                                          <p:val>
                                            <p:strVal val="0-#ppt_w/2"/>
                                          </p:val>
                                        </p:tav>
                                        <p:tav tm="100000">
                                          <p:val>
                                            <p:strVal val="#ppt_x"/>
                                          </p:val>
                                        </p:tav>
                                      </p:tavLst>
                                    </p:anim>
                                    <p:anim calcmode="lin" valueType="num">
                                      <p:cBhvr additive="base">
                                        <p:cTn id="47" dur="20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0-#ppt_w/2"/>
                                          </p:val>
                                        </p:tav>
                                        <p:tav tm="100000">
                                          <p:val>
                                            <p:strVal val="#ppt_x"/>
                                          </p:val>
                                        </p:tav>
                                      </p:tavLst>
                                    </p:anim>
                                    <p:anim calcmode="lin" valueType="num">
                                      <p:cBhvr additive="base">
                                        <p:cTn id="51" dur="2000" fill="hold"/>
                                        <p:tgtEl>
                                          <p:spTgt spid="10"/>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0-#ppt_w/2"/>
                                          </p:val>
                                        </p:tav>
                                        <p:tav tm="100000">
                                          <p:val>
                                            <p:strVal val="#ppt_x"/>
                                          </p:val>
                                        </p:tav>
                                      </p:tavLst>
                                    </p:anim>
                                    <p:anim calcmode="lin" valueType="num">
                                      <p:cBhvr additive="base">
                                        <p:cTn id="55" dur="2000" fill="hold"/>
                                        <p:tgtEl>
                                          <p:spTgt spid="1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0-#ppt_w/2"/>
                                          </p:val>
                                        </p:tav>
                                        <p:tav tm="100000">
                                          <p:val>
                                            <p:strVal val="#ppt_x"/>
                                          </p:val>
                                        </p:tav>
                                      </p:tavLst>
                                    </p:anim>
                                    <p:anim calcmode="lin" valueType="num">
                                      <p:cBhvr additive="base">
                                        <p:cTn id="59" dur="2000" fill="hold"/>
                                        <p:tgtEl>
                                          <p:spTgt spid="14"/>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2000" fill="hold"/>
                                        <p:tgtEl>
                                          <p:spTgt spid="18"/>
                                        </p:tgtEl>
                                        <p:attrNameLst>
                                          <p:attrName>ppt_x</p:attrName>
                                        </p:attrNameLst>
                                      </p:cBhvr>
                                      <p:tavLst>
                                        <p:tav tm="0">
                                          <p:val>
                                            <p:strVal val="0-#ppt_w/2"/>
                                          </p:val>
                                        </p:tav>
                                        <p:tav tm="100000">
                                          <p:val>
                                            <p:strVal val="#ppt_x"/>
                                          </p:val>
                                        </p:tav>
                                      </p:tavLst>
                                    </p:anim>
                                    <p:anim calcmode="lin" valueType="num">
                                      <p:cBhvr additive="base">
                                        <p:cTn id="67" dur="20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0-#ppt_w/2"/>
                                          </p:val>
                                        </p:tav>
                                        <p:tav tm="100000">
                                          <p:val>
                                            <p:strVal val="#ppt_x"/>
                                          </p:val>
                                        </p:tav>
                                      </p:tavLst>
                                    </p:anim>
                                    <p:anim calcmode="lin" valueType="num">
                                      <p:cBhvr additive="base">
                                        <p:cTn id="71" dur="2000" fill="hold"/>
                                        <p:tgtEl>
                                          <p:spTgt spid="20"/>
                                        </p:tgtEl>
                                        <p:attrNameLst>
                                          <p:attrName>ppt_y</p:attrName>
                                        </p:attrNameLst>
                                      </p:cBhvr>
                                      <p:tavLst>
                                        <p:tav tm="0">
                                          <p:val>
                                            <p:strVal val="#ppt_y"/>
                                          </p:val>
                                        </p:tav>
                                        <p:tav tm="100000">
                                          <p:val>
                                            <p:strVal val="#ppt_y"/>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2000" fill="hold"/>
                                        <p:tgtEl>
                                          <p:spTgt spid="6"/>
                                        </p:tgtEl>
                                        <p:attrNameLst>
                                          <p:attrName>ppt_w</p:attrName>
                                        </p:attrNameLst>
                                      </p:cBhvr>
                                      <p:tavLst>
                                        <p:tav tm="0">
                                          <p:val>
                                            <p:strVal val="#ppt_w"/>
                                          </p:val>
                                        </p:tav>
                                        <p:tav tm="100000">
                                          <p:val>
                                            <p:strVal val="#ppt_w"/>
                                          </p:val>
                                        </p:tav>
                                      </p:tavLst>
                                    </p:anim>
                                    <p:anim calcmode="lin" valueType="num">
                                      <p:cBhvr>
                                        <p:cTn id="75" dur="2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p:val>
                                            <p:strVal val="#ppt_w"/>
                                          </p:val>
                                        </p:tav>
                                        <p:tav tm="100000">
                                          <p:val>
                                            <p:strVal val="#ppt_w"/>
                                          </p:val>
                                        </p:tav>
                                      </p:tavLst>
                                    </p:anim>
                                    <p:anim calcmode="lin" valueType="num">
                                      <p:cBhvr>
                                        <p:cTn id="79" dur="20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2000" fill="hold"/>
                                        <p:tgtEl>
                                          <p:spTgt spid="10"/>
                                        </p:tgtEl>
                                        <p:attrNameLst>
                                          <p:attrName>ppt_w</p:attrName>
                                        </p:attrNameLst>
                                      </p:cBhvr>
                                      <p:tavLst>
                                        <p:tav tm="0">
                                          <p:val>
                                            <p:strVal val="#ppt_w"/>
                                          </p:val>
                                        </p:tav>
                                        <p:tav tm="100000">
                                          <p:val>
                                            <p:strVal val="#ppt_w"/>
                                          </p:val>
                                        </p:tav>
                                      </p:tavLst>
                                    </p:anim>
                                    <p:anim calcmode="lin" valueType="num">
                                      <p:cBhvr>
                                        <p:cTn id="83" dur="2000" fill="hold"/>
                                        <p:tgtEl>
                                          <p:spTgt spid="10"/>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2000" fill="hold"/>
                                        <p:tgtEl>
                                          <p:spTgt spid="12"/>
                                        </p:tgtEl>
                                        <p:attrNameLst>
                                          <p:attrName>ppt_w</p:attrName>
                                        </p:attrNameLst>
                                      </p:cBhvr>
                                      <p:tavLst>
                                        <p:tav tm="0">
                                          <p:val>
                                            <p:strVal val="#ppt_w"/>
                                          </p:val>
                                        </p:tav>
                                        <p:tav tm="100000">
                                          <p:val>
                                            <p:strVal val="#ppt_w"/>
                                          </p:val>
                                        </p:tav>
                                      </p:tavLst>
                                    </p:anim>
                                    <p:anim calcmode="lin" valueType="num">
                                      <p:cBhvr>
                                        <p:cTn id="87" dur="2000" fill="hold"/>
                                        <p:tgtEl>
                                          <p:spTgt spid="12"/>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p:cTn id="90" dur="2000" fill="hold"/>
                                        <p:tgtEl>
                                          <p:spTgt spid="14"/>
                                        </p:tgtEl>
                                        <p:attrNameLst>
                                          <p:attrName>ppt_w</p:attrName>
                                        </p:attrNameLst>
                                      </p:cBhvr>
                                      <p:tavLst>
                                        <p:tav tm="0">
                                          <p:val>
                                            <p:strVal val="#ppt_w"/>
                                          </p:val>
                                        </p:tav>
                                        <p:tav tm="100000">
                                          <p:val>
                                            <p:strVal val="#ppt_w"/>
                                          </p:val>
                                        </p:tav>
                                      </p:tavLst>
                                    </p:anim>
                                    <p:anim calcmode="lin" valueType="num">
                                      <p:cBhvr>
                                        <p:cTn id="91" dur="2000" fill="hold"/>
                                        <p:tgtEl>
                                          <p:spTgt spid="14"/>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2000" fill="hold"/>
                                        <p:tgtEl>
                                          <p:spTgt spid="16"/>
                                        </p:tgtEl>
                                        <p:attrNameLst>
                                          <p:attrName>ppt_w</p:attrName>
                                        </p:attrNameLst>
                                      </p:cBhvr>
                                      <p:tavLst>
                                        <p:tav tm="0">
                                          <p:val>
                                            <p:strVal val="#ppt_w"/>
                                          </p:val>
                                        </p:tav>
                                        <p:tav tm="100000">
                                          <p:val>
                                            <p:strVal val="#ppt_w"/>
                                          </p:val>
                                        </p:tav>
                                      </p:tavLst>
                                    </p:anim>
                                    <p:anim calcmode="lin" valueType="num">
                                      <p:cBhvr>
                                        <p:cTn id="95" dur="2000" fill="hold"/>
                                        <p:tgtEl>
                                          <p:spTgt spid="16"/>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p:cTn id="98" dur="2000" fill="hold"/>
                                        <p:tgtEl>
                                          <p:spTgt spid="18"/>
                                        </p:tgtEl>
                                        <p:attrNameLst>
                                          <p:attrName>ppt_w</p:attrName>
                                        </p:attrNameLst>
                                      </p:cBhvr>
                                      <p:tavLst>
                                        <p:tav tm="0">
                                          <p:val>
                                            <p:strVal val="#ppt_w"/>
                                          </p:val>
                                        </p:tav>
                                        <p:tav tm="100000">
                                          <p:val>
                                            <p:strVal val="#ppt_w"/>
                                          </p:val>
                                        </p:tav>
                                      </p:tavLst>
                                    </p:anim>
                                    <p:anim calcmode="lin" valueType="num">
                                      <p:cBhvr>
                                        <p:cTn id="99" dur="2000" fill="hold"/>
                                        <p:tgtEl>
                                          <p:spTgt spid="18"/>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2000" fill="hold"/>
                                        <p:tgtEl>
                                          <p:spTgt spid="20"/>
                                        </p:tgtEl>
                                        <p:attrNameLst>
                                          <p:attrName>ppt_w</p:attrName>
                                        </p:attrNameLst>
                                      </p:cBhvr>
                                      <p:tavLst>
                                        <p:tav tm="0">
                                          <p:val>
                                            <p:strVal val="#ppt_w"/>
                                          </p:val>
                                        </p:tav>
                                        <p:tav tm="100000">
                                          <p:val>
                                            <p:strVal val="#ppt_w"/>
                                          </p:val>
                                        </p:tav>
                                      </p:tavLst>
                                    </p:anim>
                                    <p:anim calcmode="lin" valueType="num">
                                      <p:cBhvr>
                                        <p:cTn id="103" dur="2000" fill="hold"/>
                                        <p:tgtEl>
                                          <p:spTgt spid="2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p:cTn id="106" dur="2000" fill="hold"/>
                                        <p:tgtEl>
                                          <p:spTgt spid="5"/>
                                        </p:tgtEl>
                                        <p:attrNameLst>
                                          <p:attrName>ppt_w</p:attrName>
                                        </p:attrNameLst>
                                      </p:cBhvr>
                                      <p:tavLst>
                                        <p:tav tm="0">
                                          <p:val>
                                            <p:strVal val="#ppt_w"/>
                                          </p:val>
                                        </p:tav>
                                        <p:tav tm="100000">
                                          <p:val>
                                            <p:strVal val="#ppt_w"/>
                                          </p:val>
                                        </p:tav>
                                      </p:tavLst>
                                    </p:anim>
                                    <p:anim calcmode="lin" valueType="num">
                                      <p:cBhvr>
                                        <p:cTn id="107" dur="2000" fill="hold"/>
                                        <p:tgtEl>
                                          <p:spTgt spid="5"/>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9"/>
                                        </p:tgtEl>
                                        <p:attrNameLst>
                                          <p:attrName>style.visibility</p:attrName>
                                        </p:attrNameLst>
                                      </p:cBhvr>
                                      <p:to>
                                        <p:strVal val="visible"/>
                                      </p:to>
                                    </p:set>
                                    <p:anim calcmode="lin" valueType="num">
                                      <p:cBhvr>
                                        <p:cTn id="114" dur="2000" fill="hold"/>
                                        <p:tgtEl>
                                          <p:spTgt spid="9"/>
                                        </p:tgtEl>
                                        <p:attrNameLst>
                                          <p:attrName>ppt_w</p:attrName>
                                        </p:attrNameLst>
                                      </p:cBhvr>
                                      <p:tavLst>
                                        <p:tav tm="0">
                                          <p:val>
                                            <p:strVal val="#ppt_w"/>
                                          </p:val>
                                        </p:tav>
                                        <p:tav tm="100000">
                                          <p:val>
                                            <p:strVal val="#ppt_w"/>
                                          </p:val>
                                        </p:tav>
                                      </p:tavLst>
                                    </p:anim>
                                    <p:anim calcmode="lin" valueType="num">
                                      <p:cBhvr>
                                        <p:cTn id="115" dur="2000" fill="hold"/>
                                        <p:tgtEl>
                                          <p:spTgt spid="9"/>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2000" fill="hold"/>
                                        <p:tgtEl>
                                          <p:spTgt spid="11"/>
                                        </p:tgtEl>
                                        <p:attrNameLst>
                                          <p:attrName>ppt_w</p:attrName>
                                        </p:attrNameLst>
                                      </p:cBhvr>
                                      <p:tavLst>
                                        <p:tav tm="0">
                                          <p:val>
                                            <p:strVal val="#ppt_w"/>
                                          </p:val>
                                        </p:tav>
                                        <p:tav tm="100000">
                                          <p:val>
                                            <p:strVal val="#ppt_w"/>
                                          </p:val>
                                        </p:tav>
                                      </p:tavLst>
                                    </p:anim>
                                    <p:anim calcmode="lin" valueType="num">
                                      <p:cBhvr>
                                        <p:cTn id="119" dur="2000" fill="hold"/>
                                        <p:tgtEl>
                                          <p:spTgt spid="11"/>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p:cTn id="122" dur="2000" fill="hold"/>
                                        <p:tgtEl>
                                          <p:spTgt spid="13"/>
                                        </p:tgtEl>
                                        <p:attrNameLst>
                                          <p:attrName>ppt_w</p:attrName>
                                        </p:attrNameLst>
                                      </p:cBhvr>
                                      <p:tavLst>
                                        <p:tav tm="0">
                                          <p:val>
                                            <p:strVal val="#ppt_w"/>
                                          </p:val>
                                        </p:tav>
                                        <p:tav tm="100000">
                                          <p:val>
                                            <p:strVal val="#ppt_w"/>
                                          </p:val>
                                        </p:tav>
                                      </p:tavLst>
                                    </p:anim>
                                    <p:anim calcmode="lin" valueType="num">
                                      <p:cBhvr>
                                        <p:cTn id="123" dur="2000" fill="hold"/>
                                        <p:tgtEl>
                                          <p:spTgt spid="13"/>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p:cTn id="126" dur="2000" fill="hold"/>
                                        <p:tgtEl>
                                          <p:spTgt spid="15"/>
                                        </p:tgtEl>
                                        <p:attrNameLst>
                                          <p:attrName>ppt_w</p:attrName>
                                        </p:attrNameLst>
                                      </p:cBhvr>
                                      <p:tavLst>
                                        <p:tav tm="0">
                                          <p:val>
                                            <p:strVal val="#ppt_w"/>
                                          </p:val>
                                        </p:tav>
                                        <p:tav tm="100000">
                                          <p:val>
                                            <p:strVal val="#ppt_w"/>
                                          </p:val>
                                        </p:tav>
                                      </p:tavLst>
                                    </p:anim>
                                    <p:anim calcmode="lin" valueType="num">
                                      <p:cBhvr>
                                        <p:cTn id="127" dur="2000" fill="hold"/>
                                        <p:tgtEl>
                                          <p:spTgt spid="15"/>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2000" fill="hold"/>
                                        <p:tgtEl>
                                          <p:spTgt spid="17"/>
                                        </p:tgtEl>
                                        <p:attrNameLst>
                                          <p:attrName>ppt_w</p:attrName>
                                        </p:attrNameLst>
                                      </p:cBhvr>
                                      <p:tavLst>
                                        <p:tav tm="0">
                                          <p:val>
                                            <p:strVal val="#ppt_w"/>
                                          </p:val>
                                        </p:tav>
                                        <p:tav tm="100000">
                                          <p:val>
                                            <p:strVal val="#ppt_w"/>
                                          </p:val>
                                        </p:tav>
                                      </p:tavLst>
                                    </p:anim>
                                    <p:anim calcmode="lin" valueType="num">
                                      <p:cBhvr>
                                        <p:cTn id="131" dur="2000" fill="hold"/>
                                        <p:tgtEl>
                                          <p:spTgt spid="1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 calcmode="lin" valueType="num">
                                      <p:cBhvr>
                                        <p:cTn id="134" dur="2000" fill="hold"/>
                                        <p:tgtEl>
                                          <p:spTgt spid="19"/>
                                        </p:tgtEl>
                                        <p:attrNameLst>
                                          <p:attrName>ppt_w</p:attrName>
                                        </p:attrNameLst>
                                      </p:cBhvr>
                                      <p:tavLst>
                                        <p:tav tm="0">
                                          <p:val>
                                            <p:strVal val="#ppt_w"/>
                                          </p:val>
                                        </p:tav>
                                        <p:tav tm="100000">
                                          <p:val>
                                            <p:strVal val="#ppt_w"/>
                                          </p:val>
                                        </p:tav>
                                      </p:tavLst>
                                    </p:anim>
                                    <p:anim calcmode="lin" valueType="num">
                                      <p:cBhvr>
                                        <p:cTn id="135" dur="2000" fill="hold"/>
                                        <p:tgtEl>
                                          <p:spTgt spid="19"/>
                                        </p:tgtEl>
                                        <p:attrNameLst>
                                          <p:attrName>ppt_h</p:attrName>
                                        </p:attrNameLst>
                                      </p:cBhvr>
                                      <p:tavLst>
                                        <p:tav tm="0" fmla="#ppt_h*sin(2.5*pi*$)">
                                          <p:val>
                                            <p:fltVal val="0"/>
                                          </p:val>
                                        </p:tav>
                                        <p:tav tm="100000">
                                          <p:val>
                                            <p:fltVal val="1"/>
                                          </p:val>
                                        </p:tav>
                                      </p:tavLst>
                                    </p:anim>
                                  </p:childTnLst>
                                </p:cTn>
                              </p:par>
                              <p:par>
                                <p:cTn id="136" presetID="8" presetClass="emph" presetSubtype="0" fill="hold" grpId="2" nodeType="withEffect">
                                  <p:stCondLst>
                                    <p:cond delay="0"/>
                                  </p:stCondLst>
                                  <p:childTnLst>
                                    <p:animRot by="21600000">
                                      <p:cBhvr>
                                        <p:cTn id="137" dur="2000" fill="hold"/>
                                        <p:tgtEl>
                                          <p:spTgt spid="5"/>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15"/>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7"/>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9"/>
                                        </p:tgtEl>
                                        <p:attrNameLst>
                                          <p:attrName>r</p:attrName>
                                        </p:attrNameLst>
                                      </p:cBhvr>
                                    </p:animRot>
                                  </p:childTnLst>
                                </p:cTn>
                              </p:par>
                              <p:par>
                                <p:cTn id="152" presetID="8" presetClass="emph" presetSubtype="0" fill="hold" grpId="2" nodeType="withEffect">
                                  <p:stCondLst>
                                    <p:cond delay="0"/>
                                  </p:stCondLst>
                                  <p:childTnLst>
                                    <p:animRot by="-21600000">
                                      <p:cBhvr>
                                        <p:cTn id="153" dur="2000" fill="hold"/>
                                        <p:tgtEl>
                                          <p:spTgt spid="6"/>
                                        </p:tgtEl>
                                        <p:attrNameLst>
                                          <p:attrName>r</p:attrName>
                                        </p:attrNameLst>
                                      </p:cBhvr>
                                    </p:animRot>
                                  </p:childTnLst>
                                </p:cTn>
                              </p:par>
                              <p:par>
                                <p:cTn id="154" presetID="8" presetClass="emph" presetSubtype="0" fill="hold" grpId="2" nodeType="withEffect">
                                  <p:stCondLst>
                                    <p:cond delay="0"/>
                                  </p:stCondLst>
                                  <p:childTnLst>
                                    <p:animRot by="-21600000">
                                      <p:cBhvr>
                                        <p:cTn id="155" dur="2000" fill="hold"/>
                                        <p:tgtEl>
                                          <p:spTgt spid="8"/>
                                        </p:tgtEl>
                                        <p:attrNameLst>
                                          <p:attrName>r</p:attrName>
                                        </p:attrNameLst>
                                      </p:cBhvr>
                                    </p:animRot>
                                  </p:childTnLst>
                                </p:cTn>
                              </p:par>
                              <p:par>
                                <p:cTn id="156" presetID="8" presetClass="emph" presetSubtype="0" fill="hold" grpId="2" nodeType="withEffect">
                                  <p:stCondLst>
                                    <p:cond delay="0"/>
                                  </p:stCondLst>
                                  <p:childTnLst>
                                    <p:animRot by="-21600000">
                                      <p:cBhvr>
                                        <p:cTn id="157" dur="2000" fill="hold"/>
                                        <p:tgtEl>
                                          <p:spTgt spid="10"/>
                                        </p:tgtEl>
                                        <p:attrNameLst>
                                          <p:attrName>r</p:attrName>
                                        </p:attrNameLst>
                                      </p:cBhvr>
                                    </p:animRot>
                                  </p:childTnLst>
                                </p:cTn>
                              </p:par>
                              <p:par>
                                <p:cTn id="158" presetID="8" presetClass="emph" presetSubtype="0" fill="hold" grpId="2" nodeType="withEffect">
                                  <p:stCondLst>
                                    <p:cond delay="0"/>
                                  </p:stCondLst>
                                  <p:childTnLst>
                                    <p:animRot by="-21600000">
                                      <p:cBhvr>
                                        <p:cTn id="159" dur="2000" fill="hold"/>
                                        <p:tgtEl>
                                          <p:spTgt spid="12"/>
                                        </p:tgtEl>
                                        <p:attrNameLst>
                                          <p:attrName>r</p:attrName>
                                        </p:attrNameLst>
                                      </p:cBhvr>
                                    </p:animRot>
                                  </p:childTnLst>
                                </p:cTn>
                              </p:par>
                              <p:par>
                                <p:cTn id="160" presetID="8" presetClass="emph" presetSubtype="0" fill="hold" grpId="2" nodeType="withEffect">
                                  <p:stCondLst>
                                    <p:cond delay="0"/>
                                  </p:stCondLst>
                                  <p:childTnLst>
                                    <p:animRot by="-21600000">
                                      <p:cBhvr>
                                        <p:cTn id="161" dur="2000" fill="hold"/>
                                        <p:tgtEl>
                                          <p:spTgt spid="14"/>
                                        </p:tgtEl>
                                        <p:attrNameLst>
                                          <p:attrName>r</p:attrName>
                                        </p:attrNameLst>
                                      </p:cBhvr>
                                    </p:animRot>
                                  </p:childTnLst>
                                </p:cTn>
                              </p:par>
                              <p:par>
                                <p:cTn id="162" presetID="8" presetClass="emph" presetSubtype="0" fill="hold" grpId="2" nodeType="withEffect">
                                  <p:stCondLst>
                                    <p:cond delay="0"/>
                                  </p:stCondLst>
                                  <p:childTnLst>
                                    <p:animRot by="-21600000">
                                      <p:cBhvr>
                                        <p:cTn id="163" dur="2000" fill="hold"/>
                                        <p:tgtEl>
                                          <p:spTgt spid="16"/>
                                        </p:tgtEl>
                                        <p:attrNameLst>
                                          <p:attrName>r</p:attrName>
                                        </p:attrNameLst>
                                      </p:cBhvr>
                                    </p:animRot>
                                  </p:childTnLst>
                                </p:cTn>
                              </p:par>
                              <p:par>
                                <p:cTn id="164" presetID="8" presetClass="emph" presetSubtype="0" fill="hold" grpId="2" nodeType="withEffect">
                                  <p:stCondLst>
                                    <p:cond delay="0"/>
                                  </p:stCondLst>
                                  <p:childTnLst>
                                    <p:animRot by="-21600000">
                                      <p:cBhvr>
                                        <p:cTn id="165" dur="2000" fill="hold"/>
                                        <p:tgtEl>
                                          <p:spTgt spid="18"/>
                                        </p:tgtEl>
                                        <p:attrNameLst>
                                          <p:attrName>r</p:attrName>
                                        </p:attrNameLst>
                                      </p:cBhvr>
                                    </p:animRot>
                                  </p:childTnLst>
                                </p:cTn>
                              </p:par>
                              <p:par>
                                <p:cTn id="166" presetID="8" presetClass="emph" presetSubtype="0" fill="hold" grpId="2" nodeType="withEffect">
                                  <p:stCondLst>
                                    <p:cond delay="0"/>
                                  </p:stCondLst>
                                  <p:childTnLst>
                                    <p:animRot by="-21600000">
                                      <p:cBhvr>
                                        <p:cTn id="167" dur="2000" fill="hold"/>
                                        <p:tgtEl>
                                          <p:spTgt spid="20"/>
                                        </p:tgtEl>
                                        <p:attrNameLst>
                                          <p:attrName>r</p:attrName>
                                        </p:attrNameLst>
                                      </p:cBhvr>
                                    </p:animRot>
                                  </p:childTnLst>
                                </p:cTn>
                              </p:par>
                            </p:childTnLst>
                          </p:cTn>
                        </p:par>
                        <p:par>
                          <p:cTn id="168" fill="hold">
                            <p:stCondLst>
                              <p:cond delay="2000"/>
                            </p:stCondLst>
                            <p:childTnLst>
                              <p:par>
                                <p:cTn id="169" presetID="2" presetClass="exit" presetSubtype="4" fill="hold" grpId="3" nodeType="afterEffect">
                                  <p:stCondLst>
                                    <p:cond delay="0"/>
                                  </p:stCondLst>
                                  <p:childTnLst>
                                    <p:anim calcmode="lin" valueType="num">
                                      <p:cBhvr additive="base">
                                        <p:cTn id="170" dur="2000"/>
                                        <p:tgtEl>
                                          <p:spTgt spid="5"/>
                                        </p:tgtEl>
                                        <p:attrNameLst>
                                          <p:attrName>ppt_x</p:attrName>
                                        </p:attrNameLst>
                                      </p:cBhvr>
                                      <p:tavLst>
                                        <p:tav tm="0">
                                          <p:val>
                                            <p:strVal val="ppt_x"/>
                                          </p:val>
                                        </p:tav>
                                        <p:tav tm="100000">
                                          <p:val>
                                            <p:strVal val="ppt_x"/>
                                          </p:val>
                                        </p:tav>
                                      </p:tavLst>
                                    </p:anim>
                                    <p:anim calcmode="lin" valueType="num">
                                      <p:cBhvr additive="base">
                                        <p:cTn id="171" dur="2000"/>
                                        <p:tgtEl>
                                          <p:spTgt spid="5"/>
                                        </p:tgtEl>
                                        <p:attrNameLst>
                                          <p:attrName>ppt_y</p:attrName>
                                        </p:attrNameLst>
                                      </p:cBhvr>
                                      <p:tavLst>
                                        <p:tav tm="0">
                                          <p:val>
                                            <p:strVal val="ppt_y"/>
                                          </p:val>
                                        </p:tav>
                                        <p:tav tm="100000">
                                          <p:val>
                                            <p:strVal val="1+ppt_h/2"/>
                                          </p:val>
                                        </p:tav>
                                      </p:tavLst>
                                    </p:anim>
                                    <p:set>
                                      <p:cBhvr>
                                        <p:cTn id="172" dur="1" fill="hold">
                                          <p:stCondLst>
                                            <p:cond delay="1999"/>
                                          </p:stCondLst>
                                        </p:cTn>
                                        <p:tgtEl>
                                          <p:spTgt spid="5"/>
                                        </p:tgtEl>
                                        <p:attrNameLst>
                                          <p:attrName>style.visibility</p:attrName>
                                        </p:attrNameLst>
                                      </p:cBhvr>
                                      <p:to>
                                        <p:strVal val="hidden"/>
                                      </p:to>
                                    </p:set>
                                  </p:childTnLst>
                                </p:cTn>
                              </p:par>
                              <p:par>
                                <p:cTn id="173" presetID="2" presetClass="exit" presetSubtype="4" fill="hold" grpId="3" nodeType="withEffect">
                                  <p:stCondLst>
                                    <p:cond delay="0"/>
                                  </p:stCondLst>
                                  <p:childTnLst>
                                    <p:anim calcmode="lin" valueType="num">
                                      <p:cBhvr additive="base">
                                        <p:cTn id="174" dur="2000"/>
                                        <p:tgtEl>
                                          <p:spTgt spid="7"/>
                                        </p:tgtEl>
                                        <p:attrNameLst>
                                          <p:attrName>ppt_x</p:attrName>
                                        </p:attrNameLst>
                                      </p:cBhvr>
                                      <p:tavLst>
                                        <p:tav tm="0">
                                          <p:val>
                                            <p:strVal val="ppt_x"/>
                                          </p:val>
                                        </p:tav>
                                        <p:tav tm="100000">
                                          <p:val>
                                            <p:strVal val="ppt_x"/>
                                          </p:val>
                                        </p:tav>
                                      </p:tavLst>
                                    </p:anim>
                                    <p:anim calcmode="lin" valueType="num">
                                      <p:cBhvr additive="base">
                                        <p:cTn id="175" dur="2000"/>
                                        <p:tgtEl>
                                          <p:spTgt spid="7"/>
                                        </p:tgtEl>
                                        <p:attrNameLst>
                                          <p:attrName>ppt_y</p:attrName>
                                        </p:attrNameLst>
                                      </p:cBhvr>
                                      <p:tavLst>
                                        <p:tav tm="0">
                                          <p:val>
                                            <p:strVal val="ppt_y"/>
                                          </p:val>
                                        </p:tav>
                                        <p:tav tm="100000">
                                          <p:val>
                                            <p:strVal val="1+ppt_h/2"/>
                                          </p:val>
                                        </p:tav>
                                      </p:tavLst>
                                    </p:anim>
                                    <p:set>
                                      <p:cBhvr>
                                        <p:cTn id="176" dur="1" fill="hold">
                                          <p:stCondLst>
                                            <p:cond delay="1999"/>
                                          </p:stCondLst>
                                        </p:cTn>
                                        <p:tgtEl>
                                          <p:spTgt spid="7"/>
                                        </p:tgtEl>
                                        <p:attrNameLst>
                                          <p:attrName>style.visibility</p:attrName>
                                        </p:attrNameLst>
                                      </p:cBhvr>
                                      <p:to>
                                        <p:strVal val="hidden"/>
                                      </p:to>
                                    </p:set>
                                  </p:childTnLst>
                                </p:cTn>
                              </p:par>
                              <p:par>
                                <p:cTn id="177" presetID="2" presetClass="exit" presetSubtype="4" fill="hold" grpId="3" nodeType="withEffect">
                                  <p:stCondLst>
                                    <p:cond delay="0"/>
                                  </p:stCondLst>
                                  <p:childTnLst>
                                    <p:anim calcmode="lin" valueType="num">
                                      <p:cBhvr additive="base">
                                        <p:cTn id="178" dur="2000"/>
                                        <p:tgtEl>
                                          <p:spTgt spid="9"/>
                                        </p:tgtEl>
                                        <p:attrNameLst>
                                          <p:attrName>ppt_x</p:attrName>
                                        </p:attrNameLst>
                                      </p:cBhvr>
                                      <p:tavLst>
                                        <p:tav tm="0">
                                          <p:val>
                                            <p:strVal val="ppt_x"/>
                                          </p:val>
                                        </p:tav>
                                        <p:tav tm="100000">
                                          <p:val>
                                            <p:strVal val="ppt_x"/>
                                          </p:val>
                                        </p:tav>
                                      </p:tavLst>
                                    </p:anim>
                                    <p:anim calcmode="lin" valueType="num">
                                      <p:cBhvr additive="base">
                                        <p:cTn id="179" dur="2000"/>
                                        <p:tgtEl>
                                          <p:spTgt spid="9"/>
                                        </p:tgtEl>
                                        <p:attrNameLst>
                                          <p:attrName>ppt_y</p:attrName>
                                        </p:attrNameLst>
                                      </p:cBhvr>
                                      <p:tavLst>
                                        <p:tav tm="0">
                                          <p:val>
                                            <p:strVal val="ppt_y"/>
                                          </p:val>
                                        </p:tav>
                                        <p:tav tm="100000">
                                          <p:val>
                                            <p:strVal val="1+ppt_h/2"/>
                                          </p:val>
                                        </p:tav>
                                      </p:tavLst>
                                    </p:anim>
                                    <p:set>
                                      <p:cBhvr>
                                        <p:cTn id="180" dur="1" fill="hold">
                                          <p:stCondLst>
                                            <p:cond delay="1999"/>
                                          </p:stCondLst>
                                        </p:cTn>
                                        <p:tgtEl>
                                          <p:spTgt spid="9"/>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2000"/>
                                        <p:tgtEl>
                                          <p:spTgt spid="11"/>
                                        </p:tgtEl>
                                        <p:attrNameLst>
                                          <p:attrName>ppt_x</p:attrName>
                                        </p:attrNameLst>
                                      </p:cBhvr>
                                      <p:tavLst>
                                        <p:tav tm="0">
                                          <p:val>
                                            <p:strVal val="ppt_x"/>
                                          </p:val>
                                        </p:tav>
                                        <p:tav tm="100000">
                                          <p:val>
                                            <p:strVal val="ppt_x"/>
                                          </p:val>
                                        </p:tav>
                                      </p:tavLst>
                                    </p:anim>
                                    <p:anim calcmode="lin" valueType="num">
                                      <p:cBhvr additive="base">
                                        <p:cTn id="183" dur="2000"/>
                                        <p:tgtEl>
                                          <p:spTgt spid="11"/>
                                        </p:tgtEl>
                                        <p:attrNameLst>
                                          <p:attrName>ppt_y</p:attrName>
                                        </p:attrNameLst>
                                      </p:cBhvr>
                                      <p:tavLst>
                                        <p:tav tm="0">
                                          <p:val>
                                            <p:strVal val="ppt_y"/>
                                          </p:val>
                                        </p:tav>
                                        <p:tav tm="100000">
                                          <p:val>
                                            <p:strVal val="1+ppt_h/2"/>
                                          </p:val>
                                        </p:tav>
                                      </p:tavLst>
                                    </p:anim>
                                    <p:set>
                                      <p:cBhvr>
                                        <p:cTn id="184" dur="1" fill="hold">
                                          <p:stCondLst>
                                            <p:cond delay="1999"/>
                                          </p:stCondLst>
                                        </p:cTn>
                                        <p:tgtEl>
                                          <p:spTgt spid="11"/>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2000"/>
                                        <p:tgtEl>
                                          <p:spTgt spid="13"/>
                                        </p:tgtEl>
                                        <p:attrNameLst>
                                          <p:attrName>ppt_x</p:attrName>
                                        </p:attrNameLst>
                                      </p:cBhvr>
                                      <p:tavLst>
                                        <p:tav tm="0">
                                          <p:val>
                                            <p:strVal val="ppt_x"/>
                                          </p:val>
                                        </p:tav>
                                        <p:tav tm="100000">
                                          <p:val>
                                            <p:strVal val="ppt_x"/>
                                          </p:val>
                                        </p:tav>
                                      </p:tavLst>
                                    </p:anim>
                                    <p:anim calcmode="lin" valueType="num">
                                      <p:cBhvr additive="base">
                                        <p:cTn id="187" dur="2000"/>
                                        <p:tgtEl>
                                          <p:spTgt spid="13"/>
                                        </p:tgtEl>
                                        <p:attrNameLst>
                                          <p:attrName>ppt_y</p:attrName>
                                        </p:attrNameLst>
                                      </p:cBhvr>
                                      <p:tavLst>
                                        <p:tav tm="0">
                                          <p:val>
                                            <p:strVal val="ppt_y"/>
                                          </p:val>
                                        </p:tav>
                                        <p:tav tm="100000">
                                          <p:val>
                                            <p:strVal val="1+ppt_h/2"/>
                                          </p:val>
                                        </p:tav>
                                      </p:tavLst>
                                    </p:anim>
                                    <p:set>
                                      <p:cBhvr>
                                        <p:cTn id="188" dur="1" fill="hold">
                                          <p:stCondLst>
                                            <p:cond delay="1999"/>
                                          </p:stCondLst>
                                        </p:cTn>
                                        <p:tgtEl>
                                          <p:spTgt spid="13"/>
                                        </p:tgtEl>
                                        <p:attrNameLst>
                                          <p:attrName>style.visibility</p:attrName>
                                        </p:attrNameLst>
                                      </p:cBhvr>
                                      <p:to>
                                        <p:strVal val="hidden"/>
                                      </p:to>
                                    </p:set>
                                  </p:childTnLst>
                                </p:cTn>
                              </p:par>
                              <p:par>
                                <p:cTn id="189" presetID="2" presetClass="exit" presetSubtype="4" fill="hold" grpId="3" nodeType="withEffect">
                                  <p:stCondLst>
                                    <p:cond delay="0"/>
                                  </p:stCondLst>
                                  <p:childTnLst>
                                    <p:anim calcmode="lin" valueType="num">
                                      <p:cBhvr additive="base">
                                        <p:cTn id="190" dur="2000"/>
                                        <p:tgtEl>
                                          <p:spTgt spid="15"/>
                                        </p:tgtEl>
                                        <p:attrNameLst>
                                          <p:attrName>ppt_x</p:attrName>
                                        </p:attrNameLst>
                                      </p:cBhvr>
                                      <p:tavLst>
                                        <p:tav tm="0">
                                          <p:val>
                                            <p:strVal val="ppt_x"/>
                                          </p:val>
                                        </p:tav>
                                        <p:tav tm="100000">
                                          <p:val>
                                            <p:strVal val="ppt_x"/>
                                          </p:val>
                                        </p:tav>
                                      </p:tavLst>
                                    </p:anim>
                                    <p:anim calcmode="lin" valueType="num">
                                      <p:cBhvr additive="base">
                                        <p:cTn id="191" dur="2000"/>
                                        <p:tgtEl>
                                          <p:spTgt spid="15"/>
                                        </p:tgtEl>
                                        <p:attrNameLst>
                                          <p:attrName>ppt_y</p:attrName>
                                        </p:attrNameLst>
                                      </p:cBhvr>
                                      <p:tavLst>
                                        <p:tav tm="0">
                                          <p:val>
                                            <p:strVal val="ppt_y"/>
                                          </p:val>
                                        </p:tav>
                                        <p:tav tm="100000">
                                          <p:val>
                                            <p:strVal val="1+ppt_h/2"/>
                                          </p:val>
                                        </p:tav>
                                      </p:tavLst>
                                    </p:anim>
                                    <p:set>
                                      <p:cBhvr>
                                        <p:cTn id="192" dur="1" fill="hold">
                                          <p:stCondLst>
                                            <p:cond delay="1999"/>
                                          </p:stCondLst>
                                        </p:cTn>
                                        <p:tgtEl>
                                          <p:spTgt spid="15"/>
                                        </p:tgtEl>
                                        <p:attrNameLst>
                                          <p:attrName>style.visibility</p:attrName>
                                        </p:attrNameLst>
                                      </p:cBhvr>
                                      <p:to>
                                        <p:strVal val="hidden"/>
                                      </p:to>
                                    </p:set>
                                  </p:childTnLst>
                                </p:cTn>
                              </p:par>
                              <p:par>
                                <p:cTn id="193" presetID="2" presetClass="exit" presetSubtype="4" fill="hold" grpId="3" nodeType="withEffect">
                                  <p:stCondLst>
                                    <p:cond delay="0"/>
                                  </p:stCondLst>
                                  <p:childTnLst>
                                    <p:anim calcmode="lin" valueType="num">
                                      <p:cBhvr additive="base">
                                        <p:cTn id="194" dur="2000"/>
                                        <p:tgtEl>
                                          <p:spTgt spid="17"/>
                                        </p:tgtEl>
                                        <p:attrNameLst>
                                          <p:attrName>ppt_x</p:attrName>
                                        </p:attrNameLst>
                                      </p:cBhvr>
                                      <p:tavLst>
                                        <p:tav tm="0">
                                          <p:val>
                                            <p:strVal val="ppt_x"/>
                                          </p:val>
                                        </p:tav>
                                        <p:tav tm="100000">
                                          <p:val>
                                            <p:strVal val="ppt_x"/>
                                          </p:val>
                                        </p:tav>
                                      </p:tavLst>
                                    </p:anim>
                                    <p:anim calcmode="lin" valueType="num">
                                      <p:cBhvr additive="base">
                                        <p:cTn id="195" dur="2000"/>
                                        <p:tgtEl>
                                          <p:spTgt spid="17"/>
                                        </p:tgtEl>
                                        <p:attrNameLst>
                                          <p:attrName>ppt_y</p:attrName>
                                        </p:attrNameLst>
                                      </p:cBhvr>
                                      <p:tavLst>
                                        <p:tav tm="0">
                                          <p:val>
                                            <p:strVal val="ppt_y"/>
                                          </p:val>
                                        </p:tav>
                                        <p:tav tm="100000">
                                          <p:val>
                                            <p:strVal val="1+ppt_h/2"/>
                                          </p:val>
                                        </p:tav>
                                      </p:tavLst>
                                    </p:anim>
                                    <p:set>
                                      <p:cBhvr>
                                        <p:cTn id="196" dur="1" fill="hold">
                                          <p:stCondLst>
                                            <p:cond delay="1999"/>
                                          </p:stCondLst>
                                        </p:cTn>
                                        <p:tgtEl>
                                          <p:spTgt spid="17"/>
                                        </p:tgtEl>
                                        <p:attrNameLst>
                                          <p:attrName>style.visibility</p:attrName>
                                        </p:attrNameLst>
                                      </p:cBhvr>
                                      <p:to>
                                        <p:strVal val="hidden"/>
                                      </p:to>
                                    </p:set>
                                  </p:childTnLst>
                                </p:cTn>
                              </p:par>
                              <p:par>
                                <p:cTn id="197" presetID="2" presetClass="exit" presetSubtype="4" fill="hold" grpId="3" nodeType="withEffect">
                                  <p:stCondLst>
                                    <p:cond delay="0"/>
                                  </p:stCondLst>
                                  <p:childTnLst>
                                    <p:anim calcmode="lin" valueType="num">
                                      <p:cBhvr additive="base">
                                        <p:cTn id="198" dur="2000"/>
                                        <p:tgtEl>
                                          <p:spTgt spid="19"/>
                                        </p:tgtEl>
                                        <p:attrNameLst>
                                          <p:attrName>ppt_x</p:attrName>
                                        </p:attrNameLst>
                                      </p:cBhvr>
                                      <p:tavLst>
                                        <p:tav tm="0">
                                          <p:val>
                                            <p:strVal val="ppt_x"/>
                                          </p:val>
                                        </p:tav>
                                        <p:tav tm="100000">
                                          <p:val>
                                            <p:strVal val="ppt_x"/>
                                          </p:val>
                                        </p:tav>
                                      </p:tavLst>
                                    </p:anim>
                                    <p:anim calcmode="lin" valueType="num">
                                      <p:cBhvr additive="base">
                                        <p:cTn id="199" dur="2000"/>
                                        <p:tgtEl>
                                          <p:spTgt spid="19"/>
                                        </p:tgtEl>
                                        <p:attrNameLst>
                                          <p:attrName>ppt_y</p:attrName>
                                        </p:attrNameLst>
                                      </p:cBhvr>
                                      <p:tavLst>
                                        <p:tav tm="0">
                                          <p:val>
                                            <p:strVal val="ppt_y"/>
                                          </p:val>
                                        </p:tav>
                                        <p:tav tm="100000">
                                          <p:val>
                                            <p:strVal val="1+ppt_h/2"/>
                                          </p:val>
                                        </p:tav>
                                      </p:tavLst>
                                    </p:anim>
                                    <p:set>
                                      <p:cBhvr>
                                        <p:cTn id="200" dur="1" fill="hold">
                                          <p:stCondLst>
                                            <p:cond delay="1999"/>
                                          </p:stCondLst>
                                        </p:cTn>
                                        <p:tgtEl>
                                          <p:spTgt spid="19"/>
                                        </p:tgtEl>
                                        <p:attrNameLst>
                                          <p:attrName>style.visibility</p:attrName>
                                        </p:attrNameLst>
                                      </p:cBhvr>
                                      <p:to>
                                        <p:strVal val="hidden"/>
                                      </p:to>
                                    </p:set>
                                  </p:childTnLst>
                                </p:cTn>
                              </p:par>
                              <p:par>
                                <p:cTn id="201" presetID="2" presetClass="exit" presetSubtype="1" fill="hold" grpId="3" nodeType="withEffect">
                                  <p:stCondLst>
                                    <p:cond delay="0"/>
                                  </p:stCondLst>
                                  <p:childTnLst>
                                    <p:anim calcmode="lin" valueType="num">
                                      <p:cBhvr additive="base">
                                        <p:cTn id="202" dur="2000"/>
                                        <p:tgtEl>
                                          <p:spTgt spid="6"/>
                                        </p:tgtEl>
                                        <p:attrNameLst>
                                          <p:attrName>ppt_x</p:attrName>
                                        </p:attrNameLst>
                                      </p:cBhvr>
                                      <p:tavLst>
                                        <p:tav tm="0">
                                          <p:val>
                                            <p:strVal val="ppt_x"/>
                                          </p:val>
                                        </p:tav>
                                        <p:tav tm="100000">
                                          <p:val>
                                            <p:strVal val="ppt_x"/>
                                          </p:val>
                                        </p:tav>
                                      </p:tavLst>
                                    </p:anim>
                                    <p:anim calcmode="lin" valueType="num">
                                      <p:cBhvr additive="base">
                                        <p:cTn id="203" dur="2000"/>
                                        <p:tgtEl>
                                          <p:spTgt spid="6"/>
                                        </p:tgtEl>
                                        <p:attrNameLst>
                                          <p:attrName>ppt_y</p:attrName>
                                        </p:attrNameLst>
                                      </p:cBhvr>
                                      <p:tavLst>
                                        <p:tav tm="0">
                                          <p:val>
                                            <p:strVal val="ppt_y"/>
                                          </p:val>
                                        </p:tav>
                                        <p:tav tm="100000">
                                          <p:val>
                                            <p:strVal val="0-ppt_h/2"/>
                                          </p:val>
                                        </p:tav>
                                      </p:tavLst>
                                    </p:anim>
                                    <p:set>
                                      <p:cBhvr>
                                        <p:cTn id="204" dur="1" fill="hold">
                                          <p:stCondLst>
                                            <p:cond delay="1999"/>
                                          </p:stCondLst>
                                        </p:cTn>
                                        <p:tgtEl>
                                          <p:spTgt spid="6"/>
                                        </p:tgtEl>
                                        <p:attrNameLst>
                                          <p:attrName>style.visibility</p:attrName>
                                        </p:attrNameLst>
                                      </p:cBhvr>
                                      <p:to>
                                        <p:strVal val="hidden"/>
                                      </p:to>
                                    </p:set>
                                  </p:childTnLst>
                                </p:cTn>
                              </p:par>
                              <p:par>
                                <p:cTn id="205" presetID="2" presetClass="exit" presetSubtype="1" fill="hold" grpId="3" nodeType="withEffect">
                                  <p:stCondLst>
                                    <p:cond delay="0"/>
                                  </p:stCondLst>
                                  <p:childTnLst>
                                    <p:anim calcmode="lin" valueType="num">
                                      <p:cBhvr additive="base">
                                        <p:cTn id="206" dur="2000"/>
                                        <p:tgtEl>
                                          <p:spTgt spid="8"/>
                                        </p:tgtEl>
                                        <p:attrNameLst>
                                          <p:attrName>ppt_x</p:attrName>
                                        </p:attrNameLst>
                                      </p:cBhvr>
                                      <p:tavLst>
                                        <p:tav tm="0">
                                          <p:val>
                                            <p:strVal val="ppt_x"/>
                                          </p:val>
                                        </p:tav>
                                        <p:tav tm="100000">
                                          <p:val>
                                            <p:strVal val="ppt_x"/>
                                          </p:val>
                                        </p:tav>
                                      </p:tavLst>
                                    </p:anim>
                                    <p:anim calcmode="lin" valueType="num">
                                      <p:cBhvr additive="base">
                                        <p:cTn id="207" dur="2000"/>
                                        <p:tgtEl>
                                          <p:spTgt spid="8"/>
                                        </p:tgtEl>
                                        <p:attrNameLst>
                                          <p:attrName>ppt_y</p:attrName>
                                        </p:attrNameLst>
                                      </p:cBhvr>
                                      <p:tavLst>
                                        <p:tav tm="0">
                                          <p:val>
                                            <p:strVal val="ppt_y"/>
                                          </p:val>
                                        </p:tav>
                                        <p:tav tm="100000">
                                          <p:val>
                                            <p:strVal val="0-ppt_h/2"/>
                                          </p:val>
                                        </p:tav>
                                      </p:tavLst>
                                    </p:anim>
                                    <p:set>
                                      <p:cBhvr>
                                        <p:cTn id="208" dur="1" fill="hold">
                                          <p:stCondLst>
                                            <p:cond delay="1999"/>
                                          </p:stCondLst>
                                        </p:cTn>
                                        <p:tgtEl>
                                          <p:spTgt spid="8"/>
                                        </p:tgtEl>
                                        <p:attrNameLst>
                                          <p:attrName>style.visibility</p:attrName>
                                        </p:attrNameLst>
                                      </p:cBhvr>
                                      <p:to>
                                        <p:strVal val="hidden"/>
                                      </p:to>
                                    </p:set>
                                  </p:childTnLst>
                                </p:cTn>
                              </p:par>
                              <p:par>
                                <p:cTn id="209" presetID="2" presetClass="exit" presetSubtype="1" fill="hold" grpId="3" nodeType="withEffect">
                                  <p:stCondLst>
                                    <p:cond delay="0"/>
                                  </p:stCondLst>
                                  <p:childTnLst>
                                    <p:anim calcmode="lin" valueType="num">
                                      <p:cBhvr additive="base">
                                        <p:cTn id="210" dur="2000"/>
                                        <p:tgtEl>
                                          <p:spTgt spid="10"/>
                                        </p:tgtEl>
                                        <p:attrNameLst>
                                          <p:attrName>ppt_x</p:attrName>
                                        </p:attrNameLst>
                                      </p:cBhvr>
                                      <p:tavLst>
                                        <p:tav tm="0">
                                          <p:val>
                                            <p:strVal val="ppt_x"/>
                                          </p:val>
                                        </p:tav>
                                        <p:tav tm="100000">
                                          <p:val>
                                            <p:strVal val="ppt_x"/>
                                          </p:val>
                                        </p:tav>
                                      </p:tavLst>
                                    </p:anim>
                                    <p:anim calcmode="lin" valueType="num">
                                      <p:cBhvr additive="base">
                                        <p:cTn id="211" dur="2000"/>
                                        <p:tgtEl>
                                          <p:spTgt spid="10"/>
                                        </p:tgtEl>
                                        <p:attrNameLst>
                                          <p:attrName>ppt_y</p:attrName>
                                        </p:attrNameLst>
                                      </p:cBhvr>
                                      <p:tavLst>
                                        <p:tav tm="0">
                                          <p:val>
                                            <p:strVal val="ppt_y"/>
                                          </p:val>
                                        </p:tav>
                                        <p:tav tm="100000">
                                          <p:val>
                                            <p:strVal val="0-ppt_h/2"/>
                                          </p:val>
                                        </p:tav>
                                      </p:tavLst>
                                    </p:anim>
                                    <p:set>
                                      <p:cBhvr>
                                        <p:cTn id="212" dur="1" fill="hold">
                                          <p:stCondLst>
                                            <p:cond delay="1999"/>
                                          </p:stCondLst>
                                        </p:cTn>
                                        <p:tgtEl>
                                          <p:spTgt spid="10"/>
                                        </p:tgtEl>
                                        <p:attrNameLst>
                                          <p:attrName>style.visibility</p:attrName>
                                        </p:attrNameLst>
                                      </p:cBhvr>
                                      <p:to>
                                        <p:strVal val="hidden"/>
                                      </p:to>
                                    </p:set>
                                  </p:childTnLst>
                                </p:cTn>
                              </p:par>
                              <p:par>
                                <p:cTn id="213" presetID="2" presetClass="exit" presetSubtype="1" fill="hold" grpId="3" nodeType="withEffect">
                                  <p:stCondLst>
                                    <p:cond delay="0"/>
                                  </p:stCondLst>
                                  <p:childTnLst>
                                    <p:anim calcmode="lin" valueType="num">
                                      <p:cBhvr additive="base">
                                        <p:cTn id="214" dur="2000"/>
                                        <p:tgtEl>
                                          <p:spTgt spid="12"/>
                                        </p:tgtEl>
                                        <p:attrNameLst>
                                          <p:attrName>ppt_x</p:attrName>
                                        </p:attrNameLst>
                                      </p:cBhvr>
                                      <p:tavLst>
                                        <p:tav tm="0">
                                          <p:val>
                                            <p:strVal val="ppt_x"/>
                                          </p:val>
                                        </p:tav>
                                        <p:tav tm="100000">
                                          <p:val>
                                            <p:strVal val="ppt_x"/>
                                          </p:val>
                                        </p:tav>
                                      </p:tavLst>
                                    </p:anim>
                                    <p:anim calcmode="lin" valueType="num">
                                      <p:cBhvr additive="base">
                                        <p:cTn id="215" dur="2000"/>
                                        <p:tgtEl>
                                          <p:spTgt spid="12"/>
                                        </p:tgtEl>
                                        <p:attrNameLst>
                                          <p:attrName>ppt_y</p:attrName>
                                        </p:attrNameLst>
                                      </p:cBhvr>
                                      <p:tavLst>
                                        <p:tav tm="0">
                                          <p:val>
                                            <p:strVal val="ppt_y"/>
                                          </p:val>
                                        </p:tav>
                                        <p:tav tm="100000">
                                          <p:val>
                                            <p:strVal val="0-ppt_h/2"/>
                                          </p:val>
                                        </p:tav>
                                      </p:tavLst>
                                    </p:anim>
                                    <p:set>
                                      <p:cBhvr>
                                        <p:cTn id="216" dur="1" fill="hold">
                                          <p:stCondLst>
                                            <p:cond delay="1999"/>
                                          </p:stCondLst>
                                        </p:cTn>
                                        <p:tgtEl>
                                          <p:spTgt spid="12"/>
                                        </p:tgtEl>
                                        <p:attrNameLst>
                                          <p:attrName>style.visibility</p:attrName>
                                        </p:attrNameLst>
                                      </p:cBhvr>
                                      <p:to>
                                        <p:strVal val="hidden"/>
                                      </p:to>
                                    </p:set>
                                  </p:childTnLst>
                                </p:cTn>
                              </p:par>
                              <p:par>
                                <p:cTn id="217" presetID="2" presetClass="exit" presetSubtype="1" fill="hold" grpId="3" nodeType="withEffect">
                                  <p:stCondLst>
                                    <p:cond delay="0"/>
                                  </p:stCondLst>
                                  <p:childTnLst>
                                    <p:anim calcmode="lin" valueType="num">
                                      <p:cBhvr additive="base">
                                        <p:cTn id="218" dur="2000"/>
                                        <p:tgtEl>
                                          <p:spTgt spid="14"/>
                                        </p:tgtEl>
                                        <p:attrNameLst>
                                          <p:attrName>ppt_x</p:attrName>
                                        </p:attrNameLst>
                                      </p:cBhvr>
                                      <p:tavLst>
                                        <p:tav tm="0">
                                          <p:val>
                                            <p:strVal val="ppt_x"/>
                                          </p:val>
                                        </p:tav>
                                        <p:tav tm="100000">
                                          <p:val>
                                            <p:strVal val="ppt_x"/>
                                          </p:val>
                                        </p:tav>
                                      </p:tavLst>
                                    </p:anim>
                                    <p:anim calcmode="lin" valueType="num">
                                      <p:cBhvr additive="base">
                                        <p:cTn id="219" dur="2000"/>
                                        <p:tgtEl>
                                          <p:spTgt spid="14"/>
                                        </p:tgtEl>
                                        <p:attrNameLst>
                                          <p:attrName>ppt_y</p:attrName>
                                        </p:attrNameLst>
                                      </p:cBhvr>
                                      <p:tavLst>
                                        <p:tav tm="0">
                                          <p:val>
                                            <p:strVal val="ppt_y"/>
                                          </p:val>
                                        </p:tav>
                                        <p:tav tm="100000">
                                          <p:val>
                                            <p:strVal val="0-ppt_h/2"/>
                                          </p:val>
                                        </p:tav>
                                      </p:tavLst>
                                    </p:anim>
                                    <p:set>
                                      <p:cBhvr>
                                        <p:cTn id="220" dur="1" fill="hold">
                                          <p:stCondLst>
                                            <p:cond delay="1999"/>
                                          </p:stCondLst>
                                        </p:cTn>
                                        <p:tgtEl>
                                          <p:spTgt spid="14"/>
                                        </p:tgtEl>
                                        <p:attrNameLst>
                                          <p:attrName>style.visibility</p:attrName>
                                        </p:attrNameLst>
                                      </p:cBhvr>
                                      <p:to>
                                        <p:strVal val="hidden"/>
                                      </p:to>
                                    </p:set>
                                  </p:childTnLst>
                                </p:cTn>
                              </p:par>
                              <p:par>
                                <p:cTn id="221" presetID="2" presetClass="exit" presetSubtype="1" fill="hold" grpId="3" nodeType="withEffect">
                                  <p:stCondLst>
                                    <p:cond delay="0"/>
                                  </p:stCondLst>
                                  <p:childTnLst>
                                    <p:anim calcmode="lin" valueType="num">
                                      <p:cBhvr additive="base">
                                        <p:cTn id="222" dur="2000"/>
                                        <p:tgtEl>
                                          <p:spTgt spid="16"/>
                                        </p:tgtEl>
                                        <p:attrNameLst>
                                          <p:attrName>ppt_x</p:attrName>
                                        </p:attrNameLst>
                                      </p:cBhvr>
                                      <p:tavLst>
                                        <p:tav tm="0">
                                          <p:val>
                                            <p:strVal val="ppt_x"/>
                                          </p:val>
                                        </p:tav>
                                        <p:tav tm="100000">
                                          <p:val>
                                            <p:strVal val="ppt_x"/>
                                          </p:val>
                                        </p:tav>
                                      </p:tavLst>
                                    </p:anim>
                                    <p:anim calcmode="lin" valueType="num">
                                      <p:cBhvr additive="base">
                                        <p:cTn id="223" dur="2000"/>
                                        <p:tgtEl>
                                          <p:spTgt spid="16"/>
                                        </p:tgtEl>
                                        <p:attrNameLst>
                                          <p:attrName>ppt_y</p:attrName>
                                        </p:attrNameLst>
                                      </p:cBhvr>
                                      <p:tavLst>
                                        <p:tav tm="0">
                                          <p:val>
                                            <p:strVal val="ppt_y"/>
                                          </p:val>
                                        </p:tav>
                                        <p:tav tm="100000">
                                          <p:val>
                                            <p:strVal val="0-ppt_h/2"/>
                                          </p:val>
                                        </p:tav>
                                      </p:tavLst>
                                    </p:anim>
                                    <p:set>
                                      <p:cBhvr>
                                        <p:cTn id="224" dur="1" fill="hold">
                                          <p:stCondLst>
                                            <p:cond delay="1999"/>
                                          </p:stCondLst>
                                        </p:cTn>
                                        <p:tgtEl>
                                          <p:spTgt spid="16"/>
                                        </p:tgtEl>
                                        <p:attrNameLst>
                                          <p:attrName>style.visibility</p:attrName>
                                        </p:attrNameLst>
                                      </p:cBhvr>
                                      <p:to>
                                        <p:strVal val="hidden"/>
                                      </p:to>
                                    </p:set>
                                  </p:childTnLst>
                                </p:cTn>
                              </p:par>
                              <p:par>
                                <p:cTn id="225" presetID="2" presetClass="exit" presetSubtype="1" fill="hold" grpId="3" nodeType="withEffect">
                                  <p:stCondLst>
                                    <p:cond delay="0"/>
                                  </p:stCondLst>
                                  <p:childTnLst>
                                    <p:anim calcmode="lin" valueType="num">
                                      <p:cBhvr additive="base">
                                        <p:cTn id="226" dur="2000"/>
                                        <p:tgtEl>
                                          <p:spTgt spid="18"/>
                                        </p:tgtEl>
                                        <p:attrNameLst>
                                          <p:attrName>ppt_x</p:attrName>
                                        </p:attrNameLst>
                                      </p:cBhvr>
                                      <p:tavLst>
                                        <p:tav tm="0">
                                          <p:val>
                                            <p:strVal val="ppt_x"/>
                                          </p:val>
                                        </p:tav>
                                        <p:tav tm="100000">
                                          <p:val>
                                            <p:strVal val="ppt_x"/>
                                          </p:val>
                                        </p:tav>
                                      </p:tavLst>
                                    </p:anim>
                                    <p:anim calcmode="lin" valueType="num">
                                      <p:cBhvr additive="base">
                                        <p:cTn id="227" dur="2000"/>
                                        <p:tgtEl>
                                          <p:spTgt spid="18"/>
                                        </p:tgtEl>
                                        <p:attrNameLst>
                                          <p:attrName>ppt_y</p:attrName>
                                        </p:attrNameLst>
                                      </p:cBhvr>
                                      <p:tavLst>
                                        <p:tav tm="0">
                                          <p:val>
                                            <p:strVal val="ppt_y"/>
                                          </p:val>
                                        </p:tav>
                                        <p:tav tm="100000">
                                          <p:val>
                                            <p:strVal val="0-ppt_h/2"/>
                                          </p:val>
                                        </p:tav>
                                      </p:tavLst>
                                    </p:anim>
                                    <p:set>
                                      <p:cBhvr>
                                        <p:cTn id="228" dur="1" fill="hold">
                                          <p:stCondLst>
                                            <p:cond delay="1999"/>
                                          </p:stCondLst>
                                        </p:cTn>
                                        <p:tgtEl>
                                          <p:spTgt spid="18"/>
                                        </p:tgtEl>
                                        <p:attrNameLst>
                                          <p:attrName>style.visibility</p:attrName>
                                        </p:attrNameLst>
                                      </p:cBhvr>
                                      <p:to>
                                        <p:strVal val="hidden"/>
                                      </p:to>
                                    </p:set>
                                  </p:childTnLst>
                                </p:cTn>
                              </p:par>
                              <p:par>
                                <p:cTn id="229" presetID="2" presetClass="exit" presetSubtype="1" fill="hold" grpId="3" nodeType="withEffect">
                                  <p:stCondLst>
                                    <p:cond delay="0"/>
                                  </p:stCondLst>
                                  <p:childTnLst>
                                    <p:anim calcmode="lin" valueType="num">
                                      <p:cBhvr additive="base">
                                        <p:cTn id="230" dur="2000"/>
                                        <p:tgtEl>
                                          <p:spTgt spid="20"/>
                                        </p:tgtEl>
                                        <p:attrNameLst>
                                          <p:attrName>ppt_x</p:attrName>
                                        </p:attrNameLst>
                                      </p:cBhvr>
                                      <p:tavLst>
                                        <p:tav tm="0">
                                          <p:val>
                                            <p:strVal val="ppt_x"/>
                                          </p:val>
                                        </p:tav>
                                        <p:tav tm="100000">
                                          <p:val>
                                            <p:strVal val="ppt_x"/>
                                          </p:val>
                                        </p:tav>
                                      </p:tavLst>
                                    </p:anim>
                                    <p:anim calcmode="lin" valueType="num">
                                      <p:cBhvr additive="base">
                                        <p:cTn id="231" dur="2000"/>
                                        <p:tgtEl>
                                          <p:spTgt spid="20"/>
                                        </p:tgtEl>
                                        <p:attrNameLst>
                                          <p:attrName>ppt_y</p:attrName>
                                        </p:attrNameLst>
                                      </p:cBhvr>
                                      <p:tavLst>
                                        <p:tav tm="0">
                                          <p:val>
                                            <p:strVal val="ppt_y"/>
                                          </p:val>
                                        </p:tav>
                                        <p:tav tm="100000">
                                          <p:val>
                                            <p:strVal val="0-ppt_h/2"/>
                                          </p:val>
                                        </p:tav>
                                      </p:tavLst>
                                    </p:anim>
                                    <p:set>
                                      <p:cBhvr>
                                        <p:cTn id="232" dur="1" fill="hold">
                                          <p:stCondLst>
                                            <p:cond delay="1999"/>
                                          </p:stCondLst>
                                        </p:cTn>
                                        <p:tgtEl>
                                          <p:spTgt spid="20"/>
                                        </p:tgtEl>
                                        <p:attrNameLst>
                                          <p:attrName>style.visibility</p:attrName>
                                        </p:attrNameLst>
                                      </p:cBhvr>
                                      <p:to>
                                        <p:strVal val="hidden"/>
                                      </p:to>
                                    </p:set>
                                  </p:childTnLst>
                                </p:cTn>
                              </p:par>
                              <p:par>
                                <p:cTn id="233" presetID="19" presetClass="exit" presetSubtype="5" fill="hold" grpId="4" nodeType="withEffect">
                                  <p:stCondLst>
                                    <p:cond delay="0"/>
                                  </p:stCondLst>
                                  <p:childTnLst>
                                    <p:anim calcmode="lin" valueType="num">
                                      <p:cBhvr>
                                        <p:cTn id="234" dur="2000"/>
                                        <p:tgtEl>
                                          <p:spTgt spid="5"/>
                                        </p:tgtEl>
                                        <p:attrNameLst>
                                          <p:attrName>ppt_w</p:attrName>
                                        </p:attrNameLst>
                                      </p:cBhvr>
                                      <p:tavLst>
                                        <p:tav tm="0">
                                          <p:val>
                                            <p:strVal val="ppt_w"/>
                                          </p:val>
                                        </p:tav>
                                        <p:tav tm="100000">
                                          <p:val>
                                            <p:strVal val="ppt_w"/>
                                          </p:val>
                                        </p:tav>
                                      </p:tavLst>
                                    </p:anim>
                                    <p:anim calcmode="lin" valueType="num">
                                      <p:cBhvr>
                                        <p:cTn id="235"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6" dur="1" fill="hold">
                                          <p:stCondLst>
                                            <p:cond delay="1999"/>
                                          </p:stCondLst>
                                        </p:cTn>
                                        <p:tgtEl>
                                          <p:spTgt spid="5"/>
                                        </p:tgtEl>
                                        <p:attrNameLst>
                                          <p:attrName>style.visibility</p:attrName>
                                        </p:attrNameLst>
                                      </p:cBhvr>
                                      <p:to>
                                        <p:strVal val="hidden"/>
                                      </p:to>
                                    </p:set>
                                  </p:childTnLst>
                                </p:cTn>
                              </p:par>
                              <p:par>
                                <p:cTn id="237" presetID="19" presetClass="exit" presetSubtype="5" fill="hold" grpId="4" nodeType="withEffect">
                                  <p:stCondLst>
                                    <p:cond delay="0"/>
                                  </p:stCondLst>
                                  <p:childTnLst>
                                    <p:anim calcmode="lin" valueType="num">
                                      <p:cBhvr>
                                        <p:cTn id="238" dur="2000"/>
                                        <p:tgtEl>
                                          <p:spTgt spid="6"/>
                                        </p:tgtEl>
                                        <p:attrNameLst>
                                          <p:attrName>ppt_w</p:attrName>
                                        </p:attrNameLst>
                                      </p:cBhvr>
                                      <p:tavLst>
                                        <p:tav tm="0">
                                          <p:val>
                                            <p:strVal val="ppt_w"/>
                                          </p:val>
                                        </p:tav>
                                        <p:tav tm="100000">
                                          <p:val>
                                            <p:strVal val="ppt_w"/>
                                          </p:val>
                                        </p:tav>
                                      </p:tavLst>
                                    </p:anim>
                                    <p:anim calcmode="lin" valueType="num">
                                      <p:cBhvr>
                                        <p:cTn id="239"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0" dur="1" fill="hold">
                                          <p:stCondLst>
                                            <p:cond delay="1999"/>
                                          </p:stCondLst>
                                        </p:cTn>
                                        <p:tgtEl>
                                          <p:spTgt spid="6"/>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2000"/>
                                        <p:tgtEl>
                                          <p:spTgt spid="7"/>
                                        </p:tgtEl>
                                        <p:attrNameLst>
                                          <p:attrName>ppt_w</p:attrName>
                                        </p:attrNameLst>
                                      </p:cBhvr>
                                      <p:tavLst>
                                        <p:tav tm="0">
                                          <p:val>
                                            <p:strVal val="ppt_w"/>
                                          </p:val>
                                        </p:tav>
                                        <p:tav tm="100000">
                                          <p:val>
                                            <p:strVal val="ppt_w"/>
                                          </p:val>
                                        </p:tav>
                                      </p:tavLst>
                                    </p:anim>
                                    <p:anim calcmode="lin" valueType="num">
                                      <p:cBhvr>
                                        <p:cTn id="243"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1999"/>
                                          </p:stCondLst>
                                        </p:cTn>
                                        <p:tgtEl>
                                          <p:spTgt spid="7"/>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2000"/>
                                        <p:tgtEl>
                                          <p:spTgt spid="8"/>
                                        </p:tgtEl>
                                        <p:attrNameLst>
                                          <p:attrName>ppt_w</p:attrName>
                                        </p:attrNameLst>
                                      </p:cBhvr>
                                      <p:tavLst>
                                        <p:tav tm="0">
                                          <p:val>
                                            <p:strVal val="ppt_w"/>
                                          </p:val>
                                        </p:tav>
                                        <p:tav tm="100000">
                                          <p:val>
                                            <p:strVal val="ppt_w"/>
                                          </p:val>
                                        </p:tav>
                                      </p:tavLst>
                                    </p:anim>
                                    <p:anim calcmode="lin" valueType="num">
                                      <p:cBhvr>
                                        <p:cTn id="247"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1999"/>
                                          </p:stCondLst>
                                        </p:cTn>
                                        <p:tgtEl>
                                          <p:spTgt spid="8"/>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2000"/>
                                        <p:tgtEl>
                                          <p:spTgt spid="9"/>
                                        </p:tgtEl>
                                        <p:attrNameLst>
                                          <p:attrName>ppt_w</p:attrName>
                                        </p:attrNameLst>
                                      </p:cBhvr>
                                      <p:tavLst>
                                        <p:tav tm="0">
                                          <p:val>
                                            <p:strVal val="ppt_w"/>
                                          </p:val>
                                        </p:tav>
                                        <p:tav tm="100000">
                                          <p:val>
                                            <p:strVal val="ppt_w"/>
                                          </p:val>
                                        </p:tav>
                                      </p:tavLst>
                                    </p:anim>
                                    <p:anim calcmode="lin" valueType="num">
                                      <p:cBhvr>
                                        <p:cTn id="251"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1999"/>
                                          </p:stCondLst>
                                        </p:cTn>
                                        <p:tgtEl>
                                          <p:spTgt spid="9"/>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2000"/>
                                        <p:tgtEl>
                                          <p:spTgt spid="10"/>
                                        </p:tgtEl>
                                        <p:attrNameLst>
                                          <p:attrName>ppt_w</p:attrName>
                                        </p:attrNameLst>
                                      </p:cBhvr>
                                      <p:tavLst>
                                        <p:tav tm="0">
                                          <p:val>
                                            <p:strVal val="ppt_w"/>
                                          </p:val>
                                        </p:tav>
                                        <p:tav tm="100000">
                                          <p:val>
                                            <p:strVal val="ppt_w"/>
                                          </p:val>
                                        </p:tav>
                                      </p:tavLst>
                                    </p:anim>
                                    <p:anim calcmode="lin" valueType="num">
                                      <p:cBhvr>
                                        <p:cTn id="255"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1999"/>
                                          </p:stCondLst>
                                        </p:cTn>
                                        <p:tgtEl>
                                          <p:spTgt spid="10"/>
                                        </p:tgtEl>
                                        <p:attrNameLst>
                                          <p:attrName>style.visibility</p:attrName>
                                        </p:attrNameLst>
                                      </p:cBhvr>
                                      <p:to>
                                        <p:strVal val="hidden"/>
                                      </p:to>
                                    </p:set>
                                  </p:childTnLst>
                                </p:cTn>
                              </p:par>
                              <p:par>
                                <p:cTn id="257" presetID="19" presetClass="exit" presetSubtype="5" fill="hold" grpId="4" nodeType="withEffect">
                                  <p:stCondLst>
                                    <p:cond delay="0"/>
                                  </p:stCondLst>
                                  <p:childTnLst>
                                    <p:anim calcmode="lin" valueType="num">
                                      <p:cBhvr>
                                        <p:cTn id="258" dur="2000"/>
                                        <p:tgtEl>
                                          <p:spTgt spid="11"/>
                                        </p:tgtEl>
                                        <p:attrNameLst>
                                          <p:attrName>ppt_w</p:attrName>
                                        </p:attrNameLst>
                                      </p:cBhvr>
                                      <p:tavLst>
                                        <p:tav tm="0">
                                          <p:val>
                                            <p:strVal val="ppt_w"/>
                                          </p:val>
                                        </p:tav>
                                        <p:tav tm="100000">
                                          <p:val>
                                            <p:strVal val="ppt_w"/>
                                          </p:val>
                                        </p:tav>
                                      </p:tavLst>
                                    </p:anim>
                                    <p:anim calcmode="lin" valueType="num">
                                      <p:cBhvr>
                                        <p:cTn id="259"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0" dur="1" fill="hold">
                                          <p:stCondLst>
                                            <p:cond delay="1999"/>
                                          </p:stCondLst>
                                        </p:cTn>
                                        <p:tgtEl>
                                          <p:spTgt spid="11"/>
                                        </p:tgtEl>
                                        <p:attrNameLst>
                                          <p:attrName>style.visibility</p:attrName>
                                        </p:attrNameLst>
                                      </p:cBhvr>
                                      <p:to>
                                        <p:strVal val="hidden"/>
                                      </p:to>
                                    </p:set>
                                  </p:childTnLst>
                                </p:cTn>
                              </p:par>
                              <p:par>
                                <p:cTn id="261" presetID="19" presetClass="exit" presetSubtype="5" fill="hold" grpId="4" nodeType="withEffect">
                                  <p:stCondLst>
                                    <p:cond delay="0"/>
                                  </p:stCondLst>
                                  <p:childTnLst>
                                    <p:anim calcmode="lin" valueType="num">
                                      <p:cBhvr>
                                        <p:cTn id="262" dur="2000"/>
                                        <p:tgtEl>
                                          <p:spTgt spid="12"/>
                                        </p:tgtEl>
                                        <p:attrNameLst>
                                          <p:attrName>ppt_w</p:attrName>
                                        </p:attrNameLst>
                                      </p:cBhvr>
                                      <p:tavLst>
                                        <p:tav tm="0">
                                          <p:val>
                                            <p:strVal val="ppt_w"/>
                                          </p:val>
                                        </p:tav>
                                        <p:tav tm="100000">
                                          <p:val>
                                            <p:strVal val="ppt_w"/>
                                          </p:val>
                                        </p:tav>
                                      </p:tavLst>
                                    </p:anim>
                                    <p:anim calcmode="lin" valueType="num">
                                      <p:cBhvr>
                                        <p:cTn id="263"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4" dur="1" fill="hold">
                                          <p:stCondLst>
                                            <p:cond delay="1999"/>
                                          </p:stCondLst>
                                        </p:cTn>
                                        <p:tgtEl>
                                          <p:spTgt spid="12"/>
                                        </p:tgtEl>
                                        <p:attrNameLst>
                                          <p:attrName>style.visibility</p:attrName>
                                        </p:attrNameLst>
                                      </p:cBhvr>
                                      <p:to>
                                        <p:strVal val="hidden"/>
                                      </p:to>
                                    </p:set>
                                  </p:childTnLst>
                                </p:cTn>
                              </p:par>
                              <p:par>
                                <p:cTn id="265" presetID="19" presetClass="exit" presetSubtype="5" fill="hold" grpId="4" nodeType="withEffect">
                                  <p:stCondLst>
                                    <p:cond delay="0"/>
                                  </p:stCondLst>
                                  <p:childTnLst>
                                    <p:anim calcmode="lin" valueType="num">
                                      <p:cBhvr>
                                        <p:cTn id="266" dur="2000"/>
                                        <p:tgtEl>
                                          <p:spTgt spid="13"/>
                                        </p:tgtEl>
                                        <p:attrNameLst>
                                          <p:attrName>ppt_w</p:attrName>
                                        </p:attrNameLst>
                                      </p:cBhvr>
                                      <p:tavLst>
                                        <p:tav tm="0">
                                          <p:val>
                                            <p:strVal val="ppt_w"/>
                                          </p:val>
                                        </p:tav>
                                        <p:tav tm="100000">
                                          <p:val>
                                            <p:strVal val="ppt_w"/>
                                          </p:val>
                                        </p:tav>
                                      </p:tavLst>
                                    </p:anim>
                                    <p:anim calcmode="lin" valueType="num">
                                      <p:cBhvr>
                                        <p:cTn id="267"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8" dur="1" fill="hold">
                                          <p:stCondLst>
                                            <p:cond delay="1999"/>
                                          </p:stCondLst>
                                        </p:cTn>
                                        <p:tgtEl>
                                          <p:spTgt spid="13"/>
                                        </p:tgtEl>
                                        <p:attrNameLst>
                                          <p:attrName>style.visibility</p:attrName>
                                        </p:attrNameLst>
                                      </p:cBhvr>
                                      <p:to>
                                        <p:strVal val="hidden"/>
                                      </p:to>
                                    </p:set>
                                  </p:childTnLst>
                                </p:cTn>
                              </p:par>
                              <p:par>
                                <p:cTn id="269" presetID="19" presetClass="exit" presetSubtype="5" fill="hold" grpId="4" nodeType="withEffect">
                                  <p:stCondLst>
                                    <p:cond delay="0"/>
                                  </p:stCondLst>
                                  <p:childTnLst>
                                    <p:anim calcmode="lin" valueType="num">
                                      <p:cBhvr>
                                        <p:cTn id="270" dur="2000"/>
                                        <p:tgtEl>
                                          <p:spTgt spid="14"/>
                                        </p:tgtEl>
                                        <p:attrNameLst>
                                          <p:attrName>ppt_w</p:attrName>
                                        </p:attrNameLst>
                                      </p:cBhvr>
                                      <p:tavLst>
                                        <p:tav tm="0">
                                          <p:val>
                                            <p:strVal val="ppt_w"/>
                                          </p:val>
                                        </p:tav>
                                        <p:tav tm="100000">
                                          <p:val>
                                            <p:strVal val="ppt_w"/>
                                          </p:val>
                                        </p:tav>
                                      </p:tavLst>
                                    </p:anim>
                                    <p:anim calcmode="lin" valueType="num">
                                      <p:cBhvr>
                                        <p:cTn id="271"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1999"/>
                                          </p:stCondLst>
                                        </p:cTn>
                                        <p:tgtEl>
                                          <p:spTgt spid="14"/>
                                        </p:tgtEl>
                                        <p:attrNameLst>
                                          <p:attrName>style.visibility</p:attrName>
                                        </p:attrNameLst>
                                      </p:cBhvr>
                                      <p:to>
                                        <p:strVal val="hidden"/>
                                      </p:to>
                                    </p:set>
                                  </p:childTnLst>
                                </p:cTn>
                              </p:par>
                              <p:par>
                                <p:cTn id="273" presetID="19" presetClass="exit" presetSubtype="5" fill="hold" grpId="4" nodeType="withEffect">
                                  <p:stCondLst>
                                    <p:cond delay="0"/>
                                  </p:stCondLst>
                                  <p:childTnLst>
                                    <p:anim calcmode="lin" valueType="num">
                                      <p:cBhvr>
                                        <p:cTn id="274" dur="2000"/>
                                        <p:tgtEl>
                                          <p:spTgt spid="15"/>
                                        </p:tgtEl>
                                        <p:attrNameLst>
                                          <p:attrName>ppt_w</p:attrName>
                                        </p:attrNameLst>
                                      </p:cBhvr>
                                      <p:tavLst>
                                        <p:tav tm="0">
                                          <p:val>
                                            <p:strVal val="ppt_w"/>
                                          </p:val>
                                        </p:tav>
                                        <p:tav tm="100000">
                                          <p:val>
                                            <p:strVal val="ppt_w"/>
                                          </p:val>
                                        </p:tav>
                                      </p:tavLst>
                                    </p:anim>
                                    <p:anim calcmode="lin" valueType="num">
                                      <p:cBhvr>
                                        <p:cTn id="275"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1999"/>
                                          </p:stCondLst>
                                        </p:cTn>
                                        <p:tgtEl>
                                          <p:spTgt spid="15"/>
                                        </p:tgtEl>
                                        <p:attrNameLst>
                                          <p:attrName>style.visibility</p:attrName>
                                        </p:attrNameLst>
                                      </p:cBhvr>
                                      <p:to>
                                        <p:strVal val="hidden"/>
                                      </p:to>
                                    </p:set>
                                  </p:childTnLst>
                                </p:cTn>
                              </p:par>
                              <p:par>
                                <p:cTn id="277" presetID="19" presetClass="exit" presetSubtype="5" fill="hold" grpId="4" nodeType="withEffect">
                                  <p:stCondLst>
                                    <p:cond delay="0"/>
                                  </p:stCondLst>
                                  <p:childTnLst>
                                    <p:anim calcmode="lin" valueType="num">
                                      <p:cBhvr>
                                        <p:cTn id="278" dur="2000"/>
                                        <p:tgtEl>
                                          <p:spTgt spid="16"/>
                                        </p:tgtEl>
                                        <p:attrNameLst>
                                          <p:attrName>ppt_w</p:attrName>
                                        </p:attrNameLst>
                                      </p:cBhvr>
                                      <p:tavLst>
                                        <p:tav tm="0">
                                          <p:val>
                                            <p:strVal val="ppt_w"/>
                                          </p:val>
                                        </p:tav>
                                        <p:tav tm="100000">
                                          <p:val>
                                            <p:strVal val="ppt_w"/>
                                          </p:val>
                                        </p:tav>
                                      </p:tavLst>
                                    </p:anim>
                                    <p:anim calcmode="lin" valueType="num">
                                      <p:cBhvr>
                                        <p:cTn id="279"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1999"/>
                                          </p:stCondLst>
                                        </p:cTn>
                                        <p:tgtEl>
                                          <p:spTgt spid="16"/>
                                        </p:tgtEl>
                                        <p:attrNameLst>
                                          <p:attrName>style.visibility</p:attrName>
                                        </p:attrNameLst>
                                      </p:cBhvr>
                                      <p:to>
                                        <p:strVal val="hidden"/>
                                      </p:to>
                                    </p:set>
                                  </p:childTnLst>
                                </p:cTn>
                              </p:par>
                              <p:par>
                                <p:cTn id="281" presetID="19" presetClass="exit" presetSubtype="5" fill="hold" grpId="4" nodeType="withEffect">
                                  <p:stCondLst>
                                    <p:cond delay="0"/>
                                  </p:stCondLst>
                                  <p:childTnLst>
                                    <p:anim calcmode="lin" valueType="num">
                                      <p:cBhvr>
                                        <p:cTn id="282" dur="2000"/>
                                        <p:tgtEl>
                                          <p:spTgt spid="17"/>
                                        </p:tgtEl>
                                        <p:attrNameLst>
                                          <p:attrName>ppt_w</p:attrName>
                                        </p:attrNameLst>
                                      </p:cBhvr>
                                      <p:tavLst>
                                        <p:tav tm="0">
                                          <p:val>
                                            <p:strVal val="ppt_w"/>
                                          </p:val>
                                        </p:tav>
                                        <p:tav tm="100000">
                                          <p:val>
                                            <p:strVal val="ppt_w"/>
                                          </p:val>
                                        </p:tav>
                                      </p:tavLst>
                                    </p:anim>
                                    <p:anim calcmode="lin" valueType="num">
                                      <p:cBhvr>
                                        <p:cTn id="283"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1999"/>
                                          </p:stCondLst>
                                        </p:cTn>
                                        <p:tgtEl>
                                          <p:spTgt spid="17"/>
                                        </p:tgtEl>
                                        <p:attrNameLst>
                                          <p:attrName>style.visibility</p:attrName>
                                        </p:attrNameLst>
                                      </p:cBhvr>
                                      <p:to>
                                        <p:strVal val="hidden"/>
                                      </p:to>
                                    </p:set>
                                  </p:childTnLst>
                                </p:cTn>
                              </p:par>
                              <p:par>
                                <p:cTn id="285" presetID="19" presetClass="exit" presetSubtype="5" fill="hold" grpId="4" nodeType="withEffect">
                                  <p:stCondLst>
                                    <p:cond delay="0"/>
                                  </p:stCondLst>
                                  <p:childTnLst>
                                    <p:anim calcmode="lin" valueType="num">
                                      <p:cBhvr>
                                        <p:cTn id="286" dur="2000"/>
                                        <p:tgtEl>
                                          <p:spTgt spid="18"/>
                                        </p:tgtEl>
                                        <p:attrNameLst>
                                          <p:attrName>ppt_w</p:attrName>
                                        </p:attrNameLst>
                                      </p:cBhvr>
                                      <p:tavLst>
                                        <p:tav tm="0">
                                          <p:val>
                                            <p:strVal val="ppt_w"/>
                                          </p:val>
                                        </p:tav>
                                        <p:tav tm="100000">
                                          <p:val>
                                            <p:strVal val="ppt_w"/>
                                          </p:val>
                                        </p:tav>
                                      </p:tavLst>
                                    </p:anim>
                                    <p:anim calcmode="lin" valueType="num">
                                      <p:cBhvr>
                                        <p:cTn id="287"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1999"/>
                                          </p:stCondLst>
                                        </p:cTn>
                                        <p:tgtEl>
                                          <p:spTgt spid="18"/>
                                        </p:tgtEl>
                                        <p:attrNameLst>
                                          <p:attrName>style.visibility</p:attrName>
                                        </p:attrNameLst>
                                      </p:cBhvr>
                                      <p:to>
                                        <p:strVal val="hidden"/>
                                      </p:to>
                                    </p:set>
                                  </p:childTnLst>
                                </p:cTn>
                              </p:par>
                              <p:par>
                                <p:cTn id="289" presetID="19" presetClass="exit" presetSubtype="5" fill="hold" grpId="4" nodeType="withEffect">
                                  <p:stCondLst>
                                    <p:cond delay="0"/>
                                  </p:stCondLst>
                                  <p:childTnLst>
                                    <p:anim calcmode="lin" valueType="num">
                                      <p:cBhvr>
                                        <p:cTn id="290" dur="2000"/>
                                        <p:tgtEl>
                                          <p:spTgt spid="19"/>
                                        </p:tgtEl>
                                        <p:attrNameLst>
                                          <p:attrName>ppt_w</p:attrName>
                                        </p:attrNameLst>
                                      </p:cBhvr>
                                      <p:tavLst>
                                        <p:tav tm="0">
                                          <p:val>
                                            <p:strVal val="ppt_w"/>
                                          </p:val>
                                        </p:tav>
                                        <p:tav tm="100000">
                                          <p:val>
                                            <p:strVal val="ppt_w"/>
                                          </p:val>
                                        </p:tav>
                                      </p:tavLst>
                                    </p:anim>
                                    <p:anim calcmode="lin" valueType="num">
                                      <p:cBhvr>
                                        <p:cTn id="291"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1999"/>
                                          </p:stCondLst>
                                        </p:cTn>
                                        <p:tgtEl>
                                          <p:spTgt spid="19"/>
                                        </p:tgtEl>
                                        <p:attrNameLst>
                                          <p:attrName>style.visibility</p:attrName>
                                        </p:attrNameLst>
                                      </p:cBhvr>
                                      <p:to>
                                        <p:strVal val="hidden"/>
                                      </p:to>
                                    </p:set>
                                  </p:childTnLst>
                                </p:cTn>
                              </p:par>
                              <p:par>
                                <p:cTn id="293" presetID="19" presetClass="exit" presetSubtype="5" fill="hold" grpId="4" nodeType="withEffect">
                                  <p:stCondLst>
                                    <p:cond delay="0"/>
                                  </p:stCondLst>
                                  <p:childTnLst>
                                    <p:anim calcmode="lin" valueType="num">
                                      <p:cBhvr>
                                        <p:cTn id="294" dur="2000"/>
                                        <p:tgtEl>
                                          <p:spTgt spid="20"/>
                                        </p:tgtEl>
                                        <p:attrNameLst>
                                          <p:attrName>ppt_w</p:attrName>
                                        </p:attrNameLst>
                                      </p:cBhvr>
                                      <p:tavLst>
                                        <p:tav tm="0">
                                          <p:val>
                                            <p:strVal val="ppt_w"/>
                                          </p:val>
                                        </p:tav>
                                        <p:tav tm="100000">
                                          <p:val>
                                            <p:strVal val="ppt_w"/>
                                          </p:val>
                                        </p:tav>
                                      </p:tavLst>
                                    </p:anim>
                                    <p:anim calcmode="lin" valueType="num">
                                      <p:cBhvr>
                                        <p:cTn id="295"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1999"/>
                                          </p:stCondLst>
                                        </p:cTn>
                                        <p:tgtEl>
                                          <p:spTgt spid="20"/>
                                        </p:tgtEl>
                                        <p:attrNameLst>
                                          <p:attrName>style.visibility</p:attrName>
                                        </p:attrNameLst>
                                      </p:cBhvr>
                                      <p:to>
                                        <p:strVal val="hidden"/>
                                      </p:to>
                                    </p:set>
                                  </p:childTnLst>
                                </p:cTn>
                              </p:par>
                              <p:par>
                                <p:cTn id="297" presetID="23" presetClass="entr" presetSubtype="272" fill="hold" nodeType="withEffect">
                                  <p:stCondLst>
                                    <p:cond delay="0"/>
                                  </p:stCondLst>
                                  <p:childTnLst>
                                    <p:set>
                                      <p:cBhvr>
                                        <p:cTn id="298" dur="1" fill="hold">
                                          <p:stCondLst>
                                            <p:cond delay="0"/>
                                          </p:stCondLst>
                                        </p:cTn>
                                        <p:tgtEl>
                                          <p:spTgt spid="4"/>
                                        </p:tgtEl>
                                        <p:attrNameLst>
                                          <p:attrName>style.visibility</p:attrName>
                                        </p:attrNameLst>
                                      </p:cBhvr>
                                      <p:to>
                                        <p:strVal val="visible"/>
                                      </p:to>
                                    </p:set>
                                    <p:anim calcmode="lin" valueType="num">
                                      <p:cBhvr>
                                        <p:cTn id="299" dur="2000" fill="hold"/>
                                        <p:tgtEl>
                                          <p:spTgt spid="4"/>
                                        </p:tgtEl>
                                        <p:attrNameLst>
                                          <p:attrName>ppt_w</p:attrName>
                                        </p:attrNameLst>
                                      </p:cBhvr>
                                      <p:tavLst>
                                        <p:tav tm="0">
                                          <p:val>
                                            <p:strVal val="2/3*#ppt_w"/>
                                          </p:val>
                                        </p:tav>
                                        <p:tav tm="100000">
                                          <p:val>
                                            <p:strVal val="#ppt_w"/>
                                          </p:val>
                                        </p:tav>
                                      </p:tavLst>
                                    </p:anim>
                                    <p:anim calcmode="lin" valueType="num">
                                      <p:cBhvr>
                                        <p:cTn id="300" dur="2000" fill="hold"/>
                                        <p:tgtEl>
                                          <p:spTgt spid="4"/>
                                        </p:tgtEl>
                                        <p:attrNameLst>
                                          <p:attrName>ppt_h</p:attrName>
                                        </p:attrNameLst>
                                      </p:cBhvr>
                                      <p:tavLst>
                                        <p:tav tm="0">
                                          <p:val>
                                            <p:strVal val="2/3*#ppt_h"/>
                                          </p:val>
                                        </p:tav>
                                        <p:tav tm="100000">
                                          <p:val>
                                            <p:strVal val="#ppt_h"/>
                                          </p:val>
                                        </p:tav>
                                      </p:tavLst>
                                    </p:anim>
                                  </p:childTnLst>
                                </p:cTn>
                              </p:par>
                              <p:par>
                                <p:cTn id="301" presetID="16" presetClass="entr" presetSubtype="42" fill="hold" nodeType="withEffect">
                                  <p:stCondLst>
                                    <p:cond delay="0"/>
                                  </p:stCondLst>
                                  <p:childTnLst>
                                    <p:set>
                                      <p:cBhvr>
                                        <p:cTn id="302" dur="1" fill="hold">
                                          <p:stCondLst>
                                            <p:cond delay="0"/>
                                          </p:stCondLst>
                                        </p:cTn>
                                        <p:tgtEl>
                                          <p:spTgt spid="4"/>
                                        </p:tgtEl>
                                        <p:attrNameLst>
                                          <p:attrName>style.visibility</p:attrName>
                                        </p:attrNameLst>
                                      </p:cBhvr>
                                      <p:to>
                                        <p:strVal val="visible"/>
                                      </p:to>
                                    </p:set>
                                    <p:animEffect transition="in" filter="barn(outHorizontal)">
                                      <p:cBhvr>
                                        <p:cTn id="3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0D2B81"/>
              </a:gs>
              <a:gs pos="50000">
                <a:srgbClr val="00B0F0">
                  <a:shade val="67500"/>
                  <a:satMod val="115000"/>
                </a:srgbClr>
              </a:gs>
              <a:gs pos="100000">
                <a:srgbClr val="00B0F0">
                  <a:shade val="100000"/>
                  <a:satMod val="115000"/>
                </a:srgbClr>
              </a:gs>
            </a:gsLst>
            <a:lin ang="5400000" scaled="1"/>
            <a:tileRect/>
          </a:gra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13368"/>
            <a:ext cx="9144000" cy="6844632"/>
          </a:xfrm>
          <a:prstGeom prst="rect">
            <a:avLst/>
          </a:prstGeom>
        </p:spPr>
      </p:pic>
      <p:sp>
        <p:nvSpPr>
          <p:cNvPr id="5" name="4 Lágrima"/>
          <p:cNvSpPr/>
          <p:nvPr/>
        </p:nvSpPr>
        <p:spPr>
          <a:xfrm rot="3242369">
            <a:off x="7701102" y="1931797"/>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7701102" y="3290808"/>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6121153" y="2004924"/>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6121153" y="3363935"/>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4549516" y="2004924"/>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4620954" y="3362246"/>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2977880" y="2076362"/>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3120757" y="3433683"/>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1620558" y="2004924"/>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1620558" y="3363935"/>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3242369">
            <a:off x="40609" y="2078051"/>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3242369">
            <a:off x="40609" y="3437062"/>
            <a:ext cx="1179629" cy="1252072"/>
          </a:xfrm>
          <a:prstGeom prst="teardrop">
            <a:avLst/>
          </a:prstGeom>
          <a:blipFill>
            <a:blip r:embed="rId3">
              <a:duotone>
                <a:schemeClr val="accent2">
                  <a:shade val="45000"/>
                  <a:satMod val="135000"/>
                </a:schemeClr>
                <a:prstClr val="white"/>
              </a:duotone>
              <a:lum contrast="40000"/>
            </a:blip>
            <a:stretch>
              <a:fillRect/>
            </a:stretch>
          </a:blipFill>
          <a:ln>
            <a:solidFill>
              <a:srgbClr val="3333CC"/>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8"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0-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2000"/>
                                        <p:tgtEl>
                                          <p:spTgt spid="7"/>
                                        </p:tgtEl>
                                        <p:attrNameLst>
                                          <p:attrName>ppt_x</p:attrName>
                                        </p:attrNameLst>
                                      </p:cBhvr>
                                      <p:tavLst>
                                        <p:tav tm="0">
                                          <p:val>
                                            <p:strVal val="ppt_x"/>
                                          </p:val>
                                        </p:tav>
                                        <p:tav tm="100000">
                                          <p:val>
                                            <p:strVal val="0-ppt_w/2"/>
                                          </p:val>
                                        </p:tav>
                                      </p:tavLst>
                                    </p:anim>
                                    <p:anim calcmode="lin" valueType="num">
                                      <p:cBhvr additive="base">
                                        <p:cTn id="87" dur="2000"/>
                                        <p:tgtEl>
                                          <p:spTgt spid="7"/>
                                        </p:tgtEl>
                                        <p:attrNameLst>
                                          <p:attrName>ppt_y</p:attrName>
                                        </p:attrNameLst>
                                      </p:cBhvr>
                                      <p:tavLst>
                                        <p:tav tm="0">
                                          <p:val>
                                            <p:strVal val="ppt_y"/>
                                          </p:val>
                                        </p:tav>
                                        <p:tav tm="100000">
                                          <p:val>
                                            <p:strVal val="ppt_y"/>
                                          </p:val>
                                        </p:tav>
                                      </p:tavLst>
                                    </p:anim>
                                    <p:set>
                                      <p:cBhvr>
                                        <p:cTn id="88" dur="1" fill="hold">
                                          <p:stCondLst>
                                            <p:cond delay="1999"/>
                                          </p:stCondLst>
                                        </p:cTn>
                                        <p:tgtEl>
                                          <p:spTgt spid="7"/>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9"/>
                                        </p:tgtEl>
                                        <p:attrNameLst>
                                          <p:attrName>ppt_x</p:attrName>
                                        </p:attrNameLst>
                                      </p:cBhvr>
                                      <p:tavLst>
                                        <p:tav tm="0">
                                          <p:val>
                                            <p:strVal val="ppt_x"/>
                                          </p:val>
                                        </p:tav>
                                        <p:tav tm="100000">
                                          <p:val>
                                            <p:strVal val="0-ppt_w/2"/>
                                          </p:val>
                                        </p:tav>
                                      </p:tavLst>
                                    </p:anim>
                                    <p:anim calcmode="lin" valueType="num">
                                      <p:cBhvr additive="base">
                                        <p:cTn id="91" dur="2000"/>
                                        <p:tgtEl>
                                          <p:spTgt spid="9"/>
                                        </p:tgtEl>
                                        <p:attrNameLst>
                                          <p:attrName>ppt_y</p:attrName>
                                        </p:attrNameLst>
                                      </p:cBhvr>
                                      <p:tavLst>
                                        <p:tav tm="0">
                                          <p:val>
                                            <p:strVal val="ppt_y"/>
                                          </p:val>
                                        </p:tav>
                                        <p:tav tm="100000">
                                          <p:val>
                                            <p:strVal val="ppt_y"/>
                                          </p:val>
                                        </p:tav>
                                      </p:tavLst>
                                    </p:anim>
                                    <p:set>
                                      <p:cBhvr>
                                        <p:cTn id="92" dur="1" fill="hold">
                                          <p:stCondLst>
                                            <p:cond delay="1999"/>
                                          </p:stCondLst>
                                        </p:cTn>
                                        <p:tgtEl>
                                          <p:spTgt spid="9"/>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2000"/>
                                        <p:tgtEl>
                                          <p:spTgt spid="13"/>
                                        </p:tgtEl>
                                        <p:attrNameLst>
                                          <p:attrName>ppt_x</p:attrName>
                                        </p:attrNameLst>
                                      </p:cBhvr>
                                      <p:tavLst>
                                        <p:tav tm="0">
                                          <p:val>
                                            <p:strVal val="ppt_x"/>
                                          </p:val>
                                        </p:tav>
                                        <p:tav tm="100000">
                                          <p:val>
                                            <p:strVal val="0-ppt_w/2"/>
                                          </p:val>
                                        </p:tav>
                                      </p:tavLst>
                                    </p:anim>
                                    <p:anim calcmode="lin" valueType="num">
                                      <p:cBhvr additive="base">
                                        <p:cTn id="99" dur="2000"/>
                                        <p:tgtEl>
                                          <p:spTgt spid="13"/>
                                        </p:tgtEl>
                                        <p:attrNameLst>
                                          <p:attrName>ppt_y</p:attrName>
                                        </p:attrNameLst>
                                      </p:cBhvr>
                                      <p:tavLst>
                                        <p:tav tm="0">
                                          <p:val>
                                            <p:strVal val="ppt_y"/>
                                          </p:val>
                                        </p:tav>
                                        <p:tav tm="100000">
                                          <p:val>
                                            <p:strVal val="ppt_y"/>
                                          </p:val>
                                        </p:tav>
                                      </p:tavLst>
                                    </p:anim>
                                    <p:set>
                                      <p:cBhvr>
                                        <p:cTn id="100" dur="1" fill="hold">
                                          <p:stCondLst>
                                            <p:cond delay="1999"/>
                                          </p:stCondLst>
                                        </p:cTn>
                                        <p:tgtEl>
                                          <p:spTgt spid="13"/>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0-ppt_w/2"/>
                                          </p:val>
                                        </p:tav>
                                      </p:tavLst>
                                    </p:anim>
                                    <p:anim calcmode="lin" valueType="num">
                                      <p:cBhvr additive="base">
                                        <p:cTn id="103" dur="2000"/>
                                        <p:tgtEl>
                                          <p:spTgt spid="15"/>
                                        </p:tgtEl>
                                        <p:attrNameLst>
                                          <p:attrName>ppt_y</p:attrName>
                                        </p:attrNameLst>
                                      </p:cBhvr>
                                      <p:tavLst>
                                        <p:tav tm="0">
                                          <p:val>
                                            <p:strVal val="ppt_y"/>
                                          </p:val>
                                        </p:tav>
                                        <p:tav tm="100000">
                                          <p:val>
                                            <p:strVal val="ppt_y"/>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2000"/>
                                        <p:tgtEl>
                                          <p:spTgt spid="6"/>
                                        </p:tgtEl>
                                        <p:attrNameLst>
                                          <p:attrName>ppt_x</p:attrName>
                                        </p:attrNameLst>
                                      </p:cBhvr>
                                      <p:tavLst>
                                        <p:tav tm="0">
                                          <p:val>
                                            <p:strVal val="ppt_x"/>
                                          </p:val>
                                        </p:tav>
                                        <p:tav tm="100000">
                                          <p:val>
                                            <p:strVal val="1+ppt_w/2"/>
                                          </p:val>
                                        </p:tav>
                                      </p:tavLst>
                                    </p:anim>
                                    <p:anim calcmode="lin" valueType="num">
                                      <p:cBhvr additive="base">
                                        <p:cTn id="107" dur="2000"/>
                                        <p:tgtEl>
                                          <p:spTgt spid="6"/>
                                        </p:tgtEl>
                                        <p:attrNameLst>
                                          <p:attrName>ppt_y</p:attrName>
                                        </p:attrNameLst>
                                      </p:cBhvr>
                                      <p:tavLst>
                                        <p:tav tm="0">
                                          <p:val>
                                            <p:strVal val="ppt_y"/>
                                          </p:val>
                                        </p:tav>
                                        <p:tav tm="100000">
                                          <p:val>
                                            <p:strVal val="ppt_y"/>
                                          </p:val>
                                        </p:tav>
                                      </p:tavLst>
                                    </p:anim>
                                    <p:set>
                                      <p:cBhvr>
                                        <p:cTn id="108" dur="1" fill="hold">
                                          <p:stCondLst>
                                            <p:cond delay="1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ppt_y"/>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2000"/>
                                        <p:tgtEl>
                                          <p:spTgt spid="10"/>
                                        </p:tgtEl>
                                        <p:attrNameLst>
                                          <p:attrName>ppt_x</p:attrName>
                                        </p:attrNameLst>
                                      </p:cBhvr>
                                      <p:tavLst>
                                        <p:tav tm="0">
                                          <p:val>
                                            <p:strVal val="ppt_x"/>
                                          </p:val>
                                        </p:tav>
                                        <p:tav tm="100000">
                                          <p:val>
                                            <p:strVal val="1+ppt_w/2"/>
                                          </p:val>
                                        </p:tav>
                                      </p:tavLst>
                                    </p:anim>
                                    <p:anim calcmode="lin" valueType="num">
                                      <p:cBhvr additive="base">
                                        <p:cTn id="115" dur="2000"/>
                                        <p:tgtEl>
                                          <p:spTgt spid="10"/>
                                        </p:tgtEl>
                                        <p:attrNameLst>
                                          <p:attrName>ppt_y</p:attrName>
                                        </p:attrNameLst>
                                      </p:cBhvr>
                                      <p:tavLst>
                                        <p:tav tm="0">
                                          <p:val>
                                            <p:strVal val="ppt_y"/>
                                          </p:val>
                                        </p:tav>
                                        <p:tav tm="100000">
                                          <p:val>
                                            <p:strVal val="ppt_y"/>
                                          </p:val>
                                        </p:tav>
                                      </p:tavLst>
                                    </p:anim>
                                    <p:set>
                                      <p:cBhvr>
                                        <p:cTn id="116" dur="1" fill="hold">
                                          <p:stCondLst>
                                            <p:cond delay="1999"/>
                                          </p:stCondLst>
                                        </p:cTn>
                                        <p:tgtEl>
                                          <p:spTgt spid="1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2000"/>
                                        <p:tgtEl>
                                          <p:spTgt spid="12"/>
                                        </p:tgtEl>
                                        <p:attrNameLst>
                                          <p:attrName>ppt_x</p:attrName>
                                        </p:attrNameLst>
                                      </p:cBhvr>
                                      <p:tavLst>
                                        <p:tav tm="0">
                                          <p:val>
                                            <p:strVal val="ppt_x"/>
                                          </p:val>
                                        </p:tav>
                                        <p:tav tm="100000">
                                          <p:val>
                                            <p:strVal val="1+ppt_w/2"/>
                                          </p:val>
                                        </p:tav>
                                      </p:tavLst>
                                    </p:anim>
                                    <p:anim calcmode="lin" valueType="num">
                                      <p:cBhvr additive="base">
                                        <p:cTn id="119" dur="2000"/>
                                        <p:tgtEl>
                                          <p:spTgt spid="12"/>
                                        </p:tgtEl>
                                        <p:attrNameLst>
                                          <p:attrName>ppt_y</p:attrName>
                                        </p:attrNameLst>
                                      </p:cBhvr>
                                      <p:tavLst>
                                        <p:tav tm="0">
                                          <p:val>
                                            <p:strVal val="ppt_y"/>
                                          </p:val>
                                        </p:tav>
                                        <p:tav tm="100000">
                                          <p:val>
                                            <p:strVal val="ppt_y"/>
                                          </p:val>
                                        </p:tav>
                                      </p:tavLst>
                                    </p:anim>
                                    <p:set>
                                      <p:cBhvr>
                                        <p:cTn id="120" dur="1" fill="hold">
                                          <p:stCondLst>
                                            <p:cond delay="1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1+ppt_w/2"/>
                                          </p:val>
                                        </p:tav>
                                      </p:tavLst>
                                    </p:anim>
                                    <p:anim calcmode="lin" valueType="num">
                                      <p:cBhvr additive="base">
                                        <p:cTn id="123" dur="2000"/>
                                        <p:tgtEl>
                                          <p:spTgt spid="14"/>
                                        </p:tgtEl>
                                        <p:attrNameLst>
                                          <p:attrName>ppt_y</p:attrName>
                                        </p:attrNameLst>
                                      </p:cBhvr>
                                      <p:tavLst>
                                        <p:tav tm="0">
                                          <p:val>
                                            <p:strVal val="ppt_y"/>
                                          </p:val>
                                        </p:tav>
                                        <p:tav tm="100000">
                                          <p:val>
                                            <p:strVal val="ppt_y"/>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2000"/>
                                        <p:tgtEl>
                                          <p:spTgt spid="16"/>
                                        </p:tgtEl>
                                        <p:attrNameLst>
                                          <p:attrName>ppt_x</p:attrName>
                                        </p:attrNameLst>
                                      </p:cBhvr>
                                      <p:tavLst>
                                        <p:tav tm="0">
                                          <p:val>
                                            <p:strVal val="ppt_x"/>
                                          </p:val>
                                        </p:tav>
                                        <p:tav tm="100000">
                                          <p:val>
                                            <p:strVal val="1+ppt_w/2"/>
                                          </p:val>
                                        </p:tav>
                                      </p:tavLst>
                                    </p:anim>
                                    <p:anim calcmode="lin" valueType="num">
                                      <p:cBhvr additive="base">
                                        <p:cTn id="127" dur="2000"/>
                                        <p:tgtEl>
                                          <p:spTgt spid="16"/>
                                        </p:tgtEl>
                                        <p:attrNameLst>
                                          <p:attrName>ppt_y</p:attrName>
                                        </p:attrNameLst>
                                      </p:cBhvr>
                                      <p:tavLst>
                                        <p:tav tm="0">
                                          <p:val>
                                            <p:strVal val="ppt_y"/>
                                          </p:val>
                                        </p:tav>
                                        <p:tav tm="100000">
                                          <p:val>
                                            <p:strVal val="ppt_y"/>
                                          </p:val>
                                        </p:tav>
                                      </p:tavLst>
                                    </p:anim>
                                    <p:set>
                                      <p:cBhvr>
                                        <p:cTn id="128" dur="1" fill="hold">
                                          <p:stCondLst>
                                            <p:cond delay="1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60C0">
                  <a:shade val="67500"/>
                  <a:satMod val="115000"/>
                </a:srgbClr>
              </a:gs>
              <a:gs pos="100000">
                <a:srgbClr val="0060C0">
                  <a:shade val="100000"/>
                  <a:satMod val="115000"/>
                </a:srgbClr>
              </a:gs>
            </a:gsLst>
            <a:path path="circle">
              <a:fillToRect l="50000" t="50000" r="50000" b="50000"/>
            </a:path>
            <a:tileRect/>
          </a:gradFill>
        </p:spPr>
        <p:txBody>
          <a:bodyPr/>
          <a:lstStyle/>
          <a:p>
            <a:endParaRPr lang="es-ES" dirty="0"/>
          </a:p>
        </p:txBody>
      </p:sp>
      <p:pic>
        <p:nvPicPr>
          <p:cNvPr id="4" name="3 Imagen" descr="0(87).jpg"/>
          <p:cNvPicPr>
            <a:picLocks noChangeAspect="1"/>
          </p:cNvPicPr>
          <p:nvPr/>
        </p:nvPicPr>
        <p:blipFill>
          <a:blip r:embed="rId2"/>
          <a:stretch>
            <a:fillRect/>
          </a:stretch>
        </p:blipFill>
        <p:spPr>
          <a:xfrm>
            <a:off x="0" y="13368"/>
            <a:ext cx="9144000" cy="6844632"/>
          </a:xfrm>
          <a:prstGeom prst="rect">
            <a:avLst/>
          </a:prstGeom>
        </p:spPr>
      </p:pic>
      <p:pic>
        <p:nvPicPr>
          <p:cNvPr id="13" name="12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21277086">
            <a:off x="3732360" y="209824"/>
            <a:ext cx="2143120" cy="1772220"/>
          </a:xfrm>
          <a:prstGeom prst="rect">
            <a:avLst/>
          </a:prstGeom>
        </p:spPr>
      </p:pic>
      <p:pic>
        <p:nvPicPr>
          <p:cNvPr id="14" name="13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663639">
            <a:off x="4744810" y="604568"/>
            <a:ext cx="2143120" cy="1885946"/>
          </a:xfrm>
          <a:prstGeom prst="rect">
            <a:avLst/>
          </a:prstGeom>
        </p:spPr>
      </p:pic>
      <p:pic>
        <p:nvPicPr>
          <p:cNvPr id="15" name="14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2585452">
            <a:off x="5570110" y="1477806"/>
            <a:ext cx="2143120" cy="1885946"/>
          </a:xfrm>
          <a:prstGeom prst="rect">
            <a:avLst/>
          </a:prstGeom>
        </p:spPr>
      </p:pic>
      <p:pic>
        <p:nvPicPr>
          <p:cNvPr id="16" name="15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4112393">
            <a:off x="5770205" y="2685280"/>
            <a:ext cx="2143120" cy="1885946"/>
          </a:xfrm>
          <a:prstGeom prst="rect">
            <a:avLst/>
          </a:prstGeom>
        </p:spPr>
      </p:pic>
      <p:pic>
        <p:nvPicPr>
          <p:cNvPr id="17" name="16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5593076">
            <a:off x="5430771" y="3680268"/>
            <a:ext cx="2143120" cy="1885946"/>
          </a:xfrm>
          <a:prstGeom prst="rect">
            <a:avLst/>
          </a:prstGeom>
        </p:spPr>
      </p:pic>
      <p:pic>
        <p:nvPicPr>
          <p:cNvPr id="18" name="17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6551081">
            <a:off x="4528860" y="4593103"/>
            <a:ext cx="2143120" cy="1885946"/>
          </a:xfrm>
          <a:prstGeom prst="rect">
            <a:avLst/>
          </a:prstGeom>
        </p:spPr>
      </p:pic>
      <p:pic>
        <p:nvPicPr>
          <p:cNvPr id="19" name="18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8612046">
            <a:off x="3385852" y="4950959"/>
            <a:ext cx="2143120" cy="1885946"/>
          </a:xfrm>
          <a:prstGeom prst="rect">
            <a:avLst/>
          </a:prstGeom>
        </p:spPr>
      </p:pic>
      <p:pic>
        <p:nvPicPr>
          <p:cNvPr id="20" name="19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0384634">
            <a:off x="2106078" y="4622852"/>
            <a:ext cx="2143120" cy="1885946"/>
          </a:xfrm>
          <a:prstGeom prst="rect">
            <a:avLst/>
          </a:prstGeom>
        </p:spPr>
      </p:pic>
      <p:pic>
        <p:nvPicPr>
          <p:cNvPr id="21" name="20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2952952">
            <a:off x="1278003" y="3735236"/>
            <a:ext cx="2143120" cy="1885946"/>
          </a:xfrm>
          <a:prstGeom prst="rect">
            <a:avLst/>
          </a:prstGeom>
        </p:spPr>
      </p:pic>
      <p:pic>
        <p:nvPicPr>
          <p:cNvPr id="22" name="21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4757903">
            <a:off x="869004" y="2634301"/>
            <a:ext cx="2143120" cy="1885946"/>
          </a:xfrm>
          <a:prstGeom prst="rect">
            <a:avLst/>
          </a:prstGeom>
        </p:spPr>
      </p:pic>
      <p:pic>
        <p:nvPicPr>
          <p:cNvPr id="23" name="22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5996867">
            <a:off x="1147462" y="1539702"/>
            <a:ext cx="2143120" cy="1885946"/>
          </a:xfrm>
          <a:prstGeom prst="rect">
            <a:avLst/>
          </a:prstGeom>
        </p:spPr>
      </p:pic>
      <p:pic>
        <p:nvPicPr>
          <p:cNvPr id="24" name="23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7199868">
            <a:off x="1782138" y="711160"/>
            <a:ext cx="2143120" cy="1885946"/>
          </a:xfrm>
          <a:prstGeom prst="rect">
            <a:avLst/>
          </a:prstGeom>
        </p:spPr>
      </p:pic>
      <p:pic>
        <p:nvPicPr>
          <p:cNvPr id="25" name="24 Imagen" descr="eARBBeftN-YNXNThJK4DGslm0Rw.png"/>
          <p:cNvPicPr>
            <a:picLocks noChangeAspect="1"/>
          </p:cNvPicPr>
          <p:nvPr/>
        </p:nvPicPr>
        <p:blipFill>
          <a:blip r:embed="rId3">
            <a:duotone>
              <a:prstClr val="black"/>
              <a:srgbClr val="2190FF">
                <a:tint val="45000"/>
                <a:satMod val="400000"/>
              </a:srgbClr>
            </a:duotone>
            <a:lum bright="30000" contrast="40000"/>
          </a:blip>
          <a:stretch>
            <a:fillRect/>
          </a:stretch>
        </p:blipFill>
        <p:spPr>
          <a:xfrm rot="19053622">
            <a:off x="2831146" y="274333"/>
            <a:ext cx="2140611" cy="1857792"/>
          </a:xfrm>
          <a:prstGeom prst="rect">
            <a:avLst/>
          </a:prstGeom>
        </p:spPr>
      </p:pic>
      <p:sp>
        <p:nvSpPr>
          <p:cNvPr id="26" name="25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strVal val="4/3*#ppt_w"/>
                                          </p:val>
                                        </p:tav>
                                        <p:tav tm="100000">
                                          <p:val>
                                            <p:strVal val="#ppt_w"/>
                                          </p:val>
                                        </p:tav>
                                      </p:tavLst>
                                    </p:anim>
                                    <p:anim calcmode="lin" valueType="num">
                                      <p:cBhvr>
                                        <p:cTn id="11" dur="2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childTnLst>
                                </p:cTn>
                              </p:par>
                              <p:par>
                                <p:cTn id="15" presetID="23" presetClass="entr" presetSubtype="528"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000" fill="hold"/>
                                        <p:tgtEl>
                                          <p:spTgt spid="13"/>
                                        </p:tgtEl>
                                        <p:attrNameLst>
                                          <p:attrName>ppt_w</p:attrName>
                                        </p:attrNameLst>
                                      </p:cBhvr>
                                      <p:tavLst>
                                        <p:tav tm="0">
                                          <p:val>
                                            <p:fltVal val="0"/>
                                          </p:val>
                                        </p:tav>
                                        <p:tav tm="100000">
                                          <p:val>
                                            <p:strVal val="#ppt_w"/>
                                          </p:val>
                                        </p:tav>
                                      </p:tavLst>
                                    </p:anim>
                                    <p:anim calcmode="lin" valueType="num">
                                      <p:cBhvr>
                                        <p:cTn id="18" dur="2000" fill="hold"/>
                                        <p:tgtEl>
                                          <p:spTgt spid="13"/>
                                        </p:tgtEl>
                                        <p:attrNameLst>
                                          <p:attrName>ppt_h</p:attrName>
                                        </p:attrNameLst>
                                      </p:cBhvr>
                                      <p:tavLst>
                                        <p:tav tm="0">
                                          <p:val>
                                            <p:fltVal val="0"/>
                                          </p:val>
                                        </p:tav>
                                        <p:tav tm="100000">
                                          <p:val>
                                            <p:strVal val="#ppt_h"/>
                                          </p:val>
                                        </p:tav>
                                      </p:tavLst>
                                    </p:anim>
                                    <p:anim calcmode="lin" valueType="num">
                                      <p:cBhvr>
                                        <p:cTn id="19" dur="2000" fill="hold"/>
                                        <p:tgtEl>
                                          <p:spTgt spid="13"/>
                                        </p:tgtEl>
                                        <p:attrNameLst>
                                          <p:attrName>ppt_x</p:attrName>
                                        </p:attrNameLst>
                                      </p:cBhvr>
                                      <p:tavLst>
                                        <p:tav tm="0">
                                          <p:val>
                                            <p:fltVal val="0.5"/>
                                          </p:val>
                                        </p:tav>
                                        <p:tav tm="100000">
                                          <p:val>
                                            <p:strVal val="#ppt_x"/>
                                          </p:val>
                                        </p:tav>
                                      </p:tavLst>
                                    </p:anim>
                                    <p:anim calcmode="lin" valueType="num">
                                      <p:cBhvr>
                                        <p:cTn id="20" dur="2000" fill="hold"/>
                                        <p:tgtEl>
                                          <p:spTgt spid="13"/>
                                        </p:tgtEl>
                                        <p:attrNameLst>
                                          <p:attrName>ppt_y</p:attrName>
                                        </p:attrNameLst>
                                      </p:cBhvr>
                                      <p:tavLst>
                                        <p:tav tm="0">
                                          <p:val>
                                            <p:fltVal val="0.5"/>
                                          </p:val>
                                        </p:tav>
                                        <p:tav tm="100000">
                                          <p:val>
                                            <p:strVal val="#ppt_y"/>
                                          </p:val>
                                        </p:tav>
                                      </p:tavLst>
                                    </p:anim>
                                  </p:childTnLst>
                                </p:cTn>
                              </p:par>
                              <p:par>
                                <p:cTn id="21" presetID="23" presetClass="entr" presetSubtype="52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2000" fill="hold"/>
                                        <p:tgtEl>
                                          <p:spTgt spid="14"/>
                                        </p:tgtEl>
                                        <p:attrNameLst>
                                          <p:attrName>ppt_w</p:attrName>
                                        </p:attrNameLst>
                                      </p:cBhvr>
                                      <p:tavLst>
                                        <p:tav tm="0">
                                          <p:val>
                                            <p:fltVal val="0"/>
                                          </p:val>
                                        </p:tav>
                                        <p:tav tm="100000">
                                          <p:val>
                                            <p:strVal val="#ppt_w"/>
                                          </p:val>
                                        </p:tav>
                                      </p:tavLst>
                                    </p:anim>
                                    <p:anim calcmode="lin" valueType="num">
                                      <p:cBhvr>
                                        <p:cTn id="24" dur="2000" fill="hold"/>
                                        <p:tgtEl>
                                          <p:spTgt spid="14"/>
                                        </p:tgtEl>
                                        <p:attrNameLst>
                                          <p:attrName>ppt_h</p:attrName>
                                        </p:attrNameLst>
                                      </p:cBhvr>
                                      <p:tavLst>
                                        <p:tav tm="0">
                                          <p:val>
                                            <p:fltVal val="0"/>
                                          </p:val>
                                        </p:tav>
                                        <p:tav tm="100000">
                                          <p:val>
                                            <p:strVal val="#ppt_h"/>
                                          </p:val>
                                        </p:tav>
                                      </p:tavLst>
                                    </p:anim>
                                    <p:anim calcmode="lin" valueType="num">
                                      <p:cBhvr>
                                        <p:cTn id="25" dur="2000" fill="hold"/>
                                        <p:tgtEl>
                                          <p:spTgt spid="14"/>
                                        </p:tgtEl>
                                        <p:attrNameLst>
                                          <p:attrName>ppt_x</p:attrName>
                                        </p:attrNameLst>
                                      </p:cBhvr>
                                      <p:tavLst>
                                        <p:tav tm="0">
                                          <p:val>
                                            <p:fltVal val="0.5"/>
                                          </p:val>
                                        </p:tav>
                                        <p:tav tm="100000">
                                          <p:val>
                                            <p:strVal val="#ppt_x"/>
                                          </p:val>
                                        </p:tav>
                                      </p:tavLst>
                                    </p:anim>
                                    <p:anim calcmode="lin" valueType="num">
                                      <p:cBhvr>
                                        <p:cTn id="26" dur="2000" fill="hold"/>
                                        <p:tgtEl>
                                          <p:spTgt spid="14"/>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2000" fill="hold"/>
                                        <p:tgtEl>
                                          <p:spTgt spid="15"/>
                                        </p:tgtEl>
                                        <p:attrNameLst>
                                          <p:attrName>ppt_w</p:attrName>
                                        </p:attrNameLst>
                                      </p:cBhvr>
                                      <p:tavLst>
                                        <p:tav tm="0">
                                          <p:val>
                                            <p:fltVal val="0"/>
                                          </p:val>
                                        </p:tav>
                                        <p:tav tm="100000">
                                          <p:val>
                                            <p:strVal val="#ppt_w"/>
                                          </p:val>
                                        </p:tav>
                                      </p:tavLst>
                                    </p:anim>
                                    <p:anim calcmode="lin" valueType="num">
                                      <p:cBhvr>
                                        <p:cTn id="30" dur="2000" fill="hold"/>
                                        <p:tgtEl>
                                          <p:spTgt spid="15"/>
                                        </p:tgtEl>
                                        <p:attrNameLst>
                                          <p:attrName>ppt_h</p:attrName>
                                        </p:attrNameLst>
                                      </p:cBhvr>
                                      <p:tavLst>
                                        <p:tav tm="0">
                                          <p:val>
                                            <p:fltVal val="0"/>
                                          </p:val>
                                        </p:tav>
                                        <p:tav tm="100000">
                                          <p:val>
                                            <p:strVal val="#ppt_h"/>
                                          </p:val>
                                        </p:tav>
                                      </p:tavLst>
                                    </p:anim>
                                    <p:anim calcmode="lin" valueType="num">
                                      <p:cBhvr>
                                        <p:cTn id="31" dur="2000" fill="hold"/>
                                        <p:tgtEl>
                                          <p:spTgt spid="15"/>
                                        </p:tgtEl>
                                        <p:attrNameLst>
                                          <p:attrName>ppt_x</p:attrName>
                                        </p:attrNameLst>
                                      </p:cBhvr>
                                      <p:tavLst>
                                        <p:tav tm="0">
                                          <p:val>
                                            <p:fltVal val="0.5"/>
                                          </p:val>
                                        </p:tav>
                                        <p:tav tm="100000">
                                          <p:val>
                                            <p:strVal val="#ppt_x"/>
                                          </p:val>
                                        </p:tav>
                                      </p:tavLst>
                                    </p:anim>
                                    <p:anim calcmode="lin" valueType="num">
                                      <p:cBhvr>
                                        <p:cTn id="32" dur="2000" fill="hold"/>
                                        <p:tgtEl>
                                          <p:spTgt spid="15"/>
                                        </p:tgtEl>
                                        <p:attrNameLst>
                                          <p:attrName>ppt_y</p:attrName>
                                        </p:attrNameLst>
                                      </p:cBhvr>
                                      <p:tavLst>
                                        <p:tav tm="0">
                                          <p:val>
                                            <p:fltVal val="0.5"/>
                                          </p:val>
                                        </p:tav>
                                        <p:tav tm="100000">
                                          <p:val>
                                            <p:strVal val="#ppt_y"/>
                                          </p:val>
                                        </p:tav>
                                      </p:tavLst>
                                    </p:anim>
                                  </p:childTnLst>
                                </p:cTn>
                              </p:par>
                              <p:par>
                                <p:cTn id="33" presetID="23" presetClass="entr" presetSubtype="528"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000" fill="hold"/>
                                        <p:tgtEl>
                                          <p:spTgt spid="16"/>
                                        </p:tgtEl>
                                        <p:attrNameLst>
                                          <p:attrName>ppt_w</p:attrName>
                                        </p:attrNameLst>
                                      </p:cBhvr>
                                      <p:tavLst>
                                        <p:tav tm="0">
                                          <p:val>
                                            <p:fltVal val="0"/>
                                          </p:val>
                                        </p:tav>
                                        <p:tav tm="100000">
                                          <p:val>
                                            <p:strVal val="#ppt_w"/>
                                          </p:val>
                                        </p:tav>
                                      </p:tavLst>
                                    </p:anim>
                                    <p:anim calcmode="lin" valueType="num">
                                      <p:cBhvr>
                                        <p:cTn id="36" dur="2000" fill="hold"/>
                                        <p:tgtEl>
                                          <p:spTgt spid="16"/>
                                        </p:tgtEl>
                                        <p:attrNameLst>
                                          <p:attrName>ppt_h</p:attrName>
                                        </p:attrNameLst>
                                      </p:cBhvr>
                                      <p:tavLst>
                                        <p:tav tm="0">
                                          <p:val>
                                            <p:fltVal val="0"/>
                                          </p:val>
                                        </p:tav>
                                        <p:tav tm="100000">
                                          <p:val>
                                            <p:strVal val="#ppt_h"/>
                                          </p:val>
                                        </p:tav>
                                      </p:tavLst>
                                    </p:anim>
                                    <p:anim calcmode="lin" valueType="num">
                                      <p:cBhvr>
                                        <p:cTn id="37" dur="2000" fill="hold"/>
                                        <p:tgtEl>
                                          <p:spTgt spid="16"/>
                                        </p:tgtEl>
                                        <p:attrNameLst>
                                          <p:attrName>ppt_x</p:attrName>
                                        </p:attrNameLst>
                                      </p:cBhvr>
                                      <p:tavLst>
                                        <p:tav tm="0">
                                          <p:val>
                                            <p:fltVal val="0.5"/>
                                          </p:val>
                                        </p:tav>
                                        <p:tav tm="100000">
                                          <p:val>
                                            <p:strVal val="#ppt_x"/>
                                          </p:val>
                                        </p:tav>
                                      </p:tavLst>
                                    </p:anim>
                                    <p:anim calcmode="lin" valueType="num">
                                      <p:cBhvr>
                                        <p:cTn id="38" dur="2000" fill="hold"/>
                                        <p:tgtEl>
                                          <p:spTgt spid="16"/>
                                        </p:tgtEl>
                                        <p:attrNameLst>
                                          <p:attrName>ppt_y</p:attrName>
                                        </p:attrNameLst>
                                      </p:cBhvr>
                                      <p:tavLst>
                                        <p:tav tm="0">
                                          <p:val>
                                            <p:fltVal val="0.5"/>
                                          </p:val>
                                        </p:tav>
                                        <p:tav tm="100000">
                                          <p:val>
                                            <p:strVal val="#ppt_y"/>
                                          </p:val>
                                        </p:tav>
                                      </p:tavLst>
                                    </p:anim>
                                  </p:childTnLst>
                                </p:cTn>
                              </p:par>
                              <p:par>
                                <p:cTn id="39" presetID="23" presetClass="entr" presetSubtype="528"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2000" fill="hold"/>
                                        <p:tgtEl>
                                          <p:spTgt spid="17"/>
                                        </p:tgtEl>
                                        <p:attrNameLst>
                                          <p:attrName>ppt_w</p:attrName>
                                        </p:attrNameLst>
                                      </p:cBhvr>
                                      <p:tavLst>
                                        <p:tav tm="0">
                                          <p:val>
                                            <p:fltVal val="0"/>
                                          </p:val>
                                        </p:tav>
                                        <p:tav tm="100000">
                                          <p:val>
                                            <p:strVal val="#ppt_w"/>
                                          </p:val>
                                        </p:tav>
                                      </p:tavLst>
                                    </p:anim>
                                    <p:anim calcmode="lin" valueType="num">
                                      <p:cBhvr>
                                        <p:cTn id="42" dur="2000" fill="hold"/>
                                        <p:tgtEl>
                                          <p:spTgt spid="17"/>
                                        </p:tgtEl>
                                        <p:attrNameLst>
                                          <p:attrName>ppt_h</p:attrName>
                                        </p:attrNameLst>
                                      </p:cBhvr>
                                      <p:tavLst>
                                        <p:tav tm="0">
                                          <p:val>
                                            <p:fltVal val="0"/>
                                          </p:val>
                                        </p:tav>
                                        <p:tav tm="100000">
                                          <p:val>
                                            <p:strVal val="#ppt_h"/>
                                          </p:val>
                                        </p:tav>
                                      </p:tavLst>
                                    </p:anim>
                                    <p:anim calcmode="lin" valueType="num">
                                      <p:cBhvr>
                                        <p:cTn id="43" dur="2000" fill="hold"/>
                                        <p:tgtEl>
                                          <p:spTgt spid="17"/>
                                        </p:tgtEl>
                                        <p:attrNameLst>
                                          <p:attrName>ppt_x</p:attrName>
                                        </p:attrNameLst>
                                      </p:cBhvr>
                                      <p:tavLst>
                                        <p:tav tm="0">
                                          <p:val>
                                            <p:fltVal val="0.5"/>
                                          </p:val>
                                        </p:tav>
                                        <p:tav tm="100000">
                                          <p:val>
                                            <p:strVal val="#ppt_x"/>
                                          </p:val>
                                        </p:tav>
                                      </p:tavLst>
                                    </p:anim>
                                    <p:anim calcmode="lin" valueType="num">
                                      <p:cBhvr>
                                        <p:cTn id="44" dur="2000" fill="hold"/>
                                        <p:tgtEl>
                                          <p:spTgt spid="17"/>
                                        </p:tgtEl>
                                        <p:attrNameLst>
                                          <p:attrName>ppt_y</p:attrName>
                                        </p:attrNameLst>
                                      </p:cBhvr>
                                      <p:tavLst>
                                        <p:tav tm="0">
                                          <p:val>
                                            <p:fltVal val="0.5"/>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2000" fill="hold"/>
                                        <p:tgtEl>
                                          <p:spTgt spid="18"/>
                                        </p:tgtEl>
                                        <p:attrNameLst>
                                          <p:attrName>ppt_w</p:attrName>
                                        </p:attrNameLst>
                                      </p:cBhvr>
                                      <p:tavLst>
                                        <p:tav tm="0">
                                          <p:val>
                                            <p:fltVal val="0"/>
                                          </p:val>
                                        </p:tav>
                                        <p:tav tm="100000">
                                          <p:val>
                                            <p:strVal val="#ppt_w"/>
                                          </p:val>
                                        </p:tav>
                                      </p:tavLst>
                                    </p:anim>
                                    <p:anim calcmode="lin" valueType="num">
                                      <p:cBhvr>
                                        <p:cTn id="48" dur="2000" fill="hold"/>
                                        <p:tgtEl>
                                          <p:spTgt spid="18"/>
                                        </p:tgtEl>
                                        <p:attrNameLst>
                                          <p:attrName>ppt_h</p:attrName>
                                        </p:attrNameLst>
                                      </p:cBhvr>
                                      <p:tavLst>
                                        <p:tav tm="0">
                                          <p:val>
                                            <p:fltVal val="0"/>
                                          </p:val>
                                        </p:tav>
                                        <p:tav tm="100000">
                                          <p:val>
                                            <p:strVal val="#ppt_h"/>
                                          </p:val>
                                        </p:tav>
                                      </p:tavLst>
                                    </p:anim>
                                    <p:anim calcmode="lin" valueType="num">
                                      <p:cBhvr>
                                        <p:cTn id="49" dur="2000" fill="hold"/>
                                        <p:tgtEl>
                                          <p:spTgt spid="18"/>
                                        </p:tgtEl>
                                        <p:attrNameLst>
                                          <p:attrName>ppt_x</p:attrName>
                                        </p:attrNameLst>
                                      </p:cBhvr>
                                      <p:tavLst>
                                        <p:tav tm="0">
                                          <p:val>
                                            <p:fltVal val="0.5"/>
                                          </p:val>
                                        </p:tav>
                                        <p:tav tm="100000">
                                          <p:val>
                                            <p:strVal val="#ppt_x"/>
                                          </p:val>
                                        </p:tav>
                                      </p:tavLst>
                                    </p:anim>
                                    <p:anim calcmode="lin" valueType="num">
                                      <p:cBhvr>
                                        <p:cTn id="50" dur="2000" fill="hold"/>
                                        <p:tgtEl>
                                          <p:spTgt spid="18"/>
                                        </p:tgtEl>
                                        <p:attrNameLst>
                                          <p:attrName>ppt_y</p:attrName>
                                        </p:attrNameLst>
                                      </p:cBhvr>
                                      <p:tavLst>
                                        <p:tav tm="0">
                                          <p:val>
                                            <p:fltVal val="0.5"/>
                                          </p:val>
                                        </p:tav>
                                        <p:tav tm="100000">
                                          <p:val>
                                            <p:strVal val="#ppt_y"/>
                                          </p:val>
                                        </p:tav>
                                      </p:tavLst>
                                    </p:anim>
                                  </p:childTnLst>
                                </p:cTn>
                              </p:par>
                              <p:par>
                                <p:cTn id="51" presetID="23" presetClass="entr" presetSubtype="528"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2000" fill="hold"/>
                                        <p:tgtEl>
                                          <p:spTgt spid="19"/>
                                        </p:tgtEl>
                                        <p:attrNameLst>
                                          <p:attrName>ppt_w</p:attrName>
                                        </p:attrNameLst>
                                      </p:cBhvr>
                                      <p:tavLst>
                                        <p:tav tm="0">
                                          <p:val>
                                            <p:fltVal val="0"/>
                                          </p:val>
                                        </p:tav>
                                        <p:tav tm="100000">
                                          <p:val>
                                            <p:strVal val="#ppt_w"/>
                                          </p:val>
                                        </p:tav>
                                      </p:tavLst>
                                    </p:anim>
                                    <p:anim calcmode="lin" valueType="num">
                                      <p:cBhvr>
                                        <p:cTn id="54" dur="2000" fill="hold"/>
                                        <p:tgtEl>
                                          <p:spTgt spid="19"/>
                                        </p:tgtEl>
                                        <p:attrNameLst>
                                          <p:attrName>ppt_h</p:attrName>
                                        </p:attrNameLst>
                                      </p:cBhvr>
                                      <p:tavLst>
                                        <p:tav tm="0">
                                          <p:val>
                                            <p:fltVal val="0"/>
                                          </p:val>
                                        </p:tav>
                                        <p:tav tm="100000">
                                          <p:val>
                                            <p:strVal val="#ppt_h"/>
                                          </p:val>
                                        </p:tav>
                                      </p:tavLst>
                                    </p:anim>
                                    <p:anim calcmode="lin" valueType="num">
                                      <p:cBhvr>
                                        <p:cTn id="55" dur="2000" fill="hold"/>
                                        <p:tgtEl>
                                          <p:spTgt spid="19"/>
                                        </p:tgtEl>
                                        <p:attrNameLst>
                                          <p:attrName>ppt_x</p:attrName>
                                        </p:attrNameLst>
                                      </p:cBhvr>
                                      <p:tavLst>
                                        <p:tav tm="0">
                                          <p:val>
                                            <p:fltVal val="0.5"/>
                                          </p:val>
                                        </p:tav>
                                        <p:tav tm="100000">
                                          <p:val>
                                            <p:strVal val="#ppt_x"/>
                                          </p:val>
                                        </p:tav>
                                      </p:tavLst>
                                    </p:anim>
                                    <p:anim calcmode="lin" valueType="num">
                                      <p:cBhvr>
                                        <p:cTn id="56" dur="2000" fill="hold"/>
                                        <p:tgtEl>
                                          <p:spTgt spid="19"/>
                                        </p:tgtEl>
                                        <p:attrNameLst>
                                          <p:attrName>ppt_y</p:attrName>
                                        </p:attrNameLst>
                                      </p:cBhvr>
                                      <p:tavLst>
                                        <p:tav tm="0">
                                          <p:val>
                                            <p:fltVal val="0.5"/>
                                          </p:val>
                                        </p:tav>
                                        <p:tav tm="100000">
                                          <p:val>
                                            <p:strVal val="#ppt_y"/>
                                          </p:val>
                                        </p:tav>
                                      </p:tavLst>
                                    </p:anim>
                                  </p:childTnLst>
                                </p:cTn>
                              </p:par>
                              <p:par>
                                <p:cTn id="57" presetID="23" presetClass="entr" presetSubtype="528"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2000" fill="hold"/>
                                        <p:tgtEl>
                                          <p:spTgt spid="20"/>
                                        </p:tgtEl>
                                        <p:attrNameLst>
                                          <p:attrName>ppt_w</p:attrName>
                                        </p:attrNameLst>
                                      </p:cBhvr>
                                      <p:tavLst>
                                        <p:tav tm="0">
                                          <p:val>
                                            <p:fltVal val="0"/>
                                          </p:val>
                                        </p:tav>
                                        <p:tav tm="100000">
                                          <p:val>
                                            <p:strVal val="#ppt_w"/>
                                          </p:val>
                                        </p:tav>
                                      </p:tavLst>
                                    </p:anim>
                                    <p:anim calcmode="lin" valueType="num">
                                      <p:cBhvr>
                                        <p:cTn id="60" dur="2000" fill="hold"/>
                                        <p:tgtEl>
                                          <p:spTgt spid="20"/>
                                        </p:tgtEl>
                                        <p:attrNameLst>
                                          <p:attrName>ppt_h</p:attrName>
                                        </p:attrNameLst>
                                      </p:cBhvr>
                                      <p:tavLst>
                                        <p:tav tm="0">
                                          <p:val>
                                            <p:fltVal val="0"/>
                                          </p:val>
                                        </p:tav>
                                        <p:tav tm="100000">
                                          <p:val>
                                            <p:strVal val="#ppt_h"/>
                                          </p:val>
                                        </p:tav>
                                      </p:tavLst>
                                    </p:anim>
                                    <p:anim calcmode="lin" valueType="num">
                                      <p:cBhvr>
                                        <p:cTn id="61" dur="2000" fill="hold"/>
                                        <p:tgtEl>
                                          <p:spTgt spid="20"/>
                                        </p:tgtEl>
                                        <p:attrNameLst>
                                          <p:attrName>ppt_x</p:attrName>
                                        </p:attrNameLst>
                                      </p:cBhvr>
                                      <p:tavLst>
                                        <p:tav tm="0">
                                          <p:val>
                                            <p:fltVal val="0.5"/>
                                          </p:val>
                                        </p:tav>
                                        <p:tav tm="100000">
                                          <p:val>
                                            <p:strVal val="#ppt_x"/>
                                          </p:val>
                                        </p:tav>
                                      </p:tavLst>
                                    </p:anim>
                                    <p:anim calcmode="lin" valueType="num">
                                      <p:cBhvr>
                                        <p:cTn id="62" dur="2000" fill="hold"/>
                                        <p:tgtEl>
                                          <p:spTgt spid="20"/>
                                        </p:tgtEl>
                                        <p:attrNameLst>
                                          <p:attrName>ppt_y</p:attrName>
                                        </p:attrNameLst>
                                      </p:cBhvr>
                                      <p:tavLst>
                                        <p:tav tm="0">
                                          <p:val>
                                            <p:fltVal val="0.5"/>
                                          </p:val>
                                        </p:tav>
                                        <p:tav tm="100000">
                                          <p:val>
                                            <p:strVal val="#ppt_y"/>
                                          </p:val>
                                        </p:tav>
                                      </p:tavLst>
                                    </p:anim>
                                  </p:childTnLst>
                                </p:cTn>
                              </p:par>
                              <p:par>
                                <p:cTn id="63" presetID="23" presetClass="entr" presetSubtype="528" fill="hold"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p:cTn id="65" dur="2000" fill="hold"/>
                                        <p:tgtEl>
                                          <p:spTgt spid="21"/>
                                        </p:tgtEl>
                                        <p:attrNameLst>
                                          <p:attrName>ppt_w</p:attrName>
                                        </p:attrNameLst>
                                      </p:cBhvr>
                                      <p:tavLst>
                                        <p:tav tm="0">
                                          <p:val>
                                            <p:fltVal val="0"/>
                                          </p:val>
                                        </p:tav>
                                        <p:tav tm="100000">
                                          <p:val>
                                            <p:strVal val="#ppt_w"/>
                                          </p:val>
                                        </p:tav>
                                      </p:tavLst>
                                    </p:anim>
                                    <p:anim calcmode="lin" valueType="num">
                                      <p:cBhvr>
                                        <p:cTn id="66" dur="2000" fill="hold"/>
                                        <p:tgtEl>
                                          <p:spTgt spid="21"/>
                                        </p:tgtEl>
                                        <p:attrNameLst>
                                          <p:attrName>ppt_h</p:attrName>
                                        </p:attrNameLst>
                                      </p:cBhvr>
                                      <p:tavLst>
                                        <p:tav tm="0">
                                          <p:val>
                                            <p:fltVal val="0"/>
                                          </p:val>
                                        </p:tav>
                                        <p:tav tm="100000">
                                          <p:val>
                                            <p:strVal val="#ppt_h"/>
                                          </p:val>
                                        </p:tav>
                                      </p:tavLst>
                                    </p:anim>
                                    <p:anim calcmode="lin" valueType="num">
                                      <p:cBhvr>
                                        <p:cTn id="67" dur="2000" fill="hold"/>
                                        <p:tgtEl>
                                          <p:spTgt spid="21"/>
                                        </p:tgtEl>
                                        <p:attrNameLst>
                                          <p:attrName>ppt_x</p:attrName>
                                        </p:attrNameLst>
                                      </p:cBhvr>
                                      <p:tavLst>
                                        <p:tav tm="0">
                                          <p:val>
                                            <p:fltVal val="0.5"/>
                                          </p:val>
                                        </p:tav>
                                        <p:tav tm="100000">
                                          <p:val>
                                            <p:strVal val="#ppt_x"/>
                                          </p:val>
                                        </p:tav>
                                      </p:tavLst>
                                    </p:anim>
                                    <p:anim calcmode="lin" valueType="num">
                                      <p:cBhvr>
                                        <p:cTn id="68" dur="2000" fill="hold"/>
                                        <p:tgtEl>
                                          <p:spTgt spid="21"/>
                                        </p:tgtEl>
                                        <p:attrNameLst>
                                          <p:attrName>ppt_y</p:attrName>
                                        </p:attrNameLst>
                                      </p:cBhvr>
                                      <p:tavLst>
                                        <p:tav tm="0">
                                          <p:val>
                                            <p:fltVal val="0.5"/>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2000" fill="hold"/>
                                        <p:tgtEl>
                                          <p:spTgt spid="22"/>
                                        </p:tgtEl>
                                        <p:attrNameLst>
                                          <p:attrName>ppt_w</p:attrName>
                                        </p:attrNameLst>
                                      </p:cBhvr>
                                      <p:tavLst>
                                        <p:tav tm="0">
                                          <p:val>
                                            <p:fltVal val="0"/>
                                          </p:val>
                                        </p:tav>
                                        <p:tav tm="100000">
                                          <p:val>
                                            <p:strVal val="#ppt_w"/>
                                          </p:val>
                                        </p:tav>
                                      </p:tavLst>
                                    </p:anim>
                                    <p:anim calcmode="lin" valueType="num">
                                      <p:cBhvr>
                                        <p:cTn id="72" dur="2000" fill="hold"/>
                                        <p:tgtEl>
                                          <p:spTgt spid="22"/>
                                        </p:tgtEl>
                                        <p:attrNameLst>
                                          <p:attrName>ppt_h</p:attrName>
                                        </p:attrNameLst>
                                      </p:cBhvr>
                                      <p:tavLst>
                                        <p:tav tm="0">
                                          <p:val>
                                            <p:fltVal val="0"/>
                                          </p:val>
                                        </p:tav>
                                        <p:tav tm="100000">
                                          <p:val>
                                            <p:strVal val="#ppt_h"/>
                                          </p:val>
                                        </p:tav>
                                      </p:tavLst>
                                    </p:anim>
                                    <p:anim calcmode="lin" valueType="num">
                                      <p:cBhvr>
                                        <p:cTn id="73" dur="2000" fill="hold"/>
                                        <p:tgtEl>
                                          <p:spTgt spid="22"/>
                                        </p:tgtEl>
                                        <p:attrNameLst>
                                          <p:attrName>ppt_x</p:attrName>
                                        </p:attrNameLst>
                                      </p:cBhvr>
                                      <p:tavLst>
                                        <p:tav tm="0">
                                          <p:val>
                                            <p:fltVal val="0.5"/>
                                          </p:val>
                                        </p:tav>
                                        <p:tav tm="100000">
                                          <p:val>
                                            <p:strVal val="#ppt_x"/>
                                          </p:val>
                                        </p:tav>
                                      </p:tavLst>
                                    </p:anim>
                                    <p:anim calcmode="lin" valueType="num">
                                      <p:cBhvr>
                                        <p:cTn id="74" dur="2000" fill="hold"/>
                                        <p:tgtEl>
                                          <p:spTgt spid="22"/>
                                        </p:tgtEl>
                                        <p:attrNameLst>
                                          <p:attrName>ppt_y</p:attrName>
                                        </p:attrNameLst>
                                      </p:cBhvr>
                                      <p:tavLst>
                                        <p:tav tm="0">
                                          <p:val>
                                            <p:fltVal val="0.5"/>
                                          </p:val>
                                        </p:tav>
                                        <p:tav tm="100000">
                                          <p:val>
                                            <p:strVal val="#ppt_y"/>
                                          </p:val>
                                        </p:tav>
                                      </p:tavLst>
                                    </p:anim>
                                  </p:childTnLst>
                                </p:cTn>
                              </p:par>
                              <p:par>
                                <p:cTn id="75" presetID="23" presetClass="entr" presetSubtype="528"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2000" fill="hold"/>
                                        <p:tgtEl>
                                          <p:spTgt spid="23"/>
                                        </p:tgtEl>
                                        <p:attrNameLst>
                                          <p:attrName>ppt_w</p:attrName>
                                        </p:attrNameLst>
                                      </p:cBhvr>
                                      <p:tavLst>
                                        <p:tav tm="0">
                                          <p:val>
                                            <p:fltVal val="0"/>
                                          </p:val>
                                        </p:tav>
                                        <p:tav tm="100000">
                                          <p:val>
                                            <p:strVal val="#ppt_w"/>
                                          </p:val>
                                        </p:tav>
                                      </p:tavLst>
                                    </p:anim>
                                    <p:anim calcmode="lin" valueType="num">
                                      <p:cBhvr>
                                        <p:cTn id="78" dur="2000" fill="hold"/>
                                        <p:tgtEl>
                                          <p:spTgt spid="23"/>
                                        </p:tgtEl>
                                        <p:attrNameLst>
                                          <p:attrName>ppt_h</p:attrName>
                                        </p:attrNameLst>
                                      </p:cBhvr>
                                      <p:tavLst>
                                        <p:tav tm="0">
                                          <p:val>
                                            <p:fltVal val="0"/>
                                          </p:val>
                                        </p:tav>
                                        <p:tav tm="100000">
                                          <p:val>
                                            <p:strVal val="#ppt_h"/>
                                          </p:val>
                                        </p:tav>
                                      </p:tavLst>
                                    </p:anim>
                                    <p:anim calcmode="lin" valueType="num">
                                      <p:cBhvr>
                                        <p:cTn id="79" dur="2000" fill="hold"/>
                                        <p:tgtEl>
                                          <p:spTgt spid="23"/>
                                        </p:tgtEl>
                                        <p:attrNameLst>
                                          <p:attrName>ppt_x</p:attrName>
                                        </p:attrNameLst>
                                      </p:cBhvr>
                                      <p:tavLst>
                                        <p:tav tm="0">
                                          <p:val>
                                            <p:fltVal val="0.5"/>
                                          </p:val>
                                        </p:tav>
                                        <p:tav tm="100000">
                                          <p:val>
                                            <p:strVal val="#ppt_x"/>
                                          </p:val>
                                        </p:tav>
                                      </p:tavLst>
                                    </p:anim>
                                    <p:anim calcmode="lin" valueType="num">
                                      <p:cBhvr>
                                        <p:cTn id="80" dur="2000" fill="hold"/>
                                        <p:tgtEl>
                                          <p:spTgt spid="23"/>
                                        </p:tgtEl>
                                        <p:attrNameLst>
                                          <p:attrName>ppt_y</p:attrName>
                                        </p:attrNameLst>
                                      </p:cBhvr>
                                      <p:tavLst>
                                        <p:tav tm="0">
                                          <p:val>
                                            <p:fltVal val="0.5"/>
                                          </p:val>
                                        </p:tav>
                                        <p:tav tm="100000">
                                          <p:val>
                                            <p:strVal val="#ppt_y"/>
                                          </p:val>
                                        </p:tav>
                                      </p:tavLst>
                                    </p:anim>
                                  </p:childTnLst>
                                </p:cTn>
                              </p:par>
                              <p:par>
                                <p:cTn id="81" presetID="23" presetClass="entr" presetSubtype="52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2000" fill="hold"/>
                                        <p:tgtEl>
                                          <p:spTgt spid="24"/>
                                        </p:tgtEl>
                                        <p:attrNameLst>
                                          <p:attrName>ppt_w</p:attrName>
                                        </p:attrNameLst>
                                      </p:cBhvr>
                                      <p:tavLst>
                                        <p:tav tm="0">
                                          <p:val>
                                            <p:fltVal val="0"/>
                                          </p:val>
                                        </p:tav>
                                        <p:tav tm="100000">
                                          <p:val>
                                            <p:strVal val="#ppt_w"/>
                                          </p:val>
                                        </p:tav>
                                      </p:tavLst>
                                    </p:anim>
                                    <p:anim calcmode="lin" valueType="num">
                                      <p:cBhvr>
                                        <p:cTn id="84" dur="2000" fill="hold"/>
                                        <p:tgtEl>
                                          <p:spTgt spid="24"/>
                                        </p:tgtEl>
                                        <p:attrNameLst>
                                          <p:attrName>ppt_h</p:attrName>
                                        </p:attrNameLst>
                                      </p:cBhvr>
                                      <p:tavLst>
                                        <p:tav tm="0">
                                          <p:val>
                                            <p:fltVal val="0"/>
                                          </p:val>
                                        </p:tav>
                                        <p:tav tm="100000">
                                          <p:val>
                                            <p:strVal val="#ppt_h"/>
                                          </p:val>
                                        </p:tav>
                                      </p:tavLst>
                                    </p:anim>
                                    <p:anim calcmode="lin" valueType="num">
                                      <p:cBhvr>
                                        <p:cTn id="85" dur="2000" fill="hold"/>
                                        <p:tgtEl>
                                          <p:spTgt spid="24"/>
                                        </p:tgtEl>
                                        <p:attrNameLst>
                                          <p:attrName>ppt_x</p:attrName>
                                        </p:attrNameLst>
                                      </p:cBhvr>
                                      <p:tavLst>
                                        <p:tav tm="0">
                                          <p:val>
                                            <p:fltVal val="0.5"/>
                                          </p:val>
                                        </p:tav>
                                        <p:tav tm="100000">
                                          <p:val>
                                            <p:strVal val="#ppt_x"/>
                                          </p:val>
                                        </p:tav>
                                      </p:tavLst>
                                    </p:anim>
                                    <p:anim calcmode="lin" valueType="num">
                                      <p:cBhvr>
                                        <p:cTn id="86" dur="2000" fill="hold"/>
                                        <p:tgtEl>
                                          <p:spTgt spid="24"/>
                                        </p:tgtEl>
                                        <p:attrNameLst>
                                          <p:attrName>ppt_y</p:attrName>
                                        </p:attrNameLst>
                                      </p:cBhvr>
                                      <p:tavLst>
                                        <p:tav tm="0">
                                          <p:val>
                                            <p:fltVal val="0.5"/>
                                          </p:val>
                                        </p:tav>
                                        <p:tav tm="100000">
                                          <p:val>
                                            <p:strVal val="#ppt_y"/>
                                          </p:val>
                                        </p:tav>
                                      </p:tavLst>
                                    </p:anim>
                                  </p:childTnLst>
                                </p:cTn>
                              </p:par>
                              <p:par>
                                <p:cTn id="87" presetID="23" presetClass="entr" presetSubtype="528"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p:cTn id="89" dur="2000" fill="hold"/>
                                        <p:tgtEl>
                                          <p:spTgt spid="25"/>
                                        </p:tgtEl>
                                        <p:attrNameLst>
                                          <p:attrName>ppt_w</p:attrName>
                                        </p:attrNameLst>
                                      </p:cBhvr>
                                      <p:tavLst>
                                        <p:tav tm="0">
                                          <p:val>
                                            <p:fltVal val="0"/>
                                          </p:val>
                                        </p:tav>
                                        <p:tav tm="100000">
                                          <p:val>
                                            <p:strVal val="#ppt_w"/>
                                          </p:val>
                                        </p:tav>
                                      </p:tavLst>
                                    </p:anim>
                                    <p:anim calcmode="lin" valueType="num">
                                      <p:cBhvr>
                                        <p:cTn id="90" dur="2000" fill="hold"/>
                                        <p:tgtEl>
                                          <p:spTgt spid="25"/>
                                        </p:tgtEl>
                                        <p:attrNameLst>
                                          <p:attrName>ppt_h</p:attrName>
                                        </p:attrNameLst>
                                      </p:cBhvr>
                                      <p:tavLst>
                                        <p:tav tm="0">
                                          <p:val>
                                            <p:fltVal val="0"/>
                                          </p:val>
                                        </p:tav>
                                        <p:tav tm="100000">
                                          <p:val>
                                            <p:strVal val="#ppt_h"/>
                                          </p:val>
                                        </p:tav>
                                      </p:tavLst>
                                    </p:anim>
                                    <p:anim calcmode="lin" valueType="num">
                                      <p:cBhvr>
                                        <p:cTn id="91" dur="2000" fill="hold"/>
                                        <p:tgtEl>
                                          <p:spTgt spid="25"/>
                                        </p:tgtEl>
                                        <p:attrNameLst>
                                          <p:attrName>ppt_x</p:attrName>
                                        </p:attrNameLst>
                                      </p:cBhvr>
                                      <p:tavLst>
                                        <p:tav tm="0">
                                          <p:val>
                                            <p:fltVal val="0.5"/>
                                          </p:val>
                                        </p:tav>
                                        <p:tav tm="100000">
                                          <p:val>
                                            <p:strVal val="#ppt_x"/>
                                          </p:val>
                                        </p:tav>
                                      </p:tavLst>
                                    </p:anim>
                                    <p:anim calcmode="lin" valueType="num">
                                      <p:cBhvr>
                                        <p:cTn id="92" dur="2000" fill="hold"/>
                                        <p:tgtEl>
                                          <p:spTgt spid="25"/>
                                        </p:tgtEl>
                                        <p:attrNameLst>
                                          <p:attrName>ppt_y</p:attrName>
                                        </p:attrNameLst>
                                      </p:cBhvr>
                                      <p:tavLst>
                                        <p:tav tm="0">
                                          <p:val>
                                            <p:fltVal val="0.5"/>
                                          </p:val>
                                        </p:tav>
                                        <p:tav tm="100000">
                                          <p:val>
                                            <p:strVal val="#ppt_y"/>
                                          </p:val>
                                        </p:tav>
                                      </p:tavLst>
                                    </p:anim>
                                  </p:childTnLst>
                                </p:cTn>
                              </p:par>
                              <p:par>
                                <p:cTn id="93" presetID="8" presetClass="emph" presetSubtype="0" fill="hold" nodeType="withEffect">
                                  <p:stCondLst>
                                    <p:cond delay="0"/>
                                  </p:stCondLst>
                                  <p:childTnLst>
                                    <p:animRot by="-21600000">
                                      <p:cBhvr>
                                        <p:cTn id="94" dur="2000" fill="hold"/>
                                        <p:tgtEl>
                                          <p:spTgt spid="13"/>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20"/>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21"/>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22"/>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25"/>
                                        </p:tgtEl>
                                        <p:attrNameLst>
                                          <p:attrName>r</p:attrName>
                                        </p:attrNameLst>
                                      </p:cBhvr>
                                    </p:animRot>
                                  </p:childTnLst>
                                </p:cTn>
                              </p:par>
                            </p:childTnLst>
                          </p:cTn>
                        </p:par>
                        <p:par>
                          <p:cTn id="119" fill="hold">
                            <p:stCondLst>
                              <p:cond delay="2000"/>
                            </p:stCondLst>
                            <p:childTnLst>
                              <p:par>
                                <p:cTn id="120" presetID="23" presetClass="exit" presetSubtype="544" fill="hold" nodeType="afterEffect">
                                  <p:stCondLst>
                                    <p:cond delay="0"/>
                                  </p:stCondLst>
                                  <p:childTnLst>
                                    <p:anim calcmode="lin" valueType="num">
                                      <p:cBhvr>
                                        <p:cTn id="121" dur="2000"/>
                                        <p:tgtEl>
                                          <p:spTgt spid="13"/>
                                        </p:tgtEl>
                                        <p:attrNameLst>
                                          <p:attrName>ppt_w</p:attrName>
                                        </p:attrNameLst>
                                      </p:cBhvr>
                                      <p:tavLst>
                                        <p:tav tm="0">
                                          <p:val>
                                            <p:strVal val="ppt_w"/>
                                          </p:val>
                                        </p:tav>
                                        <p:tav tm="100000">
                                          <p:val>
                                            <p:fltVal val="0"/>
                                          </p:val>
                                        </p:tav>
                                      </p:tavLst>
                                    </p:anim>
                                    <p:anim calcmode="lin" valueType="num">
                                      <p:cBhvr>
                                        <p:cTn id="122" dur="2000"/>
                                        <p:tgtEl>
                                          <p:spTgt spid="13"/>
                                        </p:tgtEl>
                                        <p:attrNameLst>
                                          <p:attrName>ppt_h</p:attrName>
                                        </p:attrNameLst>
                                      </p:cBhvr>
                                      <p:tavLst>
                                        <p:tav tm="0">
                                          <p:val>
                                            <p:strVal val="ppt_h"/>
                                          </p:val>
                                        </p:tav>
                                        <p:tav tm="100000">
                                          <p:val>
                                            <p:fltVal val="0"/>
                                          </p:val>
                                        </p:tav>
                                      </p:tavLst>
                                    </p:anim>
                                    <p:anim calcmode="lin" valueType="num">
                                      <p:cBhvr>
                                        <p:cTn id="123" dur="2000"/>
                                        <p:tgtEl>
                                          <p:spTgt spid="13"/>
                                        </p:tgtEl>
                                        <p:attrNameLst>
                                          <p:attrName>ppt_x</p:attrName>
                                        </p:attrNameLst>
                                      </p:cBhvr>
                                      <p:tavLst>
                                        <p:tav tm="0">
                                          <p:val>
                                            <p:strVal val="ppt_x"/>
                                          </p:val>
                                        </p:tav>
                                        <p:tav tm="100000">
                                          <p:val>
                                            <p:fltVal val="0.5"/>
                                          </p:val>
                                        </p:tav>
                                      </p:tavLst>
                                    </p:anim>
                                    <p:anim calcmode="lin" valueType="num">
                                      <p:cBhvr>
                                        <p:cTn id="124" dur="2000"/>
                                        <p:tgtEl>
                                          <p:spTgt spid="13"/>
                                        </p:tgtEl>
                                        <p:attrNameLst>
                                          <p:attrName>ppt_y</p:attrName>
                                        </p:attrNameLst>
                                      </p:cBhvr>
                                      <p:tavLst>
                                        <p:tav tm="0">
                                          <p:val>
                                            <p:strVal val="ppt_y"/>
                                          </p:val>
                                        </p:tav>
                                        <p:tav tm="100000">
                                          <p:val>
                                            <p:fltVal val="0.5"/>
                                          </p:val>
                                        </p:tav>
                                      </p:tavLst>
                                    </p:anim>
                                    <p:set>
                                      <p:cBhvr>
                                        <p:cTn id="125" dur="1" fill="hold">
                                          <p:stCondLst>
                                            <p:cond delay="1999"/>
                                          </p:stCondLst>
                                        </p:cTn>
                                        <p:tgtEl>
                                          <p:spTgt spid="13"/>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14"/>
                                        </p:tgtEl>
                                        <p:attrNameLst>
                                          <p:attrName>ppt_w</p:attrName>
                                        </p:attrNameLst>
                                      </p:cBhvr>
                                      <p:tavLst>
                                        <p:tav tm="0">
                                          <p:val>
                                            <p:strVal val="ppt_w"/>
                                          </p:val>
                                        </p:tav>
                                        <p:tav tm="100000">
                                          <p:val>
                                            <p:fltVal val="0"/>
                                          </p:val>
                                        </p:tav>
                                      </p:tavLst>
                                    </p:anim>
                                    <p:anim calcmode="lin" valueType="num">
                                      <p:cBhvr>
                                        <p:cTn id="128" dur="2000"/>
                                        <p:tgtEl>
                                          <p:spTgt spid="14"/>
                                        </p:tgtEl>
                                        <p:attrNameLst>
                                          <p:attrName>ppt_h</p:attrName>
                                        </p:attrNameLst>
                                      </p:cBhvr>
                                      <p:tavLst>
                                        <p:tav tm="0">
                                          <p:val>
                                            <p:strVal val="ppt_h"/>
                                          </p:val>
                                        </p:tav>
                                        <p:tav tm="100000">
                                          <p:val>
                                            <p:fltVal val="0"/>
                                          </p:val>
                                        </p:tav>
                                      </p:tavLst>
                                    </p:anim>
                                    <p:anim calcmode="lin" valueType="num">
                                      <p:cBhvr>
                                        <p:cTn id="129" dur="2000"/>
                                        <p:tgtEl>
                                          <p:spTgt spid="14"/>
                                        </p:tgtEl>
                                        <p:attrNameLst>
                                          <p:attrName>ppt_x</p:attrName>
                                        </p:attrNameLst>
                                      </p:cBhvr>
                                      <p:tavLst>
                                        <p:tav tm="0">
                                          <p:val>
                                            <p:strVal val="ppt_x"/>
                                          </p:val>
                                        </p:tav>
                                        <p:tav tm="100000">
                                          <p:val>
                                            <p:fltVal val="0.5"/>
                                          </p:val>
                                        </p:tav>
                                      </p:tavLst>
                                    </p:anim>
                                    <p:anim calcmode="lin" valueType="num">
                                      <p:cBhvr>
                                        <p:cTn id="130" dur="2000"/>
                                        <p:tgtEl>
                                          <p:spTgt spid="14"/>
                                        </p:tgtEl>
                                        <p:attrNameLst>
                                          <p:attrName>ppt_y</p:attrName>
                                        </p:attrNameLst>
                                      </p:cBhvr>
                                      <p:tavLst>
                                        <p:tav tm="0">
                                          <p:val>
                                            <p:strVal val="ppt_y"/>
                                          </p:val>
                                        </p:tav>
                                        <p:tav tm="100000">
                                          <p:val>
                                            <p:fltVal val="0.5"/>
                                          </p:val>
                                        </p:tav>
                                      </p:tavLst>
                                    </p:anim>
                                    <p:set>
                                      <p:cBhvr>
                                        <p:cTn id="131" dur="1" fill="hold">
                                          <p:stCondLst>
                                            <p:cond delay="1999"/>
                                          </p:stCondLst>
                                        </p:cTn>
                                        <p:tgtEl>
                                          <p:spTgt spid="14"/>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2000"/>
                                        <p:tgtEl>
                                          <p:spTgt spid="15"/>
                                        </p:tgtEl>
                                        <p:attrNameLst>
                                          <p:attrName>ppt_w</p:attrName>
                                        </p:attrNameLst>
                                      </p:cBhvr>
                                      <p:tavLst>
                                        <p:tav tm="0">
                                          <p:val>
                                            <p:strVal val="ppt_w"/>
                                          </p:val>
                                        </p:tav>
                                        <p:tav tm="100000">
                                          <p:val>
                                            <p:fltVal val="0"/>
                                          </p:val>
                                        </p:tav>
                                      </p:tavLst>
                                    </p:anim>
                                    <p:anim calcmode="lin" valueType="num">
                                      <p:cBhvr>
                                        <p:cTn id="134" dur="2000"/>
                                        <p:tgtEl>
                                          <p:spTgt spid="15"/>
                                        </p:tgtEl>
                                        <p:attrNameLst>
                                          <p:attrName>ppt_h</p:attrName>
                                        </p:attrNameLst>
                                      </p:cBhvr>
                                      <p:tavLst>
                                        <p:tav tm="0">
                                          <p:val>
                                            <p:strVal val="ppt_h"/>
                                          </p:val>
                                        </p:tav>
                                        <p:tav tm="100000">
                                          <p:val>
                                            <p:fltVal val="0"/>
                                          </p:val>
                                        </p:tav>
                                      </p:tavLst>
                                    </p:anim>
                                    <p:anim calcmode="lin" valueType="num">
                                      <p:cBhvr>
                                        <p:cTn id="135" dur="2000"/>
                                        <p:tgtEl>
                                          <p:spTgt spid="15"/>
                                        </p:tgtEl>
                                        <p:attrNameLst>
                                          <p:attrName>ppt_x</p:attrName>
                                        </p:attrNameLst>
                                      </p:cBhvr>
                                      <p:tavLst>
                                        <p:tav tm="0">
                                          <p:val>
                                            <p:strVal val="ppt_x"/>
                                          </p:val>
                                        </p:tav>
                                        <p:tav tm="100000">
                                          <p:val>
                                            <p:fltVal val="0.5"/>
                                          </p:val>
                                        </p:tav>
                                      </p:tavLst>
                                    </p:anim>
                                    <p:anim calcmode="lin" valueType="num">
                                      <p:cBhvr>
                                        <p:cTn id="136" dur="2000"/>
                                        <p:tgtEl>
                                          <p:spTgt spid="15"/>
                                        </p:tgtEl>
                                        <p:attrNameLst>
                                          <p:attrName>ppt_y</p:attrName>
                                        </p:attrNameLst>
                                      </p:cBhvr>
                                      <p:tavLst>
                                        <p:tav tm="0">
                                          <p:val>
                                            <p:strVal val="ppt_y"/>
                                          </p:val>
                                        </p:tav>
                                        <p:tav tm="100000">
                                          <p:val>
                                            <p:fltVal val="0.5"/>
                                          </p:val>
                                        </p:tav>
                                      </p:tavLst>
                                    </p:anim>
                                    <p:set>
                                      <p:cBhvr>
                                        <p:cTn id="137" dur="1" fill="hold">
                                          <p:stCondLst>
                                            <p:cond delay="1999"/>
                                          </p:stCondLst>
                                        </p:cTn>
                                        <p:tgtEl>
                                          <p:spTgt spid="15"/>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2000"/>
                                        <p:tgtEl>
                                          <p:spTgt spid="16"/>
                                        </p:tgtEl>
                                        <p:attrNameLst>
                                          <p:attrName>ppt_w</p:attrName>
                                        </p:attrNameLst>
                                      </p:cBhvr>
                                      <p:tavLst>
                                        <p:tav tm="0">
                                          <p:val>
                                            <p:strVal val="ppt_w"/>
                                          </p:val>
                                        </p:tav>
                                        <p:tav tm="100000">
                                          <p:val>
                                            <p:fltVal val="0"/>
                                          </p:val>
                                        </p:tav>
                                      </p:tavLst>
                                    </p:anim>
                                    <p:anim calcmode="lin" valueType="num">
                                      <p:cBhvr>
                                        <p:cTn id="140" dur="2000"/>
                                        <p:tgtEl>
                                          <p:spTgt spid="16"/>
                                        </p:tgtEl>
                                        <p:attrNameLst>
                                          <p:attrName>ppt_h</p:attrName>
                                        </p:attrNameLst>
                                      </p:cBhvr>
                                      <p:tavLst>
                                        <p:tav tm="0">
                                          <p:val>
                                            <p:strVal val="ppt_h"/>
                                          </p:val>
                                        </p:tav>
                                        <p:tav tm="100000">
                                          <p:val>
                                            <p:fltVal val="0"/>
                                          </p:val>
                                        </p:tav>
                                      </p:tavLst>
                                    </p:anim>
                                    <p:anim calcmode="lin" valueType="num">
                                      <p:cBhvr>
                                        <p:cTn id="141" dur="2000"/>
                                        <p:tgtEl>
                                          <p:spTgt spid="16"/>
                                        </p:tgtEl>
                                        <p:attrNameLst>
                                          <p:attrName>ppt_x</p:attrName>
                                        </p:attrNameLst>
                                      </p:cBhvr>
                                      <p:tavLst>
                                        <p:tav tm="0">
                                          <p:val>
                                            <p:strVal val="ppt_x"/>
                                          </p:val>
                                        </p:tav>
                                        <p:tav tm="100000">
                                          <p:val>
                                            <p:fltVal val="0.5"/>
                                          </p:val>
                                        </p:tav>
                                      </p:tavLst>
                                    </p:anim>
                                    <p:anim calcmode="lin" valueType="num">
                                      <p:cBhvr>
                                        <p:cTn id="142" dur="2000"/>
                                        <p:tgtEl>
                                          <p:spTgt spid="16"/>
                                        </p:tgtEl>
                                        <p:attrNameLst>
                                          <p:attrName>ppt_y</p:attrName>
                                        </p:attrNameLst>
                                      </p:cBhvr>
                                      <p:tavLst>
                                        <p:tav tm="0">
                                          <p:val>
                                            <p:strVal val="ppt_y"/>
                                          </p:val>
                                        </p:tav>
                                        <p:tav tm="100000">
                                          <p:val>
                                            <p:fltVal val="0.5"/>
                                          </p:val>
                                        </p:tav>
                                      </p:tavLst>
                                    </p:anim>
                                    <p:set>
                                      <p:cBhvr>
                                        <p:cTn id="143" dur="1" fill="hold">
                                          <p:stCondLst>
                                            <p:cond delay="1999"/>
                                          </p:stCondLst>
                                        </p:cTn>
                                        <p:tgtEl>
                                          <p:spTgt spid="16"/>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2000"/>
                                        <p:tgtEl>
                                          <p:spTgt spid="17"/>
                                        </p:tgtEl>
                                        <p:attrNameLst>
                                          <p:attrName>ppt_w</p:attrName>
                                        </p:attrNameLst>
                                      </p:cBhvr>
                                      <p:tavLst>
                                        <p:tav tm="0">
                                          <p:val>
                                            <p:strVal val="ppt_w"/>
                                          </p:val>
                                        </p:tav>
                                        <p:tav tm="100000">
                                          <p:val>
                                            <p:fltVal val="0"/>
                                          </p:val>
                                        </p:tav>
                                      </p:tavLst>
                                    </p:anim>
                                    <p:anim calcmode="lin" valueType="num">
                                      <p:cBhvr>
                                        <p:cTn id="146" dur="2000"/>
                                        <p:tgtEl>
                                          <p:spTgt spid="17"/>
                                        </p:tgtEl>
                                        <p:attrNameLst>
                                          <p:attrName>ppt_h</p:attrName>
                                        </p:attrNameLst>
                                      </p:cBhvr>
                                      <p:tavLst>
                                        <p:tav tm="0">
                                          <p:val>
                                            <p:strVal val="ppt_h"/>
                                          </p:val>
                                        </p:tav>
                                        <p:tav tm="100000">
                                          <p:val>
                                            <p:fltVal val="0"/>
                                          </p:val>
                                        </p:tav>
                                      </p:tavLst>
                                    </p:anim>
                                    <p:anim calcmode="lin" valueType="num">
                                      <p:cBhvr>
                                        <p:cTn id="147" dur="2000"/>
                                        <p:tgtEl>
                                          <p:spTgt spid="17"/>
                                        </p:tgtEl>
                                        <p:attrNameLst>
                                          <p:attrName>ppt_x</p:attrName>
                                        </p:attrNameLst>
                                      </p:cBhvr>
                                      <p:tavLst>
                                        <p:tav tm="0">
                                          <p:val>
                                            <p:strVal val="ppt_x"/>
                                          </p:val>
                                        </p:tav>
                                        <p:tav tm="100000">
                                          <p:val>
                                            <p:fltVal val="0.5"/>
                                          </p:val>
                                        </p:tav>
                                      </p:tavLst>
                                    </p:anim>
                                    <p:anim calcmode="lin" valueType="num">
                                      <p:cBhvr>
                                        <p:cTn id="148" dur="2000"/>
                                        <p:tgtEl>
                                          <p:spTgt spid="17"/>
                                        </p:tgtEl>
                                        <p:attrNameLst>
                                          <p:attrName>ppt_y</p:attrName>
                                        </p:attrNameLst>
                                      </p:cBhvr>
                                      <p:tavLst>
                                        <p:tav tm="0">
                                          <p:val>
                                            <p:strVal val="ppt_y"/>
                                          </p:val>
                                        </p:tav>
                                        <p:tav tm="100000">
                                          <p:val>
                                            <p:fltVal val="0.5"/>
                                          </p:val>
                                        </p:tav>
                                      </p:tavLst>
                                    </p:anim>
                                    <p:set>
                                      <p:cBhvr>
                                        <p:cTn id="149" dur="1" fill="hold">
                                          <p:stCondLst>
                                            <p:cond delay="1999"/>
                                          </p:stCondLst>
                                        </p:cTn>
                                        <p:tgtEl>
                                          <p:spTgt spid="17"/>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18"/>
                                        </p:tgtEl>
                                        <p:attrNameLst>
                                          <p:attrName>ppt_w</p:attrName>
                                        </p:attrNameLst>
                                      </p:cBhvr>
                                      <p:tavLst>
                                        <p:tav tm="0">
                                          <p:val>
                                            <p:strVal val="ppt_w"/>
                                          </p:val>
                                        </p:tav>
                                        <p:tav tm="100000">
                                          <p:val>
                                            <p:fltVal val="0"/>
                                          </p:val>
                                        </p:tav>
                                      </p:tavLst>
                                    </p:anim>
                                    <p:anim calcmode="lin" valueType="num">
                                      <p:cBhvr>
                                        <p:cTn id="152" dur="2000"/>
                                        <p:tgtEl>
                                          <p:spTgt spid="18"/>
                                        </p:tgtEl>
                                        <p:attrNameLst>
                                          <p:attrName>ppt_h</p:attrName>
                                        </p:attrNameLst>
                                      </p:cBhvr>
                                      <p:tavLst>
                                        <p:tav tm="0">
                                          <p:val>
                                            <p:strVal val="ppt_h"/>
                                          </p:val>
                                        </p:tav>
                                        <p:tav tm="100000">
                                          <p:val>
                                            <p:fltVal val="0"/>
                                          </p:val>
                                        </p:tav>
                                      </p:tavLst>
                                    </p:anim>
                                    <p:anim calcmode="lin" valueType="num">
                                      <p:cBhvr>
                                        <p:cTn id="153" dur="2000"/>
                                        <p:tgtEl>
                                          <p:spTgt spid="18"/>
                                        </p:tgtEl>
                                        <p:attrNameLst>
                                          <p:attrName>ppt_x</p:attrName>
                                        </p:attrNameLst>
                                      </p:cBhvr>
                                      <p:tavLst>
                                        <p:tav tm="0">
                                          <p:val>
                                            <p:strVal val="ppt_x"/>
                                          </p:val>
                                        </p:tav>
                                        <p:tav tm="100000">
                                          <p:val>
                                            <p:fltVal val="0.5"/>
                                          </p:val>
                                        </p:tav>
                                      </p:tavLst>
                                    </p:anim>
                                    <p:anim calcmode="lin" valueType="num">
                                      <p:cBhvr>
                                        <p:cTn id="154" dur="2000"/>
                                        <p:tgtEl>
                                          <p:spTgt spid="18"/>
                                        </p:tgtEl>
                                        <p:attrNameLst>
                                          <p:attrName>ppt_y</p:attrName>
                                        </p:attrNameLst>
                                      </p:cBhvr>
                                      <p:tavLst>
                                        <p:tav tm="0">
                                          <p:val>
                                            <p:strVal val="ppt_y"/>
                                          </p:val>
                                        </p:tav>
                                        <p:tav tm="100000">
                                          <p:val>
                                            <p:fltVal val="0.5"/>
                                          </p:val>
                                        </p:tav>
                                      </p:tavLst>
                                    </p:anim>
                                    <p:set>
                                      <p:cBhvr>
                                        <p:cTn id="155" dur="1" fill="hold">
                                          <p:stCondLst>
                                            <p:cond delay="1999"/>
                                          </p:stCondLst>
                                        </p:cTn>
                                        <p:tgtEl>
                                          <p:spTgt spid="18"/>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2000"/>
                                        <p:tgtEl>
                                          <p:spTgt spid="19"/>
                                        </p:tgtEl>
                                        <p:attrNameLst>
                                          <p:attrName>ppt_w</p:attrName>
                                        </p:attrNameLst>
                                      </p:cBhvr>
                                      <p:tavLst>
                                        <p:tav tm="0">
                                          <p:val>
                                            <p:strVal val="ppt_w"/>
                                          </p:val>
                                        </p:tav>
                                        <p:tav tm="100000">
                                          <p:val>
                                            <p:fltVal val="0"/>
                                          </p:val>
                                        </p:tav>
                                      </p:tavLst>
                                    </p:anim>
                                    <p:anim calcmode="lin" valueType="num">
                                      <p:cBhvr>
                                        <p:cTn id="158" dur="2000"/>
                                        <p:tgtEl>
                                          <p:spTgt spid="19"/>
                                        </p:tgtEl>
                                        <p:attrNameLst>
                                          <p:attrName>ppt_h</p:attrName>
                                        </p:attrNameLst>
                                      </p:cBhvr>
                                      <p:tavLst>
                                        <p:tav tm="0">
                                          <p:val>
                                            <p:strVal val="ppt_h"/>
                                          </p:val>
                                        </p:tav>
                                        <p:tav tm="100000">
                                          <p:val>
                                            <p:fltVal val="0"/>
                                          </p:val>
                                        </p:tav>
                                      </p:tavLst>
                                    </p:anim>
                                    <p:anim calcmode="lin" valueType="num">
                                      <p:cBhvr>
                                        <p:cTn id="159" dur="2000"/>
                                        <p:tgtEl>
                                          <p:spTgt spid="19"/>
                                        </p:tgtEl>
                                        <p:attrNameLst>
                                          <p:attrName>ppt_x</p:attrName>
                                        </p:attrNameLst>
                                      </p:cBhvr>
                                      <p:tavLst>
                                        <p:tav tm="0">
                                          <p:val>
                                            <p:strVal val="ppt_x"/>
                                          </p:val>
                                        </p:tav>
                                        <p:tav tm="100000">
                                          <p:val>
                                            <p:fltVal val="0.5"/>
                                          </p:val>
                                        </p:tav>
                                      </p:tavLst>
                                    </p:anim>
                                    <p:anim calcmode="lin" valueType="num">
                                      <p:cBhvr>
                                        <p:cTn id="160" dur="2000"/>
                                        <p:tgtEl>
                                          <p:spTgt spid="19"/>
                                        </p:tgtEl>
                                        <p:attrNameLst>
                                          <p:attrName>ppt_y</p:attrName>
                                        </p:attrNameLst>
                                      </p:cBhvr>
                                      <p:tavLst>
                                        <p:tav tm="0">
                                          <p:val>
                                            <p:strVal val="ppt_y"/>
                                          </p:val>
                                        </p:tav>
                                        <p:tav tm="100000">
                                          <p:val>
                                            <p:fltVal val="0.5"/>
                                          </p:val>
                                        </p:tav>
                                      </p:tavLst>
                                    </p:anim>
                                    <p:set>
                                      <p:cBhvr>
                                        <p:cTn id="161" dur="1" fill="hold">
                                          <p:stCondLst>
                                            <p:cond delay="1999"/>
                                          </p:stCondLst>
                                        </p:cTn>
                                        <p:tgtEl>
                                          <p:spTgt spid="19"/>
                                        </p:tgtEl>
                                        <p:attrNameLst>
                                          <p:attrName>style.visibility</p:attrName>
                                        </p:attrNameLst>
                                      </p:cBhvr>
                                      <p:to>
                                        <p:strVal val="hidden"/>
                                      </p:to>
                                    </p:set>
                                  </p:childTnLst>
                                </p:cTn>
                              </p:par>
                              <p:par>
                                <p:cTn id="162" presetID="23" presetClass="exit" presetSubtype="544" fill="hold" nodeType="withEffect">
                                  <p:stCondLst>
                                    <p:cond delay="0"/>
                                  </p:stCondLst>
                                  <p:childTnLst>
                                    <p:anim calcmode="lin" valueType="num">
                                      <p:cBhvr>
                                        <p:cTn id="163" dur="2000"/>
                                        <p:tgtEl>
                                          <p:spTgt spid="20"/>
                                        </p:tgtEl>
                                        <p:attrNameLst>
                                          <p:attrName>ppt_w</p:attrName>
                                        </p:attrNameLst>
                                      </p:cBhvr>
                                      <p:tavLst>
                                        <p:tav tm="0">
                                          <p:val>
                                            <p:strVal val="ppt_w"/>
                                          </p:val>
                                        </p:tav>
                                        <p:tav tm="100000">
                                          <p:val>
                                            <p:fltVal val="0"/>
                                          </p:val>
                                        </p:tav>
                                      </p:tavLst>
                                    </p:anim>
                                    <p:anim calcmode="lin" valueType="num">
                                      <p:cBhvr>
                                        <p:cTn id="164" dur="2000"/>
                                        <p:tgtEl>
                                          <p:spTgt spid="20"/>
                                        </p:tgtEl>
                                        <p:attrNameLst>
                                          <p:attrName>ppt_h</p:attrName>
                                        </p:attrNameLst>
                                      </p:cBhvr>
                                      <p:tavLst>
                                        <p:tav tm="0">
                                          <p:val>
                                            <p:strVal val="ppt_h"/>
                                          </p:val>
                                        </p:tav>
                                        <p:tav tm="100000">
                                          <p:val>
                                            <p:fltVal val="0"/>
                                          </p:val>
                                        </p:tav>
                                      </p:tavLst>
                                    </p:anim>
                                    <p:anim calcmode="lin" valueType="num">
                                      <p:cBhvr>
                                        <p:cTn id="165" dur="2000"/>
                                        <p:tgtEl>
                                          <p:spTgt spid="20"/>
                                        </p:tgtEl>
                                        <p:attrNameLst>
                                          <p:attrName>ppt_x</p:attrName>
                                        </p:attrNameLst>
                                      </p:cBhvr>
                                      <p:tavLst>
                                        <p:tav tm="0">
                                          <p:val>
                                            <p:strVal val="ppt_x"/>
                                          </p:val>
                                        </p:tav>
                                        <p:tav tm="100000">
                                          <p:val>
                                            <p:fltVal val="0.5"/>
                                          </p:val>
                                        </p:tav>
                                      </p:tavLst>
                                    </p:anim>
                                    <p:anim calcmode="lin" valueType="num">
                                      <p:cBhvr>
                                        <p:cTn id="166" dur="2000"/>
                                        <p:tgtEl>
                                          <p:spTgt spid="20"/>
                                        </p:tgtEl>
                                        <p:attrNameLst>
                                          <p:attrName>ppt_y</p:attrName>
                                        </p:attrNameLst>
                                      </p:cBhvr>
                                      <p:tavLst>
                                        <p:tav tm="0">
                                          <p:val>
                                            <p:strVal val="ppt_y"/>
                                          </p:val>
                                        </p:tav>
                                        <p:tav tm="100000">
                                          <p:val>
                                            <p:fltVal val="0.5"/>
                                          </p:val>
                                        </p:tav>
                                      </p:tavLst>
                                    </p:anim>
                                    <p:set>
                                      <p:cBhvr>
                                        <p:cTn id="167" dur="1" fill="hold">
                                          <p:stCondLst>
                                            <p:cond delay="1999"/>
                                          </p:stCondLst>
                                        </p:cTn>
                                        <p:tgtEl>
                                          <p:spTgt spid="20"/>
                                        </p:tgtEl>
                                        <p:attrNameLst>
                                          <p:attrName>style.visibility</p:attrName>
                                        </p:attrNameLst>
                                      </p:cBhvr>
                                      <p:to>
                                        <p:strVal val="hidden"/>
                                      </p:to>
                                    </p:set>
                                  </p:childTnLst>
                                </p:cTn>
                              </p:par>
                              <p:par>
                                <p:cTn id="168" presetID="23" presetClass="exit" presetSubtype="544" fill="hold" nodeType="withEffect">
                                  <p:stCondLst>
                                    <p:cond delay="0"/>
                                  </p:stCondLst>
                                  <p:childTnLst>
                                    <p:anim calcmode="lin" valueType="num">
                                      <p:cBhvr>
                                        <p:cTn id="169" dur="2000"/>
                                        <p:tgtEl>
                                          <p:spTgt spid="21"/>
                                        </p:tgtEl>
                                        <p:attrNameLst>
                                          <p:attrName>ppt_w</p:attrName>
                                        </p:attrNameLst>
                                      </p:cBhvr>
                                      <p:tavLst>
                                        <p:tav tm="0">
                                          <p:val>
                                            <p:strVal val="ppt_w"/>
                                          </p:val>
                                        </p:tav>
                                        <p:tav tm="100000">
                                          <p:val>
                                            <p:fltVal val="0"/>
                                          </p:val>
                                        </p:tav>
                                      </p:tavLst>
                                    </p:anim>
                                    <p:anim calcmode="lin" valueType="num">
                                      <p:cBhvr>
                                        <p:cTn id="170" dur="2000"/>
                                        <p:tgtEl>
                                          <p:spTgt spid="21"/>
                                        </p:tgtEl>
                                        <p:attrNameLst>
                                          <p:attrName>ppt_h</p:attrName>
                                        </p:attrNameLst>
                                      </p:cBhvr>
                                      <p:tavLst>
                                        <p:tav tm="0">
                                          <p:val>
                                            <p:strVal val="ppt_h"/>
                                          </p:val>
                                        </p:tav>
                                        <p:tav tm="100000">
                                          <p:val>
                                            <p:fltVal val="0"/>
                                          </p:val>
                                        </p:tav>
                                      </p:tavLst>
                                    </p:anim>
                                    <p:anim calcmode="lin" valueType="num">
                                      <p:cBhvr>
                                        <p:cTn id="171" dur="2000"/>
                                        <p:tgtEl>
                                          <p:spTgt spid="21"/>
                                        </p:tgtEl>
                                        <p:attrNameLst>
                                          <p:attrName>ppt_x</p:attrName>
                                        </p:attrNameLst>
                                      </p:cBhvr>
                                      <p:tavLst>
                                        <p:tav tm="0">
                                          <p:val>
                                            <p:strVal val="ppt_x"/>
                                          </p:val>
                                        </p:tav>
                                        <p:tav tm="100000">
                                          <p:val>
                                            <p:fltVal val="0.5"/>
                                          </p:val>
                                        </p:tav>
                                      </p:tavLst>
                                    </p:anim>
                                    <p:anim calcmode="lin" valueType="num">
                                      <p:cBhvr>
                                        <p:cTn id="172" dur="2000"/>
                                        <p:tgtEl>
                                          <p:spTgt spid="21"/>
                                        </p:tgtEl>
                                        <p:attrNameLst>
                                          <p:attrName>ppt_y</p:attrName>
                                        </p:attrNameLst>
                                      </p:cBhvr>
                                      <p:tavLst>
                                        <p:tav tm="0">
                                          <p:val>
                                            <p:strVal val="ppt_y"/>
                                          </p:val>
                                        </p:tav>
                                        <p:tav tm="100000">
                                          <p:val>
                                            <p:fltVal val="0.5"/>
                                          </p:val>
                                        </p:tav>
                                      </p:tavLst>
                                    </p:anim>
                                    <p:set>
                                      <p:cBhvr>
                                        <p:cTn id="173" dur="1" fill="hold">
                                          <p:stCondLst>
                                            <p:cond delay="1999"/>
                                          </p:stCondLst>
                                        </p:cTn>
                                        <p:tgtEl>
                                          <p:spTgt spid="21"/>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2000"/>
                                        <p:tgtEl>
                                          <p:spTgt spid="22"/>
                                        </p:tgtEl>
                                        <p:attrNameLst>
                                          <p:attrName>ppt_w</p:attrName>
                                        </p:attrNameLst>
                                      </p:cBhvr>
                                      <p:tavLst>
                                        <p:tav tm="0">
                                          <p:val>
                                            <p:strVal val="ppt_w"/>
                                          </p:val>
                                        </p:tav>
                                        <p:tav tm="100000">
                                          <p:val>
                                            <p:fltVal val="0"/>
                                          </p:val>
                                        </p:tav>
                                      </p:tavLst>
                                    </p:anim>
                                    <p:anim calcmode="lin" valueType="num">
                                      <p:cBhvr>
                                        <p:cTn id="176" dur="2000"/>
                                        <p:tgtEl>
                                          <p:spTgt spid="22"/>
                                        </p:tgtEl>
                                        <p:attrNameLst>
                                          <p:attrName>ppt_h</p:attrName>
                                        </p:attrNameLst>
                                      </p:cBhvr>
                                      <p:tavLst>
                                        <p:tav tm="0">
                                          <p:val>
                                            <p:strVal val="ppt_h"/>
                                          </p:val>
                                        </p:tav>
                                        <p:tav tm="100000">
                                          <p:val>
                                            <p:fltVal val="0"/>
                                          </p:val>
                                        </p:tav>
                                      </p:tavLst>
                                    </p:anim>
                                    <p:anim calcmode="lin" valueType="num">
                                      <p:cBhvr>
                                        <p:cTn id="177" dur="2000"/>
                                        <p:tgtEl>
                                          <p:spTgt spid="22"/>
                                        </p:tgtEl>
                                        <p:attrNameLst>
                                          <p:attrName>ppt_x</p:attrName>
                                        </p:attrNameLst>
                                      </p:cBhvr>
                                      <p:tavLst>
                                        <p:tav tm="0">
                                          <p:val>
                                            <p:strVal val="ppt_x"/>
                                          </p:val>
                                        </p:tav>
                                        <p:tav tm="100000">
                                          <p:val>
                                            <p:fltVal val="0.5"/>
                                          </p:val>
                                        </p:tav>
                                      </p:tavLst>
                                    </p:anim>
                                    <p:anim calcmode="lin" valueType="num">
                                      <p:cBhvr>
                                        <p:cTn id="178" dur="2000"/>
                                        <p:tgtEl>
                                          <p:spTgt spid="22"/>
                                        </p:tgtEl>
                                        <p:attrNameLst>
                                          <p:attrName>ppt_y</p:attrName>
                                        </p:attrNameLst>
                                      </p:cBhvr>
                                      <p:tavLst>
                                        <p:tav tm="0">
                                          <p:val>
                                            <p:strVal val="ppt_y"/>
                                          </p:val>
                                        </p:tav>
                                        <p:tav tm="100000">
                                          <p:val>
                                            <p:fltVal val="0.5"/>
                                          </p:val>
                                        </p:tav>
                                      </p:tavLst>
                                    </p:anim>
                                    <p:set>
                                      <p:cBhvr>
                                        <p:cTn id="179" dur="1" fill="hold">
                                          <p:stCondLst>
                                            <p:cond delay="1999"/>
                                          </p:stCondLst>
                                        </p:cTn>
                                        <p:tgtEl>
                                          <p:spTgt spid="22"/>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2000"/>
                                        <p:tgtEl>
                                          <p:spTgt spid="23"/>
                                        </p:tgtEl>
                                        <p:attrNameLst>
                                          <p:attrName>ppt_w</p:attrName>
                                        </p:attrNameLst>
                                      </p:cBhvr>
                                      <p:tavLst>
                                        <p:tav tm="0">
                                          <p:val>
                                            <p:strVal val="ppt_w"/>
                                          </p:val>
                                        </p:tav>
                                        <p:tav tm="100000">
                                          <p:val>
                                            <p:fltVal val="0"/>
                                          </p:val>
                                        </p:tav>
                                      </p:tavLst>
                                    </p:anim>
                                    <p:anim calcmode="lin" valueType="num">
                                      <p:cBhvr>
                                        <p:cTn id="182" dur="2000"/>
                                        <p:tgtEl>
                                          <p:spTgt spid="23"/>
                                        </p:tgtEl>
                                        <p:attrNameLst>
                                          <p:attrName>ppt_h</p:attrName>
                                        </p:attrNameLst>
                                      </p:cBhvr>
                                      <p:tavLst>
                                        <p:tav tm="0">
                                          <p:val>
                                            <p:strVal val="ppt_h"/>
                                          </p:val>
                                        </p:tav>
                                        <p:tav tm="100000">
                                          <p:val>
                                            <p:fltVal val="0"/>
                                          </p:val>
                                        </p:tav>
                                      </p:tavLst>
                                    </p:anim>
                                    <p:anim calcmode="lin" valueType="num">
                                      <p:cBhvr>
                                        <p:cTn id="183" dur="2000"/>
                                        <p:tgtEl>
                                          <p:spTgt spid="23"/>
                                        </p:tgtEl>
                                        <p:attrNameLst>
                                          <p:attrName>ppt_x</p:attrName>
                                        </p:attrNameLst>
                                      </p:cBhvr>
                                      <p:tavLst>
                                        <p:tav tm="0">
                                          <p:val>
                                            <p:strVal val="ppt_x"/>
                                          </p:val>
                                        </p:tav>
                                        <p:tav tm="100000">
                                          <p:val>
                                            <p:fltVal val="0.5"/>
                                          </p:val>
                                        </p:tav>
                                      </p:tavLst>
                                    </p:anim>
                                    <p:anim calcmode="lin" valueType="num">
                                      <p:cBhvr>
                                        <p:cTn id="184" dur="2000"/>
                                        <p:tgtEl>
                                          <p:spTgt spid="23"/>
                                        </p:tgtEl>
                                        <p:attrNameLst>
                                          <p:attrName>ppt_y</p:attrName>
                                        </p:attrNameLst>
                                      </p:cBhvr>
                                      <p:tavLst>
                                        <p:tav tm="0">
                                          <p:val>
                                            <p:strVal val="ppt_y"/>
                                          </p:val>
                                        </p:tav>
                                        <p:tav tm="100000">
                                          <p:val>
                                            <p:fltVal val="0.5"/>
                                          </p:val>
                                        </p:tav>
                                      </p:tavLst>
                                    </p:anim>
                                    <p:set>
                                      <p:cBhvr>
                                        <p:cTn id="185" dur="1" fill="hold">
                                          <p:stCondLst>
                                            <p:cond delay="1999"/>
                                          </p:stCondLst>
                                        </p:cTn>
                                        <p:tgtEl>
                                          <p:spTgt spid="23"/>
                                        </p:tgtEl>
                                        <p:attrNameLst>
                                          <p:attrName>style.visibility</p:attrName>
                                        </p:attrNameLst>
                                      </p:cBhvr>
                                      <p:to>
                                        <p:strVal val="hidden"/>
                                      </p:to>
                                    </p:set>
                                  </p:childTnLst>
                                </p:cTn>
                              </p:par>
                              <p:par>
                                <p:cTn id="186" presetID="23" presetClass="exit" presetSubtype="544" fill="hold" nodeType="withEffect">
                                  <p:stCondLst>
                                    <p:cond delay="0"/>
                                  </p:stCondLst>
                                  <p:childTnLst>
                                    <p:anim calcmode="lin" valueType="num">
                                      <p:cBhvr>
                                        <p:cTn id="187" dur="2000"/>
                                        <p:tgtEl>
                                          <p:spTgt spid="24"/>
                                        </p:tgtEl>
                                        <p:attrNameLst>
                                          <p:attrName>ppt_w</p:attrName>
                                        </p:attrNameLst>
                                      </p:cBhvr>
                                      <p:tavLst>
                                        <p:tav tm="0">
                                          <p:val>
                                            <p:strVal val="ppt_w"/>
                                          </p:val>
                                        </p:tav>
                                        <p:tav tm="100000">
                                          <p:val>
                                            <p:fltVal val="0"/>
                                          </p:val>
                                        </p:tav>
                                      </p:tavLst>
                                    </p:anim>
                                    <p:anim calcmode="lin" valueType="num">
                                      <p:cBhvr>
                                        <p:cTn id="188" dur="2000"/>
                                        <p:tgtEl>
                                          <p:spTgt spid="24"/>
                                        </p:tgtEl>
                                        <p:attrNameLst>
                                          <p:attrName>ppt_h</p:attrName>
                                        </p:attrNameLst>
                                      </p:cBhvr>
                                      <p:tavLst>
                                        <p:tav tm="0">
                                          <p:val>
                                            <p:strVal val="ppt_h"/>
                                          </p:val>
                                        </p:tav>
                                        <p:tav tm="100000">
                                          <p:val>
                                            <p:fltVal val="0"/>
                                          </p:val>
                                        </p:tav>
                                      </p:tavLst>
                                    </p:anim>
                                    <p:anim calcmode="lin" valueType="num">
                                      <p:cBhvr>
                                        <p:cTn id="189" dur="2000"/>
                                        <p:tgtEl>
                                          <p:spTgt spid="24"/>
                                        </p:tgtEl>
                                        <p:attrNameLst>
                                          <p:attrName>ppt_x</p:attrName>
                                        </p:attrNameLst>
                                      </p:cBhvr>
                                      <p:tavLst>
                                        <p:tav tm="0">
                                          <p:val>
                                            <p:strVal val="ppt_x"/>
                                          </p:val>
                                        </p:tav>
                                        <p:tav tm="100000">
                                          <p:val>
                                            <p:fltVal val="0.5"/>
                                          </p:val>
                                        </p:tav>
                                      </p:tavLst>
                                    </p:anim>
                                    <p:anim calcmode="lin" valueType="num">
                                      <p:cBhvr>
                                        <p:cTn id="190" dur="2000"/>
                                        <p:tgtEl>
                                          <p:spTgt spid="24"/>
                                        </p:tgtEl>
                                        <p:attrNameLst>
                                          <p:attrName>ppt_y</p:attrName>
                                        </p:attrNameLst>
                                      </p:cBhvr>
                                      <p:tavLst>
                                        <p:tav tm="0">
                                          <p:val>
                                            <p:strVal val="ppt_y"/>
                                          </p:val>
                                        </p:tav>
                                        <p:tav tm="100000">
                                          <p:val>
                                            <p:fltVal val="0.5"/>
                                          </p:val>
                                        </p:tav>
                                      </p:tavLst>
                                    </p:anim>
                                    <p:set>
                                      <p:cBhvr>
                                        <p:cTn id="191" dur="1" fill="hold">
                                          <p:stCondLst>
                                            <p:cond delay="1999"/>
                                          </p:stCondLst>
                                        </p:cTn>
                                        <p:tgtEl>
                                          <p:spTgt spid="24"/>
                                        </p:tgtEl>
                                        <p:attrNameLst>
                                          <p:attrName>style.visibility</p:attrName>
                                        </p:attrNameLst>
                                      </p:cBhvr>
                                      <p:to>
                                        <p:strVal val="hidden"/>
                                      </p:to>
                                    </p:set>
                                  </p:childTnLst>
                                </p:cTn>
                              </p:par>
                              <p:par>
                                <p:cTn id="192" presetID="23" presetClass="exit" presetSubtype="544" fill="hold" nodeType="withEffect">
                                  <p:stCondLst>
                                    <p:cond delay="0"/>
                                  </p:stCondLst>
                                  <p:childTnLst>
                                    <p:anim calcmode="lin" valueType="num">
                                      <p:cBhvr>
                                        <p:cTn id="193" dur="2000"/>
                                        <p:tgtEl>
                                          <p:spTgt spid="25"/>
                                        </p:tgtEl>
                                        <p:attrNameLst>
                                          <p:attrName>ppt_w</p:attrName>
                                        </p:attrNameLst>
                                      </p:cBhvr>
                                      <p:tavLst>
                                        <p:tav tm="0">
                                          <p:val>
                                            <p:strVal val="ppt_w"/>
                                          </p:val>
                                        </p:tav>
                                        <p:tav tm="100000">
                                          <p:val>
                                            <p:fltVal val="0"/>
                                          </p:val>
                                        </p:tav>
                                      </p:tavLst>
                                    </p:anim>
                                    <p:anim calcmode="lin" valueType="num">
                                      <p:cBhvr>
                                        <p:cTn id="194" dur="2000"/>
                                        <p:tgtEl>
                                          <p:spTgt spid="25"/>
                                        </p:tgtEl>
                                        <p:attrNameLst>
                                          <p:attrName>ppt_h</p:attrName>
                                        </p:attrNameLst>
                                      </p:cBhvr>
                                      <p:tavLst>
                                        <p:tav tm="0">
                                          <p:val>
                                            <p:strVal val="ppt_h"/>
                                          </p:val>
                                        </p:tav>
                                        <p:tav tm="100000">
                                          <p:val>
                                            <p:fltVal val="0"/>
                                          </p:val>
                                        </p:tav>
                                      </p:tavLst>
                                    </p:anim>
                                    <p:anim calcmode="lin" valueType="num">
                                      <p:cBhvr>
                                        <p:cTn id="195" dur="2000"/>
                                        <p:tgtEl>
                                          <p:spTgt spid="25"/>
                                        </p:tgtEl>
                                        <p:attrNameLst>
                                          <p:attrName>ppt_x</p:attrName>
                                        </p:attrNameLst>
                                      </p:cBhvr>
                                      <p:tavLst>
                                        <p:tav tm="0">
                                          <p:val>
                                            <p:strVal val="ppt_x"/>
                                          </p:val>
                                        </p:tav>
                                        <p:tav tm="100000">
                                          <p:val>
                                            <p:fltVal val="0.5"/>
                                          </p:val>
                                        </p:tav>
                                      </p:tavLst>
                                    </p:anim>
                                    <p:anim calcmode="lin" valueType="num">
                                      <p:cBhvr>
                                        <p:cTn id="196" dur="2000"/>
                                        <p:tgtEl>
                                          <p:spTgt spid="25"/>
                                        </p:tgtEl>
                                        <p:attrNameLst>
                                          <p:attrName>ppt_y</p:attrName>
                                        </p:attrNameLst>
                                      </p:cBhvr>
                                      <p:tavLst>
                                        <p:tav tm="0">
                                          <p:val>
                                            <p:strVal val="ppt_y"/>
                                          </p:val>
                                        </p:tav>
                                        <p:tav tm="100000">
                                          <p:val>
                                            <p:fltVal val="0.5"/>
                                          </p:val>
                                        </p:tav>
                                      </p:tavLst>
                                    </p:anim>
                                    <p:set>
                                      <p:cBhvr>
                                        <p:cTn id="197" dur="1" fill="hold">
                                          <p:stCondLst>
                                            <p:cond delay="1999"/>
                                          </p:stCondLst>
                                        </p:cTn>
                                        <p:tgtEl>
                                          <p:spTgt spid="25"/>
                                        </p:tgtEl>
                                        <p:attrNameLst>
                                          <p:attrName>style.visibility</p:attrName>
                                        </p:attrNameLst>
                                      </p:cBhvr>
                                      <p:to>
                                        <p:strVal val="hidden"/>
                                      </p:to>
                                    </p:set>
                                  </p:childTnLst>
                                </p:cTn>
                              </p:par>
                              <p:par>
                                <p:cTn id="198" presetID="8" presetClass="emph" presetSubtype="0"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fill="hold" nodeType="withEffect">
                                  <p:stCondLst>
                                    <p:cond delay="0"/>
                                  </p:stCondLst>
                                  <p:childTnLst>
                                    <p:animRot by="21600000">
                                      <p:cBhvr>
                                        <p:cTn id="201" dur="2000" fill="hold"/>
                                        <p:tgtEl>
                                          <p:spTgt spid="14"/>
                                        </p:tgtEl>
                                        <p:attrNameLst>
                                          <p:attrName>r</p:attrName>
                                        </p:attrNameLst>
                                      </p:cBhvr>
                                    </p:animRot>
                                  </p:childTnLst>
                                </p:cTn>
                              </p:par>
                              <p:par>
                                <p:cTn id="202" presetID="8" presetClass="emph" presetSubtype="0" fill="hold" nodeType="withEffect">
                                  <p:stCondLst>
                                    <p:cond delay="0"/>
                                  </p:stCondLst>
                                  <p:childTnLst>
                                    <p:animRot by="21600000">
                                      <p:cBhvr>
                                        <p:cTn id="203" dur="2000" fill="hold"/>
                                        <p:tgtEl>
                                          <p:spTgt spid="15"/>
                                        </p:tgtEl>
                                        <p:attrNameLst>
                                          <p:attrName>r</p:attrName>
                                        </p:attrNameLst>
                                      </p:cBhvr>
                                    </p:animRot>
                                  </p:childTnLst>
                                </p:cTn>
                              </p:par>
                              <p:par>
                                <p:cTn id="204" presetID="8" presetClass="emph" presetSubtype="0" fill="hold" nodeType="withEffect">
                                  <p:stCondLst>
                                    <p:cond delay="0"/>
                                  </p:stCondLst>
                                  <p:childTnLst>
                                    <p:animRot by="21600000">
                                      <p:cBhvr>
                                        <p:cTn id="205" dur="2000" fill="hold"/>
                                        <p:tgtEl>
                                          <p:spTgt spid="16"/>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17"/>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18"/>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9"/>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20"/>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21"/>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22"/>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23"/>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24"/>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25"/>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p:cTn id="226" dur="2000" fill="hold"/>
                                        <p:tgtEl>
                                          <p:spTgt spid="4"/>
                                        </p:tgtEl>
                                        <p:attrNameLst>
                                          <p:attrName>ppt_w</p:attrName>
                                        </p:attrNameLst>
                                      </p:cBhvr>
                                      <p:tavLst>
                                        <p:tav tm="0">
                                          <p:val>
                                            <p:strVal val="4/3*#ppt_w"/>
                                          </p:val>
                                        </p:tav>
                                        <p:tav tm="100000">
                                          <p:val>
                                            <p:strVal val="#ppt_w"/>
                                          </p:val>
                                        </p:tav>
                                      </p:tavLst>
                                    </p:anim>
                                    <p:anim calcmode="lin" valueType="num">
                                      <p:cBhvr>
                                        <p:cTn id="227" dur="2000" fill="hold"/>
                                        <p:tgtEl>
                                          <p:spTgt spid="4"/>
                                        </p:tgtEl>
                                        <p:attrNameLst>
                                          <p:attrName>ppt_h</p:attrName>
                                        </p:attrNameLst>
                                      </p:cBhvr>
                                      <p:tavLst>
                                        <p:tav tm="0">
                                          <p:val>
                                            <p:strVal val="4/3*#ppt_h"/>
                                          </p:val>
                                        </p:tav>
                                        <p:tav tm="100000">
                                          <p:val>
                                            <p:strVal val="#ppt_h"/>
                                          </p:val>
                                        </p:tav>
                                      </p:tavLst>
                                    </p:anim>
                                  </p:childTnLst>
                                </p:cTn>
                              </p:par>
                              <p:par>
                                <p:cTn id="228" presetID="21" presetClass="entr" presetSubtype="8"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wheel(8)">
                                      <p:cBhvr>
                                        <p:cTn id="2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60C0">
                  <a:shade val="67500"/>
                  <a:satMod val="115000"/>
                </a:srgbClr>
              </a:gs>
              <a:gs pos="100000">
                <a:srgbClr val="0060C0">
                  <a:shade val="100000"/>
                  <a:satMod val="115000"/>
                </a:srgbClr>
              </a:gs>
            </a:gsLst>
            <a:path path="circle">
              <a:fillToRect l="50000" t="50000" r="50000" b="50000"/>
            </a:path>
            <a:tileRect/>
          </a:gradFill>
        </p:spPr>
        <p:txBody>
          <a:bodyPr/>
          <a:lstStyle/>
          <a:p>
            <a:endParaRPr lang="es-ES" dirty="0"/>
          </a:p>
        </p:txBody>
      </p:sp>
      <p:pic>
        <p:nvPicPr>
          <p:cNvPr id="4" name="3 Imagen" descr="0(88).jpg"/>
          <p:cNvPicPr>
            <a:picLocks noChangeAspect="1"/>
          </p:cNvPicPr>
          <p:nvPr/>
        </p:nvPicPr>
        <p:blipFill>
          <a:blip r:embed="rId2"/>
          <a:stretch>
            <a:fillRect/>
          </a:stretch>
        </p:blipFill>
        <p:spPr>
          <a:xfrm>
            <a:off x="0" y="0"/>
            <a:ext cx="9144000" cy="6858000"/>
          </a:xfrm>
          <a:prstGeom prst="rect">
            <a:avLst/>
          </a:prstGeom>
        </p:spPr>
      </p:pic>
      <p:pic>
        <p:nvPicPr>
          <p:cNvPr id="5" name="4 Imagen" descr="1313694966_Vector_Clipart.png"/>
          <p:cNvPicPr>
            <a:picLocks noChangeAspect="1"/>
          </p:cNvPicPr>
          <p:nvPr/>
        </p:nvPicPr>
        <p:blipFill>
          <a:blip r:embed="rId3">
            <a:duotone>
              <a:prstClr val="black"/>
              <a:srgbClr val="0066FF">
                <a:tint val="45000"/>
                <a:satMod val="400000"/>
              </a:srgbClr>
            </a:duotone>
            <a:lum contrast="40000"/>
          </a:blip>
          <a:stretch>
            <a:fillRect/>
          </a:stretch>
        </p:blipFill>
        <p:spPr>
          <a:xfrm>
            <a:off x="1785918" y="571480"/>
            <a:ext cx="5643592" cy="5643592"/>
          </a:xfrm>
          <a:prstGeom prst="rect">
            <a:avLst/>
          </a:prstGeom>
        </p:spPr>
      </p:pic>
      <p:pic>
        <p:nvPicPr>
          <p:cNvPr id="6" name="5 Imagen" descr="1313694966_Vector_Clipart.png"/>
          <p:cNvPicPr>
            <a:picLocks noChangeAspect="1"/>
          </p:cNvPicPr>
          <p:nvPr/>
        </p:nvPicPr>
        <p:blipFill>
          <a:blip r:embed="rId3">
            <a:duotone>
              <a:schemeClr val="accent2">
                <a:shade val="45000"/>
                <a:satMod val="135000"/>
              </a:schemeClr>
              <a:prstClr val="white"/>
            </a:duotone>
            <a:lum contrast="40000"/>
          </a:blip>
          <a:stretch>
            <a:fillRect/>
          </a:stretch>
        </p:blipFill>
        <p:spPr>
          <a:xfrm>
            <a:off x="2285984" y="1000108"/>
            <a:ext cx="4643460" cy="4643460"/>
          </a:xfrm>
          <a:prstGeom prst="rect">
            <a:avLst/>
          </a:prstGeom>
        </p:spPr>
      </p:pic>
      <p:pic>
        <p:nvPicPr>
          <p:cNvPr id="3074" name="Picture 2" descr="Couple St Valentin"/>
          <p:cNvPicPr>
            <a:picLocks noChangeAspect="1" noChangeArrowheads="1"/>
          </p:cNvPicPr>
          <p:nvPr/>
        </p:nvPicPr>
        <p:blipFill>
          <a:blip r:embed="rId4" cstate="print"/>
          <a:srcRect/>
          <a:stretch>
            <a:fillRect/>
          </a:stretch>
        </p:blipFill>
        <p:spPr bwMode="auto">
          <a:xfrm>
            <a:off x="4000496" y="3488192"/>
            <a:ext cx="1143008" cy="1077693"/>
          </a:xfrm>
          <a:prstGeom prst="rect">
            <a:avLst/>
          </a:prstGeom>
          <a:noFill/>
        </p:spPr>
      </p:pic>
      <p:sp>
        <p:nvSpPr>
          <p:cNvPr id="8" name="7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fltVal val="0"/>
                                          </p:val>
                                        </p:tav>
                                        <p:tav tm="100000">
                                          <p:val>
                                            <p:strVal val="#ppt_w"/>
                                          </p:val>
                                        </p:tav>
                                      </p:tavLst>
                                    </p:anim>
                                    <p:anim calcmode="lin" valueType="num">
                                      <p:cBhvr>
                                        <p:cTn id="19" dur="2000" fill="hold"/>
                                        <p:tgtEl>
                                          <p:spTgt spid="6"/>
                                        </p:tgtEl>
                                        <p:attrNameLst>
                                          <p:attrName>ppt_h</p:attrName>
                                        </p:attrNameLst>
                                      </p:cBhvr>
                                      <p:tavLst>
                                        <p:tav tm="0">
                                          <p:val>
                                            <p:fltVal val="0"/>
                                          </p:val>
                                        </p:tav>
                                        <p:tav tm="100000">
                                          <p:val>
                                            <p:strVal val="#ppt_h"/>
                                          </p:val>
                                        </p:tav>
                                      </p:tavLst>
                                    </p:anim>
                                    <p:anim calcmode="lin" valueType="num">
                                      <p:cBhvr>
                                        <p:cTn id="20" dur="2000" fill="hold"/>
                                        <p:tgtEl>
                                          <p:spTgt spid="6"/>
                                        </p:tgtEl>
                                        <p:attrNameLst>
                                          <p:attrName>ppt_x</p:attrName>
                                        </p:attrNameLst>
                                      </p:cBhvr>
                                      <p:tavLst>
                                        <p:tav tm="0">
                                          <p:val>
                                            <p:fltVal val="0.5"/>
                                          </p:val>
                                        </p:tav>
                                        <p:tav tm="100000">
                                          <p:val>
                                            <p:strVal val="#ppt_x"/>
                                          </p:val>
                                        </p:tav>
                                      </p:tavLst>
                                    </p:anim>
                                    <p:anim calcmode="lin" valueType="num">
                                      <p:cBhvr>
                                        <p:cTn id="21" dur="2000" fill="hold"/>
                                        <p:tgtEl>
                                          <p:spTgt spid="6"/>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2000" fill="hold"/>
                                        <p:tgtEl>
                                          <p:spTgt spid="6"/>
                                        </p:tgtEl>
                                        <p:attrNameLst>
                                          <p:attrName>r</p:attrName>
                                        </p:attrNameLst>
                                      </p:cBhvr>
                                    </p:animRot>
                                  </p:childTnLst>
                                </p:cTn>
                              </p:par>
                            </p:childTnLst>
                          </p:cTn>
                        </p:par>
                        <p:par>
                          <p:cTn id="24" fill="hold">
                            <p:stCondLst>
                              <p:cond delay="2000"/>
                            </p:stCondLst>
                            <p:childTnLst>
                              <p:par>
                                <p:cTn id="25" presetID="35" presetClass="exit" presetSubtype="0" fill="hold" nodeType="afterEffect">
                                  <p:stCondLst>
                                    <p:cond delay="0"/>
                                  </p:stCondLst>
                                  <p:childTnLst>
                                    <p:animEffect transition="out" filter="fade">
                                      <p:cBhvr>
                                        <p:cTn id="26" dur="2000"/>
                                        <p:tgtEl>
                                          <p:spTgt spid="5"/>
                                        </p:tgtEl>
                                      </p:cBhvr>
                                    </p:animEffect>
                                    <p:anim calcmode="lin" valueType="num">
                                      <p:cBhvr>
                                        <p:cTn id="27" dur="2000"/>
                                        <p:tgtEl>
                                          <p:spTgt spid="5"/>
                                        </p:tgtEl>
                                        <p:attrNameLst>
                                          <p:attrName>style.rotation</p:attrName>
                                        </p:attrNameLst>
                                      </p:cBhvr>
                                      <p:tavLst>
                                        <p:tav tm="0">
                                          <p:val>
                                            <p:fltVal val="0"/>
                                          </p:val>
                                        </p:tav>
                                        <p:tav tm="100000">
                                          <p:val>
                                            <p:fltVal val="720"/>
                                          </p:val>
                                        </p:tav>
                                      </p:tavLst>
                                    </p:anim>
                                    <p:anim calcmode="lin" valueType="num">
                                      <p:cBhvr>
                                        <p:cTn id="28" dur="2000"/>
                                        <p:tgtEl>
                                          <p:spTgt spid="5"/>
                                        </p:tgtEl>
                                        <p:attrNameLst>
                                          <p:attrName>ppt_h</p:attrName>
                                        </p:attrNameLst>
                                      </p:cBhvr>
                                      <p:tavLst>
                                        <p:tav tm="0">
                                          <p:val>
                                            <p:strVal val="ppt_h"/>
                                          </p:val>
                                        </p:tav>
                                        <p:tav tm="100000">
                                          <p:val>
                                            <p:fltVal val="0"/>
                                          </p:val>
                                        </p:tav>
                                      </p:tavLst>
                                    </p:anim>
                                    <p:anim calcmode="lin" valueType="num">
                                      <p:cBhvr>
                                        <p:cTn id="29" dur="2000"/>
                                        <p:tgtEl>
                                          <p:spTgt spid="5"/>
                                        </p:tgtEl>
                                        <p:attrNameLst>
                                          <p:attrName>ppt_w</p:attrName>
                                        </p:attrNameLst>
                                      </p:cBhvr>
                                      <p:tavLst>
                                        <p:tav tm="0">
                                          <p:val>
                                            <p:strVal val="ppt_w"/>
                                          </p:val>
                                        </p:tav>
                                        <p:tav tm="100000">
                                          <p:val>
                                            <p:fltVal val="0"/>
                                          </p:val>
                                        </p:tav>
                                      </p:tavLst>
                                    </p:anim>
                                    <p:set>
                                      <p:cBhvr>
                                        <p:cTn id="30" dur="1" fill="hold">
                                          <p:stCondLst>
                                            <p:cond delay="1999"/>
                                          </p:stCondLst>
                                        </p:cTn>
                                        <p:tgtEl>
                                          <p:spTgt spid="5"/>
                                        </p:tgtEl>
                                        <p:attrNameLst>
                                          <p:attrName>style.visibility</p:attrName>
                                        </p:attrNameLst>
                                      </p:cBhvr>
                                      <p:to>
                                        <p:strVal val="hidden"/>
                                      </p:to>
                                    </p:set>
                                  </p:childTnLst>
                                </p:cTn>
                              </p:par>
                              <p:par>
                                <p:cTn id="31" presetID="35" presetClass="exit" presetSubtype="0" fill="hold" nodeType="withEffect">
                                  <p:stCondLst>
                                    <p:cond delay="0"/>
                                  </p:stCondLst>
                                  <p:childTnLst>
                                    <p:animEffect transition="out" filter="fade">
                                      <p:cBhvr>
                                        <p:cTn id="32" dur="2000"/>
                                        <p:tgtEl>
                                          <p:spTgt spid="6"/>
                                        </p:tgtEl>
                                      </p:cBhvr>
                                    </p:animEffect>
                                    <p:anim calcmode="lin" valueType="num">
                                      <p:cBhvr>
                                        <p:cTn id="33" dur="2000"/>
                                        <p:tgtEl>
                                          <p:spTgt spid="6"/>
                                        </p:tgtEl>
                                        <p:attrNameLst>
                                          <p:attrName>style.rotation</p:attrName>
                                        </p:attrNameLst>
                                      </p:cBhvr>
                                      <p:tavLst>
                                        <p:tav tm="0">
                                          <p:val>
                                            <p:fltVal val="0"/>
                                          </p:val>
                                        </p:tav>
                                        <p:tav tm="100000">
                                          <p:val>
                                            <p:fltVal val="720"/>
                                          </p:val>
                                        </p:tav>
                                      </p:tavLst>
                                    </p:anim>
                                    <p:anim calcmode="lin" valueType="num">
                                      <p:cBhvr>
                                        <p:cTn id="34" dur="2000"/>
                                        <p:tgtEl>
                                          <p:spTgt spid="6"/>
                                        </p:tgtEl>
                                        <p:attrNameLst>
                                          <p:attrName>ppt_h</p:attrName>
                                        </p:attrNameLst>
                                      </p:cBhvr>
                                      <p:tavLst>
                                        <p:tav tm="0">
                                          <p:val>
                                            <p:strVal val="ppt_h"/>
                                          </p:val>
                                        </p:tav>
                                        <p:tav tm="100000">
                                          <p:val>
                                            <p:fltVal val="0"/>
                                          </p:val>
                                        </p:tav>
                                      </p:tavLst>
                                    </p:anim>
                                    <p:anim calcmode="lin" valueType="num">
                                      <p:cBhvr>
                                        <p:cTn id="35" dur="2000"/>
                                        <p:tgtEl>
                                          <p:spTgt spid="6"/>
                                        </p:tgtEl>
                                        <p:attrNameLst>
                                          <p:attrName>ppt_w</p:attrName>
                                        </p:attrNameLst>
                                      </p:cBhvr>
                                      <p:tavLst>
                                        <p:tav tm="0">
                                          <p:val>
                                            <p:strVal val="ppt_w"/>
                                          </p:val>
                                        </p:tav>
                                        <p:tav tm="100000">
                                          <p:val>
                                            <p:fltVal val="0"/>
                                          </p:val>
                                        </p:tav>
                                      </p:tavLst>
                                    </p:anim>
                                    <p:set>
                                      <p:cBhvr>
                                        <p:cTn id="36" dur="1" fill="hold">
                                          <p:stCondLst>
                                            <p:cond delay="1999"/>
                                          </p:stCondLst>
                                        </p:cTn>
                                        <p:tgtEl>
                                          <p:spTgt spid="6"/>
                                        </p:tgtEl>
                                        <p:attrNameLst>
                                          <p:attrName>style.visibility</p:attrName>
                                        </p:attrNameLst>
                                      </p:cBhvr>
                                      <p:to>
                                        <p:strVal val="hidden"/>
                                      </p:to>
                                    </p:set>
                                  </p:childTnLst>
                                </p:cTn>
                              </p:par>
                              <p:par>
                                <p:cTn id="37" presetID="23" presetClass="entr" presetSubtype="28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2000" fill="hold"/>
                                        <p:tgtEl>
                                          <p:spTgt spid="4"/>
                                        </p:tgtEl>
                                        <p:attrNameLst>
                                          <p:attrName>ppt_w</p:attrName>
                                        </p:attrNameLst>
                                      </p:cBhvr>
                                      <p:tavLst>
                                        <p:tav tm="0">
                                          <p:val>
                                            <p:strVal val="4/3*#ppt_w"/>
                                          </p:val>
                                        </p:tav>
                                        <p:tav tm="100000">
                                          <p:val>
                                            <p:strVal val="#ppt_w"/>
                                          </p:val>
                                        </p:tav>
                                      </p:tavLst>
                                    </p:anim>
                                    <p:anim calcmode="lin" valueType="num">
                                      <p:cBhvr>
                                        <p:cTn id="40" dur="2000" fill="hold"/>
                                        <p:tgtEl>
                                          <p:spTgt spid="4"/>
                                        </p:tgtEl>
                                        <p:attrNameLst>
                                          <p:attrName>ppt_h</p:attrName>
                                        </p:attrNameLst>
                                      </p:cBhvr>
                                      <p:tavLst>
                                        <p:tav tm="0">
                                          <p:val>
                                            <p:strVal val="4/3*#ppt_h"/>
                                          </p:val>
                                        </p:tav>
                                        <p:tav tm="100000">
                                          <p:val>
                                            <p:strVal val="#ppt_h"/>
                                          </p:val>
                                        </p:tav>
                                      </p:tavLst>
                                    </p:anim>
                                  </p:childTnLst>
                                </p:cTn>
                              </p:par>
                              <p:par>
                                <p:cTn id="41" presetID="21" presetClass="entr" presetSubtype="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2)">
                                      <p:cBhvr>
                                        <p:cTn id="43" dur="2000"/>
                                        <p:tgtEl>
                                          <p:spTgt spid="4"/>
                                        </p:tgtEl>
                                      </p:cBhvr>
                                    </p:animEffect>
                                  </p:childTnLst>
                                </p:cTn>
                              </p:par>
                            </p:childTnLst>
                          </p:cTn>
                        </p:par>
                        <p:par>
                          <p:cTn id="44" fill="hold">
                            <p:stCondLst>
                              <p:cond delay="4000"/>
                            </p:stCondLst>
                            <p:childTnLst>
                              <p:par>
                                <p:cTn id="45" presetID="10" presetClass="entr" presetSubtype="0" fill="hold" nodeType="afterEffect">
                                  <p:stCondLst>
                                    <p:cond delay="1000"/>
                                  </p:stCondLst>
                                  <p:childTnLst>
                                    <p:set>
                                      <p:cBhvr>
                                        <p:cTn id="46" dur="1" fill="hold">
                                          <p:stCondLst>
                                            <p:cond delay="0"/>
                                          </p:stCondLst>
                                        </p:cTn>
                                        <p:tgtEl>
                                          <p:spTgt spid="3074"/>
                                        </p:tgtEl>
                                        <p:attrNameLst>
                                          <p:attrName>style.visibility</p:attrName>
                                        </p:attrNameLst>
                                      </p:cBhvr>
                                      <p:to>
                                        <p:strVal val="visible"/>
                                      </p:to>
                                    </p:set>
                                    <p:animEffect transition="in" filter="fade">
                                      <p:cBhvr>
                                        <p:cTn id="4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a:p>
        </p:txBody>
      </p:sp>
      <p:sp>
        <p:nvSpPr>
          <p:cNvPr id="3" name="2 Subtítulo"/>
          <p:cNvSpPr>
            <a:spLocks noGrp="1"/>
          </p:cNvSpPr>
          <p:nvPr>
            <p:ph type="subTitle" idx="1"/>
          </p:nvPr>
        </p:nvSpPr>
        <p:spPr>
          <a:xfrm>
            <a:off x="0" y="0"/>
            <a:ext cx="9144000" cy="6858000"/>
          </a:xfrm>
          <a:gradFill flip="none" rotWithShape="1">
            <a:gsLst>
              <a:gs pos="0">
                <a:srgbClr val="2E2600"/>
              </a:gs>
              <a:gs pos="50000">
                <a:schemeClr val="accent2">
                  <a:lumMod val="50000"/>
                  <a:shade val="67500"/>
                  <a:satMod val="115000"/>
                </a:schemeClr>
              </a:gs>
              <a:gs pos="100000">
                <a:schemeClr val="accent2">
                  <a:lumMod val="50000"/>
                  <a:shade val="100000"/>
                  <a:satMod val="115000"/>
                </a:schemeClr>
              </a:gs>
            </a:gsLst>
            <a:lin ang="5400000" scaled="1"/>
            <a:tileRect/>
          </a:gradFill>
        </p:spPr>
        <p:txBody>
          <a:bodyPr/>
          <a:lstStyle/>
          <a:p>
            <a:endParaRPr lang="es-ES" dirty="0"/>
          </a:p>
        </p:txBody>
      </p:sp>
      <p:pic>
        <p:nvPicPr>
          <p:cNvPr id="4" name="3 Imagen" descr="0(96).jpg"/>
          <p:cNvPicPr>
            <a:picLocks noChangeAspect="1"/>
          </p:cNvPicPr>
          <p:nvPr/>
        </p:nvPicPr>
        <p:blipFill>
          <a:blip r:embed="rId2"/>
          <a:stretch>
            <a:fillRect/>
          </a:stretch>
        </p:blipFill>
        <p:spPr>
          <a:xfrm>
            <a:off x="0" y="13368"/>
            <a:ext cx="9144000" cy="6844632"/>
          </a:xfrm>
          <a:prstGeom prst="rect">
            <a:avLst/>
          </a:prstGeom>
        </p:spPr>
      </p:pic>
      <p:sp>
        <p:nvSpPr>
          <p:cNvPr id="5" name="4 Elipse"/>
          <p:cNvSpPr/>
          <p:nvPr/>
        </p:nvSpPr>
        <p:spPr>
          <a:xfrm>
            <a:off x="0" y="1500174"/>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71604" y="1500174"/>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214710" y="1500174"/>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786314" y="1500174"/>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6286544" y="1500174"/>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7858148" y="1500174"/>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0" y="3714752"/>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1571604" y="3714752"/>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214710" y="3714752"/>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6314" y="3714752"/>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286544" y="3714752"/>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858148" y="3714752"/>
            <a:ext cx="1643042" cy="1571636"/>
          </a:xfrm>
          <a:prstGeom prst="ellipse">
            <a:avLst/>
          </a:prstGeom>
          <a:blipFill>
            <a:blip r:embed="rId3">
              <a:duotone>
                <a:schemeClr val="accent2">
                  <a:shade val="45000"/>
                  <a:satMod val="135000"/>
                </a:schemeClr>
                <a:prstClr val="white"/>
              </a:duotone>
              <a:lum contrast="40000"/>
            </a:blip>
            <a:stretch>
              <a:fillRect/>
            </a:stretch>
          </a:blipFill>
          <a:ln>
            <a:solidFill>
              <a:srgbClr val="FFC000"/>
            </a:solidFill>
          </a:ln>
          <a:scene3d>
            <a:camera prst="orthographicFront">
              <a:rot lat="0" lon="20699996" rev="0"/>
            </a:camera>
            <a:lightRig rig="threePt" dir="t"/>
          </a:scene3d>
          <a:sp3d z="330200" extrusionH="260350">
            <a:bevelT w="571500" h="5715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85784" y="0"/>
            <a:ext cx="9858444"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0"/>
                                        </p:tgtEl>
                                        <p:attrNameLst>
                                          <p:attrName>r</p:attrName>
                                        </p:attrNameLst>
                                      </p:cBhvr>
                                    </p:animRot>
                                  </p:childTnLst>
                                </p:cTn>
                              </p:par>
                              <p:par>
                                <p:cTn id="44" presetID="2" presetClass="entr" presetSubtype="1"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2000" fill="hold"/>
                                        <p:tgtEl>
                                          <p:spTgt spid="11"/>
                                        </p:tgtEl>
                                        <p:attrNameLst>
                                          <p:attrName>ppt_x</p:attrName>
                                        </p:attrNameLst>
                                      </p:cBhvr>
                                      <p:tavLst>
                                        <p:tav tm="0">
                                          <p:val>
                                            <p:strVal val="#ppt_x"/>
                                          </p:val>
                                        </p:tav>
                                        <p:tav tm="100000">
                                          <p:val>
                                            <p:strVal val="#ppt_x"/>
                                          </p:val>
                                        </p:tav>
                                      </p:tavLst>
                                    </p:anim>
                                    <p:anim calcmode="lin" valueType="num">
                                      <p:cBhvr additive="base">
                                        <p:cTn id="47" dur="2000" fill="hold"/>
                                        <p:tgtEl>
                                          <p:spTgt spid="11"/>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ppt_x"/>
                                          </p:val>
                                        </p:tav>
                                        <p:tav tm="100000">
                                          <p:val>
                                            <p:strVal val="#ppt_x"/>
                                          </p:val>
                                        </p:tav>
                                      </p:tavLst>
                                    </p:anim>
                                    <p:anim calcmode="lin" valueType="num">
                                      <p:cBhvr additive="base">
                                        <p:cTn id="51" dur="2000" fill="hold"/>
                                        <p:tgtEl>
                                          <p:spTgt spid="1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2000" fill="hold"/>
                                        <p:tgtEl>
                                          <p:spTgt spid="13"/>
                                        </p:tgtEl>
                                        <p:attrNameLst>
                                          <p:attrName>ppt_x</p:attrName>
                                        </p:attrNameLst>
                                      </p:cBhvr>
                                      <p:tavLst>
                                        <p:tav tm="0">
                                          <p:val>
                                            <p:strVal val="#ppt_x"/>
                                          </p:val>
                                        </p:tav>
                                        <p:tav tm="100000">
                                          <p:val>
                                            <p:strVal val="#ppt_x"/>
                                          </p:val>
                                        </p:tav>
                                      </p:tavLst>
                                    </p:anim>
                                    <p:anim calcmode="lin" valueType="num">
                                      <p:cBhvr additive="base">
                                        <p:cTn id="55" dur="2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1"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2000" fill="hold"/>
                                        <p:tgtEl>
                                          <p:spTgt spid="14"/>
                                        </p:tgtEl>
                                        <p:attrNameLst>
                                          <p:attrName>ppt_x</p:attrName>
                                        </p:attrNameLst>
                                      </p:cBhvr>
                                      <p:tavLst>
                                        <p:tav tm="0">
                                          <p:val>
                                            <p:strVal val="#ppt_x"/>
                                          </p:val>
                                        </p:tav>
                                        <p:tav tm="100000">
                                          <p:val>
                                            <p:strVal val="#ppt_x"/>
                                          </p:val>
                                        </p:tav>
                                      </p:tavLst>
                                    </p:anim>
                                    <p:anim calcmode="lin" valueType="num">
                                      <p:cBhvr additive="base">
                                        <p:cTn id="59" dur="2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2000" fill="hold"/>
                                        <p:tgtEl>
                                          <p:spTgt spid="15"/>
                                        </p:tgtEl>
                                        <p:attrNameLst>
                                          <p:attrName>ppt_x</p:attrName>
                                        </p:attrNameLst>
                                      </p:cBhvr>
                                      <p:tavLst>
                                        <p:tav tm="0">
                                          <p:val>
                                            <p:strVal val="#ppt_x"/>
                                          </p:val>
                                        </p:tav>
                                        <p:tav tm="100000">
                                          <p:val>
                                            <p:strVal val="#ppt_x"/>
                                          </p:val>
                                        </p:tav>
                                      </p:tavLst>
                                    </p:anim>
                                    <p:anim calcmode="lin" valueType="num">
                                      <p:cBhvr additive="base">
                                        <p:cTn id="63" dur="2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2000" fill="hold"/>
                                        <p:tgtEl>
                                          <p:spTgt spid="16"/>
                                        </p:tgtEl>
                                        <p:attrNameLst>
                                          <p:attrName>ppt_x</p:attrName>
                                        </p:attrNameLst>
                                      </p:cBhvr>
                                      <p:tavLst>
                                        <p:tav tm="0">
                                          <p:val>
                                            <p:strVal val="#ppt_x"/>
                                          </p:val>
                                        </p:tav>
                                        <p:tav tm="100000">
                                          <p:val>
                                            <p:strVal val="#ppt_x"/>
                                          </p:val>
                                        </p:tav>
                                      </p:tavLst>
                                    </p:anim>
                                    <p:anim calcmode="lin" valueType="num">
                                      <p:cBhvr additive="base">
                                        <p:cTn id="67" dur="2000" fill="hold"/>
                                        <p:tgtEl>
                                          <p:spTgt spid="16"/>
                                        </p:tgtEl>
                                        <p:attrNameLst>
                                          <p:attrName>ppt_y</p:attrName>
                                        </p:attrNameLst>
                                      </p:cBhvr>
                                      <p:tavLst>
                                        <p:tav tm="0">
                                          <p:val>
                                            <p:strVal val="0-#ppt_h/2"/>
                                          </p:val>
                                        </p:tav>
                                        <p:tav tm="100000">
                                          <p:val>
                                            <p:strVal val="#ppt_y"/>
                                          </p:val>
                                        </p:tav>
                                      </p:tavLst>
                                    </p:anim>
                                  </p:childTnLst>
                                </p:cTn>
                              </p:par>
                              <p:par>
                                <p:cTn id="68" presetID="8" presetClass="emph" presetSubtype="0" fill="hold" grpId="1" nodeType="withEffect">
                                  <p:stCondLst>
                                    <p:cond delay="0"/>
                                  </p:stCondLst>
                                  <p:childTnLst>
                                    <p:animRot by="-21600000">
                                      <p:cBhvr>
                                        <p:cTn id="69" dur="2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16"/>
                                        </p:tgtEl>
                                        <p:attrNameLst>
                                          <p:attrName>r</p:attrName>
                                        </p:attrNameLst>
                                      </p:cBhvr>
                                    </p:animRot>
                                  </p:childTnLst>
                                </p:cTn>
                              </p:par>
                            </p:childTnLst>
                          </p:cTn>
                        </p:par>
                        <p:par>
                          <p:cTn id="80" fill="hold">
                            <p:stCondLst>
                              <p:cond delay="2000"/>
                            </p:stCondLst>
                            <p:childTnLst>
                              <p:par>
                                <p:cTn id="81" presetID="2" presetClass="exit" presetSubtype="2" fill="hold" grpId="2" nodeType="afterEffect">
                                  <p:stCondLst>
                                    <p:cond delay="0"/>
                                  </p:stCondLst>
                                  <p:childTnLst>
                                    <p:anim calcmode="lin" valueType="num">
                                      <p:cBhvr additive="base">
                                        <p:cTn id="82" dur="2000"/>
                                        <p:tgtEl>
                                          <p:spTgt spid="5"/>
                                        </p:tgtEl>
                                        <p:attrNameLst>
                                          <p:attrName>ppt_x</p:attrName>
                                        </p:attrNameLst>
                                      </p:cBhvr>
                                      <p:tavLst>
                                        <p:tav tm="0">
                                          <p:val>
                                            <p:strVal val="ppt_x"/>
                                          </p:val>
                                        </p:tav>
                                        <p:tav tm="100000">
                                          <p:val>
                                            <p:strVal val="1+ppt_w/2"/>
                                          </p:val>
                                        </p:tav>
                                      </p:tavLst>
                                    </p:anim>
                                    <p:anim calcmode="lin" valueType="num">
                                      <p:cBhvr additive="base">
                                        <p:cTn id="83" dur="2000"/>
                                        <p:tgtEl>
                                          <p:spTgt spid="5"/>
                                        </p:tgtEl>
                                        <p:attrNameLst>
                                          <p:attrName>ppt_y</p:attrName>
                                        </p:attrNameLst>
                                      </p:cBhvr>
                                      <p:tavLst>
                                        <p:tav tm="0">
                                          <p:val>
                                            <p:strVal val="ppt_y"/>
                                          </p:val>
                                        </p:tav>
                                        <p:tav tm="100000">
                                          <p:val>
                                            <p:strVal val="ppt_y"/>
                                          </p:val>
                                        </p:tav>
                                      </p:tavLst>
                                    </p:anim>
                                    <p:set>
                                      <p:cBhvr>
                                        <p:cTn id="84" dur="1" fill="hold">
                                          <p:stCondLst>
                                            <p:cond delay="1999"/>
                                          </p:stCondLst>
                                        </p:cTn>
                                        <p:tgtEl>
                                          <p:spTgt spid="5"/>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6"/>
                                        </p:tgtEl>
                                        <p:attrNameLst>
                                          <p:attrName>ppt_x</p:attrName>
                                        </p:attrNameLst>
                                      </p:cBhvr>
                                      <p:tavLst>
                                        <p:tav tm="0">
                                          <p:val>
                                            <p:strVal val="ppt_x"/>
                                          </p:val>
                                        </p:tav>
                                        <p:tav tm="100000">
                                          <p:val>
                                            <p:strVal val="1+ppt_w/2"/>
                                          </p:val>
                                        </p:tav>
                                      </p:tavLst>
                                    </p:anim>
                                    <p:anim calcmode="lin" valueType="num">
                                      <p:cBhvr additive="base">
                                        <p:cTn id="87" dur="2000"/>
                                        <p:tgtEl>
                                          <p:spTgt spid="6"/>
                                        </p:tgtEl>
                                        <p:attrNameLst>
                                          <p:attrName>ppt_y</p:attrName>
                                        </p:attrNameLst>
                                      </p:cBhvr>
                                      <p:tavLst>
                                        <p:tav tm="0">
                                          <p:val>
                                            <p:strVal val="ppt_y"/>
                                          </p:val>
                                        </p:tav>
                                        <p:tav tm="100000">
                                          <p:val>
                                            <p:strVal val="ppt_y"/>
                                          </p:val>
                                        </p:tav>
                                      </p:tavLst>
                                    </p:anim>
                                    <p:set>
                                      <p:cBhvr>
                                        <p:cTn id="88" dur="1" fill="hold">
                                          <p:stCondLst>
                                            <p:cond delay="1999"/>
                                          </p:stCondLst>
                                        </p:cTn>
                                        <p:tgtEl>
                                          <p:spTgt spid="6"/>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1+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2000"/>
                                        <p:tgtEl>
                                          <p:spTgt spid="8"/>
                                        </p:tgtEl>
                                        <p:attrNameLst>
                                          <p:attrName>ppt_x</p:attrName>
                                        </p:attrNameLst>
                                      </p:cBhvr>
                                      <p:tavLst>
                                        <p:tav tm="0">
                                          <p:val>
                                            <p:strVal val="ppt_x"/>
                                          </p:val>
                                        </p:tav>
                                        <p:tav tm="100000">
                                          <p:val>
                                            <p:strVal val="1+ppt_w/2"/>
                                          </p:val>
                                        </p:tav>
                                      </p:tavLst>
                                    </p:anim>
                                    <p:anim calcmode="lin" valueType="num">
                                      <p:cBhvr additive="base">
                                        <p:cTn id="95" dur="2000"/>
                                        <p:tgtEl>
                                          <p:spTgt spid="8"/>
                                        </p:tgtEl>
                                        <p:attrNameLst>
                                          <p:attrName>ppt_y</p:attrName>
                                        </p:attrNameLst>
                                      </p:cBhvr>
                                      <p:tavLst>
                                        <p:tav tm="0">
                                          <p:val>
                                            <p:strVal val="ppt_y"/>
                                          </p:val>
                                        </p:tav>
                                        <p:tav tm="100000">
                                          <p:val>
                                            <p:strVal val="ppt_y"/>
                                          </p:val>
                                        </p:tav>
                                      </p:tavLst>
                                    </p:anim>
                                    <p:set>
                                      <p:cBhvr>
                                        <p:cTn id="96" dur="1" fill="hold">
                                          <p:stCondLst>
                                            <p:cond delay="1999"/>
                                          </p:stCondLst>
                                        </p:cTn>
                                        <p:tgtEl>
                                          <p:spTgt spid="8"/>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2000"/>
                                        <p:tgtEl>
                                          <p:spTgt spid="9"/>
                                        </p:tgtEl>
                                        <p:attrNameLst>
                                          <p:attrName>ppt_x</p:attrName>
                                        </p:attrNameLst>
                                      </p:cBhvr>
                                      <p:tavLst>
                                        <p:tav tm="0">
                                          <p:val>
                                            <p:strVal val="ppt_x"/>
                                          </p:val>
                                        </p:tav>
                                        <p:tav tm="100000">
                                          <p:val>
                                            <p:strVal val="1+ppt_w/2"/>
                                          </p:val>
                                        </p:tav>
                                      </p:tavLst>
                                    </p:anim>
                                    <p:anim calcmode="lin" valueType="num">
                                      <p:cBhvr additive="base">
                                        <p:cTn id="99" dur="2000"/>
                                        <p:tgtEl>
                                          <p:spTgt spid="9"/>
                                        </p:tgtEl>
                                        <p:attrNameLst>
                                          <p:attrName>ppt_y</p:attrName>
                                        </p:attrNameLst>
                                      </p:cBhvr>
                                      <p:tavLst>
                                        <p:tav tm="0">
                                          <p:val>
                                            <p:strVal val="ppt_y"/>
                                          </p:val>
                                        </p:tav>
                                        <p:tav tm="100000">
                                          <p:val>
                                            <p:strVal val="ppt_y"/>
                                          </p:val>
                                        </p:tav>
                                      </p:tavLst>
                                    </p:anim>
                                    <p:set>
                                      <p:cBhvr>
                                        <p:cTn id="100" dur="1" fill="hold">
                                          <p:stCondLst>
                                            <p:cond delay="1999"/>
                                          </p:stCondLst>
                                        </p:cTn>
                                        <p:tgtEl>
                                          <p:spTgt spid="9"/>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2000"/>
                                        <p:tgtEl>
                                          <p:spTgt spid="10"/>
                                        </p:tgtEl>
                                        <p:attrNameLst>
                                          <p:attrName>ppt_x</p:attrName>
                                        </p:attrNameLst>
                                      </p:cBhvr>
                                      <p:tavLst>
                                        <p:tav tm="0">
                                          <p:val>
                                            <p:strVal val="ppt_x"/>
                                          </p:val>
                                        </p:tav>
                                        <p:tav tm="100000">
                                          <p:val>
                                            <p:strVal val="1+ppt_w/2"/>
                                          </p:val>
                                        </p:tav>
                                      </p:tavLst>
                                    </p:anim>
                                    <p:anim calcmode="lin" valueType="num">
                                      <p:cBhvr additive="base">
                                        <p:cTn id="103" dur="2000"/>
                                        <p:tgtEl>
                                          <p:spTgt spid="10"/>
                                        </p:tgtEl>
                                        <p:attrNameLst>
                                          <p:attrName>ppt_y</p:attrName>
                                        </p:attrNameLst>
                                      </p:cBhvr>
                                      <p:tavLst>
                                        <p:tav tm="0">
                                          <p:val>
                                            <p:strVal val="ppt_y"/>
                                          </p:val>
                                        </p:tav>
                                        <p:tav tm="100000">
                                          <p:val>
                                            <p:strVal val="ppt_y"/>
                                          </p:val>
                                        </p:tav>
                                      </p:tavLst>
                                    </p:anim>
                                    <p:set>
                                      <p:cBhvr>
                                        <p:cTn id="104" dur="1" fill="hold">
                                          <p:stCondLst>
                                            <p:cond delay="1999"/>
                                          </p:stCondLst>
                                        </p:cTn>
                                        <p:tgtEl>
                                          <p:spTgt spid="10"/>
                                        </p:tgtEl>
                                        <p:attrNameLst>
                                          <p:attrName>style.visibility</p:attrName>
                                        </p:attrNameLst>
                                      </p:cBhvr>
                                      <p:to>
                                        <p:strVal val="hidden"/>
                                      </p:to>
                                    </p:set>
                                  </p:childTnLst>
                                </p:cTn>
                              </p:par>
                              <p:par>
                                <p:cTn id="105" presetID="8" presetClass="emph" presetSubtype="0" fill="hold" grpId="3"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fill="hold" grpId="3"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grpId="3"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grpId="3"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3"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grpId="3" nodeType="withEffect">
                                  <p:stCondLst>
                                    <p:cond delay="0"/>
                                  </p:stCondLst>
                                  <p:childTnLst>
                                    <p:animRot by="21600000">
                                      <p:cBhvr>
                                        <p:cTn id="116" dur="2000" fill="hold"/>
                                        <p:tgtEl>
                                          <p:spTgt spid="10"/>
                                        </p:tgtEl>
                                        <p:attrNameLst>
                                          <p:attrName>r</p:attrName>
                                        </p:attrNameLst>
                                      </p:cBhvr>
                                    </p:animRot>
                                  </p:childTnLst>
                                </p:cTn>
                              </p:par>
                              <p:par>
                                <p:cTn id="117" presetID="2" presetClass="exit" presetSubtype="8" fill="hold" grpId="2"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0-ppt_w/2"/>
                                          </p:val>
                                        </p:tav>
                                      </p:tavLst>
                                    </p:anim>
                                    <p:anim calcmode="lin" valueType="num">
                                      <p:cBhvr additive="base">
                                        <p:cTn id="119" dur="2000"/>
                                        <p:tgtEl>
                                          <p:spTgt spid="11"/>
                                        </p:tgtEl>
                                        <p:attrNameLst>
                                          <p:attrName>ppt_y</p:attrName>
                                        </p:attrNameLst>
                                      </p:cBhvr>
                                      <p:tavLst>
                                        <p:tav tm="0">
                                          <p:val>
                                            <p:strVal val="ppt_y"/>
                                          </p:val>
                                        </p:tav>
                                        <p:tav tm="100000">
                                          <p:val>
                                            <p:strVal val="ppt_y"/>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2000"/>
                                        <p:tgtEl>
                                          <p:spTgt spid="12"/>
                                        </p:tgtEl>
                                        <p:attrNameLst>
                                          <p:attrName>ppt_x</p:attrName>
                                        </p:attrNameLst>
                                      </p:cBhvr>
                                      <p:tavLst>
                                        <p:tav tm="0">
                                          <p:val>
                                            <p:strVal val="ppt_x"/>
                                          </p:val>
                                        </p:tav>
                                        <p:tav tm="100000">
                                          <p:val>
                                            <p:strVal val="0-ppt_w/2"/>
                                          </p:val>
                                        </p:tav>
                                      </p:tavLst>
                                    </p:anim>
                                    <p:anim calcmode="lin" valueType="num">
                                      <p:cBhvr additive="base">
                                        <p:cTn id="123" dur="2000"/>
                                        <p:tgtEl>
                                          <p:spTgt spid="12"/>
                                        </p:tgtEl>
                                        <p:attrNameLst>
                                          <p:attrName>ppt_y</p:attrName>
                                        </p:attrNameLst>
                                      </p:cBhvr>
                                      <p:tavLst>
                                        <p:tav tm="0">
                                          <p:val>
                                            <p:strVal val="ppt_y"/>
                                          </p:val>
                                        </p:tav>
                                        <p:tav tm="100000">
                                          <p:val>
                                            <p:strVal val="ppt_y"/>
                                          </p:val>
                                        </p:tav>
                                      </p:tavLst>
                                    </p:anim>
                                    <p:set>
                                      <p:cBhvr>
                                        <p:cTn id="124" dur="1" fill="hold">
                                          <p:stCondLst>
                                            <p:cond delay="1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2000"/>
                                        <p:tgtEl>
                                          <p:spTgt spid="13"/>
                                        </p:tgtEl>
                                        <p:attrNameLst>
                                          <p:attrName>ppt_x</p:attrName>
                                        </p:attrNameLst>
                                      </p:cBhvr>
                                      <p:tavLst>
                                        <p:tav tm="0">
                                          <p:val>
                                            <p:strVal val="ppt_x"/>
                                          </p:val>
                                        </p:tav>
                                        <p:tav tm="100000">
                                          <p:val>
                                            <p:strVal val="0-ppt_w/2"/>
                                          </p:val>
                                        </p:tav>
                                      </p:tavLst>
                                    </p:anim>
                                    <p:anim calcmode="lin" valueType="num">
                                      <p:cBhvr additive="base">
                                        <p:cTn id="127" dur="2000"/>
                                        <p:tgtEl>
                                          <p:spTgt spid="13"/>
                                        </p:tgtEl>
                                        <p:attrNameLst>
                                          <p:attrName>ppt_y</p:attrName>
                                        </p:attrNameLst>
                                      </p:cBhvr>
                                      <p:tavLst>
                                        <p:tav tm="0">
                                          <p:val>
                                            <p:strVal val="ppt_y"/>
                                          </p:val>
                                        </p:tav>
                                        <p:tav tm="100000">
                                          <p:val>
                                            <p:strVal val="ppt_y"/>
                                          </p:val>
                                        </p:tav>
                                      </p:tavLst>
                                    </p:anim>
                                    <p:set>
                                      <p:cBhvr>
                                        <p:cTn id="128" dur="1" fill="hold">
                                          <p:stCondLst>
                                            <p:cond delay="1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2000"/>
                                        <p:tgtEl>
                                          <p:spTgt spid="14"/>
                                        </p:tgtEl>
                                        <p:attrNameLst>
                                          <p:attrName>ppt_x</p:attrName>
                                        </p:attrNameLst>
                                      </p:cBhvr>
                                      <p:tavLst>
                                        <p:tav tm="0">
                                          <p:val>
                                            <p:strVal val="ppt_x"/>
                                          </p:val>
                                        </p:tav>
                                        <p:tav tm="100000">
                                          <p:val>
                                            <p:strVal val="0-ppt_w/2"/>
                                          </p:val>
                                        </p:tav>
                                      </p:tavLst>
                                    </p:anim>
                                    <p:anim calcmode="lin" valueType="num">
                                      <p:cBhvr additive="base">
                                        <p:cTn id="131" dur="2000"/>
                                        <p:tgtEl>
                                          <p:spTgt spid="14"/>
                                        </p:tgtEl>
                                        <p:attrNameLst>
                                          <p:attrName>ppt_y</p:attrName>
                                        </p:attrNameLst>
                                      </p:cBhvr>
                                      <p:tavLst>
                                        <p:tav tm="0">
                                          <p:val>
                                            <p:strVal val="ppt_y"/>
                                          </p:val>
                                        </p:tav>
                                        <p:tav tm="100000">
                                          <p:val>
                                            <p:strVal val="ppt_y"/>
                                          </p:val>
                                        </p:tav>
                                      </p:tavLst>
                                    </p:anim>
                                    <p:set>
                                      <p:cBhvr>
                                        <p:cTn id="132" dur="1" fill="hold">
                                          <p:stCondLst>
                                            <p:cond delay="1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2000"/>
                                        <p:tgtEl>
                                          <p:spTgt spid="15"/>
                                        </p:tgtEl>
                                        <p:attrNameLst>
                                          <p:attrName>ppt_x</p:attrName>
                                        </p:attrNameLst>
                                      </p:cBhvr>
                                      <p:tavLst>
                                        <p:tav tm="0">
                                          <p:val>
                                            <p:strVal val="ppt_x"/>
                                          </p:val>
                                        </p:tav>
                                        <p:tav tm="100000">
                                          <p:val>
                                            <p:strVal val="0-ppt_w/2"/>
                                          </p:val>
                                        </p:tav>
                                      </p:tavLst>
                                    </p:anim>
                                    <p:anim calcmode="lin" valueType="num">
                                      <p:cBhvr additive="base">
                                        <p:cTn id="135" dur="2000"/>
                                        <p:tgtEl>
                                          <p:spTgt spid="15"/>
                                        </p:tgtEl>
                                        <p:attrNameLst>
                                          <p:attrName>ppt_y</p:attrName>
                                        </p:attrNameLst>
                                      </p:cBhvr>
                                      <p:tavLst>
                                        <p:tav tm="0">
                                          <p:val>
                                            <p:strVal val="ppt_y"/>
                                          </p:val>
                                        </p:tav>
                                        <p:tav tm="100000">
                                          <p:val>
                                            <p:strVal val="ppt_y"/>
                                          </p:val>
                                        </p:tav>
                                      </p:tavLst>
                                    </p:anim>
                                    <p:set>
                                      <p:cBhvr>
                                        <p:cTn id="136" dur="1" fill="hold">
                                          <p:stCondLst>
                                            <p:cond delay="1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2000"/>
                                        <p:tgtEl>
                                          <p:spTgt spid="16"/>
                                        </p:tgtEl>
                                        <p:attrNameLst>
                                          <p:attrName>ppt_x</p:attrName>
                                        </p:attrNameLst>
                                      </p:cBhvr>
                                      <p:tavLst>
                                        <p:tav tm="0">
                                          <p:val>
                                            <p:strVal val="ppt_x"/>
                                          </p:val>
                                        </p:tav>
                                        <p:tav tm="100000">
                                          <p:val>
                                            <p:strVal val="0-ppt_w/2"/>
                                          </p:val>
                                        </p:tav>
                                      </p:tavLst>
                                    </p:anim>
                                    <p:anim calcmode="lin" valueType="num">
                                      <p:cBhvr additive="base">
                                        <p:cTn id="139" dur="2000"/>
                                        <p:tgtEl>
                                          <p:spTgt spid="16"/>
                                        </p:tgtEl>
                                        <p:attrNameLst>
                                          <p:attrName>ppt_y</p:attrName>
                                        </p:attrNameLst>
                                      </p:cBhvr>
                                      <p:tavLst>
                                        <p:tav tm="0">
                                          <p:val>
                                            <p:strVal val="ppt_y"/>
                                          </p:val>
                                        </p:tav>
                                        <p:tav tm="100000">
                                          <p:val>
                                            <p:strVal val="ppt_y"/>
                                          </p:val>
                                        </p:tav>
                                      </p:tavLst>
                                    </p:anim>
                                    <p:set>
                                      <p:cBhvr>
                                        <p:cTn id="140" dur="1" fill="hold">
                                          <p:stCondLst>
                                            <p:cond delay="1999"/>
                                          </p:stCondLst>
                                        </p:cTn>
                                        <p:tgtEl>
                                          <p:spTgt spid="16"/>
                                        </p:tgtEl>
                                        <p:attrNameLst>
                                          <p:attrName>style.visibility</p:attrName>
                                        </p:attrNameLst>
                                      </p:cBhvr>
                                      <p:to>
                                        <p:strVal val="hidden"/>
                                      </p:to>
                                    </p:set>
                                  </p:childTnLst>
                                </p:cTn>
                              </p:par>
                              <p:par>
                                <p:cTn id="141" presetID="8" presetClass="emph" presetSubtype="0" fill="hold" grpId="3"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fill="hold" grpId="3" nodeType="withEffect">
                                  <p:stCondLst>
                                    <p:cond delay="0"/>
                                  </p:stCondLst>
                                  <p:childTnLst>
                                    <p:animRot by="-21600000">
                                      <p:cBhvr>
                                        <p:cTn id="144" dur="2000" fill="hold"/>
                                        <p:tgtEl>
                                          <p:spTgt spid="12"/>
                                        </p:tgtEl>
                                        <p:attrNameLst>
                                          <p:attrName>r</p:attrName>
                                        </p:attrNameLst>
                                      </p:cBhvr>
                                    </p:animRot>
                                  </p:childTnLst>
                                </p:cTn>
                              </p:par>
                              <p:par>
                                <p:cTn id="145" presetID="8" presetClass="emph" presetSubtype="0" fill="hold" grpId="3"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grpId="3"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fill="hold" grpId="3" nodeType="withEffect">
                                  <p:stCondLst>
                                    <p:cond delay="0"/>
                                  </p:stCondLst>
                                  <p:childTnLst>
                                    <p:animRot by="-21600000">
                                      <p:cBhvr>
                                        <p:cTn id="150" dur="2000" fill="hold"/>
                                        <p:tgtEl>
                                          <p:spTgt spid="15"/>
                                        </p:tgtEl>
                                        <p:attrNameLst>
                                          <p:attrName>r</p:attrName>
                                        </p:attrNameLst>
                                      </p:cBhvr>
                                    </p:animRot>
                                  </p:childTnLst>
                                </p:cTn>
                              </p:par>
                              <p:par>
                                <p:cTn id="151" presetID="8" presetClass="emph" presetSubtype="0" fill="hold" grpId="3" nodeType="withEffect">
                                  <p:stCondLst>
                                    <p:cond delay="0"/>
                                  </p:stCondLst>
                                  <p:childTnLst>
                                    <p:animRot by="-21600000">
                                      <p:cBhvr>
                                        <p:cTn id="152" dur="2000" fill="hold"/>
                                        <p:tgtEl>
                                          <p:spTgt spid="16"/>
                                        </p:tgtEl>
                                        <p:attrNameLst>
                                          <p:attrName>r</p:attrName>
                                        </p:attrNameLst>
                                      </p:cBhvr>
                                    </p:animRo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2000" fill="hold"/>
                                        <p:tgtEl>
                                          <p:spTgt spid="4"/>
                                        </p:tgtEl>
                                        <p:attrNameLst>
                                          <p:attrName>ppt_w</p:attrName>
                                        </p:attrNameLst>
                                      </p:cBhvr>
                                      <p:tavLst>
                                        <p:tav tm="0">
                                          <p:val>
                                            <p:strVal val="2/3*#ppt_w"/>
                                          </p:val>
                                        </p:tav>
                                        <p:tav tm="100000">
                                          <p:val>
                                            <p:strVal val="#ppt_w"/>
                                          </p:val>
                                        </p:tav>
                                      </p:tavLst>
                                    </p:anim>
                                    <p:anim calcmode="lin" valueType="num">
                                      <p:cBhvr>
                                        <p:cTn id="156" dur="2000" fill="hold"/>
                                        <p:tgtEl>
                                          <p:spTgt spid="4"/>
                                        </p:tgtEl>
                                        <p:attrNameLst>
                                          <p:attrName>ppt_h</p:attrName>
                                        </p:attrNameLst>
                                      </p:cBhvr>
                                      <p:tavLst>
                                        <p:tav tm="0">
                                          <p:val>
                                            <p:strVal val="2/3*#ppt_h"/>
                                          </p:val>
                                        </p:tav>
                                        <p:tav tm="100000">
                                          <p:val>
                                            <p:strVal val="#ppt_h"/>
                                          </p:val>
                                        </p:tav>
                                      </p:tavLst>
                                    </p:anim>
                                  </p:childTnLst>
                                </p:cTn>
                              </p:par>
                              <p:par>
                                <p:cTn id="157" presetID="16" presetClass="entr" presetSubtype="37"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barn(outVertical)">
                                      <p:cBhvr>
                                        <p:cTn id="15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0">
                <a:srgbClr val="6699FF"/>
              </a:gs>
              <a:gs pos="50000">
                <a:srgbClr val="003A74">
                  <a:shade val="67500"/>
                  <a:satMod val="115000"/>
                </a:srgbClr>
              </a:gs>
              <a:gs pos="100000">
                <a:srgbClr val="003A74">
                  <a:shade val="100000"/>
                  <a:satMod val="115000"/>
                </a:srgbClr>
              </a:gs>
            </a:gsLst>
            <a:path path="circle">
              <a:fillToRect l="50000" t="50000" r="50000" b="50000"/>
            </a:path>
            <a:tileRect/>
          </a:gradFill>
        </p:spPr>
        <p:txBody>
          <a:bodyPr/>
          <a:lstStyle/>
          <a:p>
            <a:endParaRPr lang="es-ES" dirty="0"/>
          </a:p>
        </p:txBody>
      </p:sp>
      <p:pic>
        <p:nvPicPr>
          <p:cNvPr id="4" name="3 Marcador de contenido" descr="0(1).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1643042" y="2500306"/>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4643446"/>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571868" y="357166"/>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6000760" y="2285992"/>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928794" y="857232"/>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5357818" y="857232"/>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928794" y="4214818"/>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429256" y="4000504"/>
            <a:ext cx="1928826" cy="1714512"/>
          </a:xfrm>
          <a:prstGeom prst="ellipse">
            <a:avLst/>
          </a:prstGeom>
          <a:blipFill>
            <a:blip r:embed="rId3" cstate="print">
              <a:duotone>
                <a:prstClr val="black"/>
                <a:srgbClr val="0060C0">
                  <a:tint val="45000"/>
                  <a:satMod val="400000"/>
                </a:srgbClr>
              </a:duotone>
              <a:lum contrast="40000"/>
            </a:blip>
            <a:stretch>
              <a:fillRect/>
            </a:stretch>
          </a:blipFill>
          <a:ln>
            <a:solidFill>
              <a:srgbClr val="2190FF"/>
            </a:solidFill>
          </a:ln>
          <a:scene3d>
            <a:camera prst="orthographicFront">
              <a:rot lat="0" lon="20099993" rev="0"/>
            </a:camera>
            <a:lightRig rig="threePt" dir="t"/>
          </a:scene3d>
          <a:sp3d extrusionH="336550">
            <a:bevelT w="622300" h="292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30" name="Picture 6" descr="FEMMES/ Maillot de bain"/>
          <p:cNvPicPr>
            <a:picLocks noChangeAspect="1" noChangeArrowheads="1"/>
          </p:cNvPicPr>
          <p:nvPr/>
        </p:nvPicPr>
        <p:blipFill>
          <a:blip r:embed="rId4"/>
          <a:srcRect/>
          <a:stretch>
            <a:fillRect/>
          </a:stretch>
        </p:blipFill>
        <p:spPr bwMode="auto">
          <a:xfrm>
            <a:off x="3768322" y="1071546"/>
            <a:ext cx="4256478" cy="6191240"/>
          </a:xfrm>
          <a:prstGeom prst="rect">
            <a:avLst/>
          </a:prstGeom>
          <a:noFill/>
        </p:spPr>
      </p:pic>
      <p:pic>
        <p:nvPicPr>
          <p:cNvPr id="1032" name="Picture 8" descr="Rendered Image"/>
          <p:cNvPicPr>
            <a:picLocks noChangeAspect="1" noChangeArrowheads="1"/>
          </p:cNvPicPr>
          <p:nvPr/>
        </p:nvPicPr>
        <p:blipFill>
          <a:blip r:embed="rId5">
            <a:lum contrast="20000"/>
          </a:blip>
          <a:srcRect/>
          <a:stretch>
            <a:fillRect/>
          </a:stretch>
        </p:blipFill>
        <p:spPr bwMode="auto">
          <a:xfrm rot="20039926">
            <a:off x="7388546" y="4860732"/>
            <a:ext cx="1802984" cy="1176722"/>
          </a:xfrm>
          <a:prstGeom prst="rect">
            <a:avLst/>
          </a:prstGeom>
          <a:noFill/>
        </p:spPr>
      </p:pic>
      <p:sp>
        <p:nvSpPr>
          <p:cNvPr id="14" name="13 Rectángulo"/>
          <p:cNvSpPr/>
          <p:nvPr/>
        </p:nvSpPr>
        <p:spPr>
          <a:xfrm>
            <a:off x="0" y="0"/>
            <a:ext cx="9144000" cy="6858000"/>
          </a:xfrm>
          <a:prstGeom prst="rect">
            <a:avLst/>
          </a:prstGeom>
          <a:gradFill>
            <a:gsLst>
              <a:gs pos="0">
                <a:srgbClr val="03D4A8"/>
              </a:gs>
              <a:gs pos="25000">
                <a:srgbClr val="21D6E0"/>
              </a:gs>
              <a:gs pos="75000">
                <a:srgbClr val="0087E6"/>
              </a:gs>
              <a:gs pos="100000">
                <a:srgbClr val="005CB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1+#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1+#ppt_w/2"/>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5"/>
                                        </p:tgtEl>
                                        <p:attrNameLst>
                                          <p:attrName>ppt_x</p:attrName>
                                        </p:attrNameLst>
                                      </p:cBhvr>
                                      <p:tavLst>
                                        <p:tav tm="0">
                                          <p:val>
                                            <p:strVal val="ppt_x"/>
                                          </p:val>
                                        </p:tav>
                                        <p:tav tm="100000">
                                          <p:val>
                                            <p:strVal val="1+ppt_w/2"/>
                                          </p:val>
                                        </p:tav>
                                      </p:tavLst>
                                    </p:anim>
                                    <p:anim calcmode="lin" valueType="num">
                                      <p:cBhvr additive="base">
                                        <p:cTn id="59" dur="2000"/>
                                        <p:tgtEl>
                                          <p:spTgt spid="5"/>
                                        </p:tgtEl>
                                        <p:attrNameLst>
                                          <p:attrName>ppt_y</p:attrName>
                                        </p:attrNameLst>
                                      </p:cBhvr>
                                      <p:tavLst>
                                        <p:tav tm="0">
                                          <p:val>
                                            <p:strVal val="ppt_y"/>
                                          </p:val>
                                        </p:tav>
                                        <p:tav tm="100000">
                                          <p:val>
                                            <p:strVal val="ppt_y"/>
                                          </p:val>
                                        </p:tav>
                                      </p:tavLst>
                                    </p:anim>
                                    <p:set>
                                      <p:cBhvr>
                                        <p:cTn id="60" dur="1" fill="hold">
                                          <p:stCondLst>
                                            <p:cond delay="1999"/>
                                          </p:stCondLst>
                                        </p:cTn>
                                        <p:tgtEl>
                                          <p:spTgt spid="5"/>
                                        </p:tgtEl>
                                        <p:attrNameLst>
                                          <p:attrName>style.visibility</p:attrName>
                                        </p:attrNameLst>
                                      </p:cBhvr>
                                      <p:to>
                                        <p:strVal val="hidden"/>
                                      </p:to>
                                    </p:set>
                                  </p:childTnLst>
                                </p:cTn>
                              </p:par>
                              <p:par>
                                <p:cTn id="61" presetID="2" presetClass="exit" presetSubtype="1" fill="hold" grpId="2" nodeType="withEffect">
                                  <p:stCondLst>
                                    <p:cond delay="0"/>
                                  </p:stCondLst>
                                  <p:childTnLst>
                                    <p:anim calcmode="lin" valueType="num">
                                      <p:cBhvr additive="base">
                                        <p:cTn id="62" dur="2000"/>
                                        <p:tgtEl>
                                          <p:spTgt spid="6"/>
                                        </p:tgtEl>
                                        <p:attrNameLst>
                                          <p:attrName>ppt_x</p:attrName>
                                        </p:attrNameLst>
                                      </p:cBhvr>
                                      <p:tavLst>
                                        <p:tav tm="0">
                                          <p:val>
                                            <p:strVal val="ppt_x"/>
                                          </p:val>
                                        </p:tav>
                                        <p:tav tm="100000">
                                          <p:val>
                                            <p:strVal val="ppt_x"/>
                                          </p:val>
                                        </p:tav>
                                      </p:tavLst>
                                    </p:anim>
                                    <p:anim calcmode="lin" valueType="num">
                                      <p:cBhvr additive="base">
                                        <p:cTn id="63" dur="2000"/>
                                        <p:tgtEl>
                                          <p:spTgt spid="6"/>
                                        </p:tgtEl>
                                        <p:attrNameLst>
                                          <p:attrName>ppt_y</p:attrName>
                                        </p:attrNameLst>
                                      </p:cBhvr>
                                      <p:tavLst>
                                        <p:tav tm="0">
                                          <p:val>
                                            <p:strVal val="ppt_y"/>
                                          </p:val>
                                        </p:tav>
                                        <p:tav tm="100000">
                                          <p:val>
                                            <p:strVal val="0-ppt_h/2"/>
                                          </p:val>
                                        </p:tav>
                                      </p:tavLst>
                                    </p:anim>
                                    <p:set>
                                      <p:cBhvr>
                                        <p:cTn id="64" dur="1" fill="hold">
                                          <p:stCondLst>
                                            <p:cond delay="1999"/>
                                          </p:stCondLst>
                                        </p:cTn>
                                        <p:tgtEl>
                                          <p:spTgt spid="6"/>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ppt_x"/>
                                          </p:val>
                                        </p:tav>
                                      </p:tavLst>
                                    </p:anim>
                                    <p:anim calcmode="lin" valueType="num">
                                      <p:cBhvr additive="base">
                                        <p:cTn id="67" dur="2000"/>
                                        <p:tgtEl>
                                          <p:spTgt spid="7"/>
                                        </p:tgtEl>
                                        <p:attrNameLst>
                                          <p:attrName>ppt_y</p:attrName>
                                        </p:attrNameLst>
                                      </p:cBhvr>
                                      <p:tavLst>
                                        <p:tav tm="0">
                                          <p:val>
                                            <p:strVal val="ppt_y"/>
                                          </p:val>
                                        </p:tav>
                                        <p:tav tm="100000">
                                          <p:val>
                                            <p:strVal val="1+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2000"/>
                                        <p:tgtEl>
                                          <p:spTgt spid="8"/>
                                        </p:tgtEl>
                                        <p:attrNameLst>
                                          <p:attrName>ppt_x</p:attrName>
                                        </p:attrNameLst>
                                      </p:cBhvr>
                                      <p:tavLst>
                                        <p:tav tm="0">
                                          <p:val>
                                            <p:strVal val="ppt_x"/>
                                          </p:val>
                                        </p:tav>
                                        <p:tav tm="100000">
                                          <p:val>
                                            <p:strVal val="0-ppt_w/2"/>
                                          </p:val>
                                        </p:tav>
                                      </p:tavLst>
                                    </p:anim>
                                    <p:anim calcmode="lin" valueType="num">
                                      <p:cBhvr additive="base">
                                        <p:cTn id="71" dur="2000"/>
                                        <p:tgtEl>
                                          <p:spTgt spid="8"/>
                                        </p:tgtEl>
                                        <p:attrNameLst>
                                          <p:attrName>ppt_y</p:attrName>
                                        </p:attrNameLst>
                                      </p:cBhvr>
                                      <p:tavLst>
                                        <p:tav tm="0">
                                          <p:val>
                                            <p:strVal val="ppt_y"/>
                                          </p:val>
                                        </p:tav>
                                        <p:tav tm="100000">
                                          <p:val>
                                            <p:strVal val="ppt_y"/>
                                          </p:val>
                                        </p:tav>
                                      </p:tavLst>
                                    </p:anim>
                                    <p:set>
                                      <p:cBhvr>
                                        <p:cTn id="72" dur="1" fill="hold">
                                          <p:stCondLst>
                                            <p:cond delay="1999"/>
                                          </p:stCondLst>
                                        </p:cTn>
                                        <p:tgtEl>
                                          <p:spTgt spid="8"/>
                                        </p:tgtEl>
                                        <p:attrNameLst>
                                          <p:attrName>style.visibility</p:attrName>
                                        </p:attrNameLst>
                                      </p:cBhvr>
                                      <p:to>
                                        <p:strVal val="hidden"/>
                                      </p:to>
                                    </p:set>
                                  </p:childTnLst>
                                </p:cTn>
                              </p:par>
                              <p:par>
                                <p:cTn id="73" presetID="2" presetClass="exit" presetSubtype="6" fill="hold" grpId="2"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1+ppt_w/2"/>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12" fill="hold" grpId="2" nodeType="withEffect">
                                  <p:stCondLst>
                                    <p:cond delay="0"/>
                                  </p:stCondLst>
                                  <p:childTnLst>
                                    <p:anim calcmode="lin" valueType="num">
                                      <p:cBhvr additive="base">
                                        <p:cTn id="78" dur="2000"/>
                                        <p:tgtEl>
                                          <p:spTgt spid="10"/>
                                        </p:tgtEl>
                                        <p:attrNameLst>
                                          <p:attrName>ppt_x</p:attrName>
                                        </p:attrNameLst>
                                      </p:cBhvr>
                                      <p:tavLst>
                                        <p:tav tm="0">
                                          <p:val>
                                            <p:strVal val="ppt_x"/>
                                          </p:val>
                                        </p:tav>
                                        <p:tav tm="100000">
                                          <p:val>
                                            <p:strVal val="0-ppt_w/2"/>
                                          </p:val>
                                        </p:tav>
                                      </p:tavLst>
                                    </p:anim>
                                    <p:anim calcmode="lin" valueType="num">
                                      <p:cBhvr additive="base">
                                        <p:cTn id="79" dur="2000"/>
                                        <p:tgtEl>
                                          <p:spTgt spid="10"/>
                                        </p:tgtEl>
                                        <p:attrNameLst>
                                          <p:attrName>ppt_y</p:attrName>
                                        </p:attrNameLst>
                                      </p:cBhvr>
                                      <p:tavLst>
                                        <p:tav tm="0">
                                          <p:val>
                                            <p:strVal val="ppt_y"/>
                                          </p:val>
                                        </p:tav>
                                        <p:tav tm="100000">
                                          <p:val>
                                            <p:strVal val="1+ppt_h/2"/>
                                          </p:val>
                                        </p:tav>
                                      </p:tavLst>
                                    </p:anim>
                                    <p:set>
                                      <p:cBhvr>
                                        <p:cTn id="80" dur="1" fill="hold">
                                          <p:stCondLst>
                                            <p:cond delay="1999"/>
                                          </p:stCondLst>
                                        </p:cTn>
                                        <p:tgtEl>
                                          <p:spTgt spid="10"/>
                                        </p:tgtEl>
                                        <p:attrNameLst>
                                          <p:attrName>style.visibility</p:attrName>
                                        </p:attrNameLst>
                                      </p:cBhvr>
                                      <p:to>
                                        <p:strVal val="hidden"/>
                                      </p:to>
                                    </p:set>
                                  </p:childTnLst>
                                </p:cTn>
                              </p:par>
                              <p:par>
                                <p:cTn id="81" presetID="2" presetClass="exit" presetSubtype="3" fill="hold" grpId="2" nodeType="withEffect">
                                  <p:stCondLst>
                                    <p:cond delay="0"/>
                                  </p:stCondLst>
                                  <p:childTnLst>
                                    <p:anim calcmode="lin" valueType="num">
                                      <p:cBhvr additive="base">
                                        <p:cTn id="82" dur="2000"/>
                                        <p:tgtEl>
                                          <p:spTgt spid="11"/>
                                        </p:tgtEl>
                                        <p:attrNameLst>
                                          <p:attrName>ppt_x</p:attrName>
                                        </p:attrNameLst>
                                      </p:cBhvr>
                                      <p:tavLst>
                                        <p:tav tm="0">
                                          <p:val>
                                            <p:strVal val="ppt_x"/>
                                          </p:val>
                                        </p:tav>
                                        <p:tav tm="100000">
                                          <p:val>
                                            <p:strVal val="1+ppt_w/2"/>
                                          </p:val>
                                        </p:tav>
                                      </p:tavLst>
                                    </p:anim>
                                    <p:anim calcmode="lin" valueType="num">
                                      <p:cBhvr additive="base">
                                        <p:cTn id="83" dur="2000"/>
                                        <p:tgtEl>
                                          <p:spTgt spid="11"/>
                                        </p:tgtEl>
                                        <p:attrNameLst>
                                          <p:attrName>ppt_y</p:attrName>
                                        </p:attrNameLst>
                                      </p:cBhvr>
                                      <p:tavLst>
                                        <p:tav tm="0">
                                          <p:val>
                                            <p:strVal val="ppt_y"/>
                                          </p:val>
                                        </p:tav>
                                        <p:tav tm="100000">
                                          <p:val>
                                            <p:strVal val="0-ppt_h/2"/>
                                          </p:val>
                                        </p:tav>
                                      </p:tavLst>
                                    </p:anim>
                                    <p:set>
                                      <p:cBhvr>
                                        <p:cTn id="84" dur="1" fill="hold">
                                          <p:stCondLst>
                                            <p:cond delay="1999"/>
                                          </p:stCondLst>
                                        </p:cTn>
                                        <p:tgtEl>
                                          <p:spTgt spid="11"/>
                                        </p:tgtEl>
                                        <p:attrNameLst>
                                          <p:attrName>style.visibility</p:attrName>
                                        </p:attrNameLst>
                                      </p:cBhvr>
                                      <p:to>
                                        <p:strVal val="hidden"/>
                                      </p:to>
                                    </p:set>
                                  </p:childTnLst>
                                </p:cTn>
                              </p:par>
                              <p:par>
                                <p:cTn id="85" presetID="2" presetClass="exit" presetSubtype="9" fill="hold" grpId="2" nodeType="withEffect">
                                  <p:stCondLst>
                                    <p:cond delay="0"/>
                                  </p:stCondLst>
                                  <p:childTnLst>
                                    <p:anim calcmode="lin" valueType="num">
                                      <p:cBhvr additive="base">
                                        <p:cTn id="86" dur="2000"/>
                                        <p:tgtEl>
                                          <p:spTgt spid="12"/>
                                        </p:tgtEl>
                                        <p:attrNameLst>
                                          <p:attrName>ppt_x</p:attrName>
                                        </p:attrNameLst>
                                      </p:cBhvr>
                                      <p:tavLst>
                                        <p:tav tm="0">
                                          <p:val>
                                            <p:strVal val="ppt_x"/>
                                          </p:val>
                                        </p:tav>
                                        <p:tav tm="100000">
                                          <p:val>
                                            <p:strVal val="0-ppt_w/2"/>
                                          </p:val>
                                        </p:tav>
                                      </p:tavLst>
                                    </p:anim>
                                    <p:anim calcmode="lin" valueType="num">
                                      <p:cBhvr additive="base">
                                        <p:cTn id="87" dur="2000"/>
                                        <p:tgtEl>
                                          <p:spTgt spid="12"/>
                                        </p:tgtEl>
                                        <p:attrNameLst>
                                          <p:attrName>ppt_y</p:attrName>
                                        </p:attrNameLst>
                                      </p:cBhvr>
                                      <p:tavLst>
                                        <p:tav tm="0">
                                          <p:val>
                                            <p:strVal val="ppt_y"/>
                                          </p:val>
                                        </p:tav>
                                        <p:tav tm="100000">
                                          <p:val>
                                            <p:strVal val="0-ppt_h/2"/>
                                          </p:val>
                                        </p:tav>
                                      </p:tavLst>
                                    </p:anim>
                                    <p:set>
                                      <p:cBhvr>
                                        <p:cTn id="88" dur="1" fill="hold">
                                          <p:stCondLst>
                                            <p:cond delay="1999"/>
                                          </p:stCondLst>
                                        </p:cTn>
                                        <p:tgtEl>
                                          <p:spTgt spid="12"/>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2"/>
                                        </p:tgtEl>
                                        <p:attrNameLst>
                                          <p:attrName>r</p:attrName>
                                        </p:attrNameLst>
                                      </p:cBhvr>
                                    </p:animRot>
                                  </p:childTnLst>
                                </p:cTn>
                              </p:par>
                              <p:par>
                                <p:cTn id="105" presetID="23" presetClass="exit" presetSubtype="288" fill="hold" grpId="4" nodeType="withEffect">
                                  <p:stCondLst>
                                    <p:cond delay="0"/>
                                  </p:stCondLst>
                                  <p:childTnLst>
                                    <p:anim calcmode="lin" valueType="num">
                                      <p:cBhvr>
                                        <p:cTn id="106" dur="2000"/>
                                        <p:tgtEl>
                                          <p:spTgt spid="5"/>
                                        </p:tgtEl>
                                        <p:attrNameLst>
                                          <p:attrName>ppt_w</p:attrName>
                                        </p:attrNameLst>
                                      </p:cBhvr>
                                      <p:tavLst>
                                        <p:tav tm="0">
                                          <p:val>
                                            <p:strVal val="ppt_w"/>
                                          </p:val>
                                        </p:tav>
                                        <p:tav tm="100000">
                                          <p:val>
                                            <p:strVal val="2/3*ppt_w"/>
                                          </p:val>
                                        </p:tav>
                                      </p:tavLst>
                                    </p:anim>
                                    <p:anim calcmode="lin" valueType="num">
                                      <p:cBhvr>
                                        <p:cTn id="107" dur="2000"/>
                                        <p:tgtEl>
                                          <p:spTgt spid="5"/>
                                        </p:tgtEl>
                                        <p:attrNameLst>
                                          <p:attrName>ppt_h</p:attrName>
                                        </p:attrNameLst>
                                      </p:cBhvr>
                                      <p:tavLst>
                                        <p:tav tm="0">
                                          <p:val>
                                            <p:strVal val="ppt_h"/>
                                          </p:val>
                                        </p:tav>
                                        <p:tav tm="100000">
                                          <p:val>
                                            <p:strVal val="2/3*ppt_h"/>
                                          </p:val>
                                        </p:tav>
                                      </p:tavLst>
                                    </p:anim>
                                    <p:set>
                                      <p:cBhvr>
                                        <p:cTn id="108" dur="1" fill="hold">
                                          <p:stCondLst>
                                            <p:cond delay="1999"/>
                                          </p:stCondLst>
                                        </p:cTn>
                                        <p:tgtEl>
                                          <p:spTgt spid="5"/>
                                        </p:tgtEl>
                                        <p:attrNameLst>
                                          <p:attrName>style.visibility</p:attrName>
                                        </p:attrNameLst>
                                      </p:cBhvr>
                                      <p:to>
                                        <p:strVal val="hidden"/>
                                      </p:to>
                                    </p:set>
                                  </p:childTnLst>
                                </p:cTn>
                              </p:par>
                              <p:par>
                                <p:cTn id="109" presetID="23" presetClass="exit" presetSubtype="288" fill="hold" grpId="4" nodeType="withEffect">
                                  <p:stCondLst>
                                    <p:cond delay="0"/>
                                  </p:stCondLst>
                                  <p:childTnLst>
                                    <p:anim calcmode="lin" valueType="num">
                                      <p:cBhvr>
                                        <p:cTn id="110" dur="2000"/>
                                        <p:tgtEl>
                                          <p:spTgt spid="6"/>
                                        </p:tgtEl>
                                        <p:attrNameLst>
                                          <p:attrName>ppt_w</p:attrName>
                                        </p:attrNameLst>
                                      </p:cBhvr>
                                      <p:tavLst>
                                        <p:tav tm="0">
                                          <p:val>
                                            <p:strVal val="ppt_w"/>
                                          </p:val>
                                        </p:tav>
                                        <p:tav tm="100000">
                                          <p:val>
                                            <p:strVal val="2/3*ppt_w"/>
                                          </p:val>
                                        </p:tav>
                                      </p:tavLst>
                                    </p:anim>
                                    <p:anim calcmode="lin" valueType="num">
                                      <p:cBhvr>
                                        <p:cTn id="111" dur="2000"/>
                                        <p:tgtEl>
                                          <p:spTgt spid="6"/>
                                        </p:tgtEl>
                                        <p:attrNameLst>
                                          <p:attrName>ppt_h</p:attrName>
                                        </p:attrNameLst>
                                      </p:cBhvr>
                                      <p:tavLst>
                                        <p:tav tm="0">
                                          <p:val>
                                            <p:strVal val="ppt_h"/>
                                          </p:val>
                                        </p:tav>
                                        <p:tav tm="100000">
                                          <p:val>
                                            <p:strVal val="2/3*ppt_h"/>
                                          </p:val>
                                        </p:tav>
                                      </p:tavLst>
                                    </p:anim>
                                    <p:set>
                                      <p:cBhvr>
                                        <p:cTn id="112" dur="1" fill="hold">
                                          <p:stCondLst>
                                            <p:cond delay="1999"/>
                                          </p:stCondLst>
                                        </p:cTn>
                                        <p:tgtEl>
                                          <p:spTgt spid="6"/>
                                        </p:tgtEl>
                                        <p:attrNameLst>
                                          <p:attrName>style.visibility</p:attrName>
                                        </p:attrNameLst>
                                      </p:cBhvr>
                                      <p:to>
                                        <p:strVal val="hidden"/>
                                      </p:to>
                                    </p:set>
                                  </p:childTnLst>
                                </p:cTn>
                              </p:par>
                              <p:par>
                                <p:cTn id="113" presetID="23" presetClass="exit" presetSubtype="288" fill="hold" grpId="4" nodeType="withEffect">
                                  <p:stCondLst>
                                    <p:cond delay="0"/>
                                  </p:stCondLst>
                                  <p:childTnLst>
                                    <p:anim calcmode="lin" valueType="num">
                                      <p:cBhvr>
                                        <p:cTn id="114" dur="2000"/>
                                        <p:tgtEl>
                                          <p:spTgt spid="7"/>
                                        </p:tgtEl>
                                        <p:attrNameLst>
                                          <p:attrName>ppt_w</p:attrName>
                                        </p:attrNameLst>
                                      </p:cBhvr>
                                      <p:tavLst>
                                        <p:tav tm="0">
                                          <p:val>
                                            <p:strVal val="ppt_w"/>
                                          </p:val>
                                        </p:tav>
                                        <p:tav tm="100000">
                                          <p:val>
                                            <p:strVal val="2/3*ppt_w"/>
                                          </p:val>
                                        </p:tav>
                                      </p:tavLst>
                                    </p:anim>
                                    <p:anim calcmode="lin" valueType="num">
                                      <p:cBhvr>
                                        <p:cTn id="115" dur="2000"/>
                                        <p:tgtEl>
                                          <p:spTgt spid="7"/>
                                        </p:tgtEl>
                                        <p:attrNameLst>
                                          <p:attrName>ppt_h</p:attrName>
                                        </p:attrNameLst>
                                      </p:cBhvr>
                                      <p:tavLst>
                                        <p:tav tm="0">
                                          <p:val>
                                            <p:strVal val="ppt_h"/>
                                          </p:val>
                                        </p:tav>
                                        <p:tav tm="100000">
                                          <p:val>
                                            <p:strVal val="2/3*ppt_h"/>
                                          </p:val>
                                        </p:tav>
                                      </p:tavLst>
                                    </p:anim>
                                    <p:set>
                                      <p:cBhvr>
                                        <p:cTn id="116" dur="1" fill="hold">
                                          <p:stCondLst>
                                            <p:cond delay="1999"/>
                                          </p:stCondLst>
                                        </p:cTn>
                                        <p:tgtEl>
                                          <p:spTgt spid="7"/>
                                        </p:tgtEl>
                                        <p:attrNameLst>
                                          <p:attrName>style.visibility</p:attrName>
                                        </p:attrNameLst>
                                      </p:cBhvr>
                                      <p:to>
                                        <p:strVal val="hidden"/>
                                      </p:to>
                                    </p:set>
                                  </p:childTnLst>
                                </p:cTn>
                              </p:par>
                              <p:par>
                                <p:cTn id="117" presetID="23" presetClass="exit" presetSubtype="288" fill="hold" grpId="4" nodeType="withEffect">
                                  <p:stCondLst>
                                    <p:cond delay="0"/>
                                  </p:stCondLst>
                                  <p:childTnLst>
                                    <p:anim calcmode="lin" valueType="num">
                                      <p:cBhvr>
                                        <p:cTn id="118" dur="2000"/>
                                        <p:tgtEl>
                                          <p:spTgt spid="8"/>
                                        </p:tgtEl>
                                        <p:attrNameLst>
                                          <p:attrName>ppt_w</p:attrName>
                                        </p:attrNameLst>
                                      </p:cBhvr>
                                      <p:tavLst>
                                        <p:tav tm="0">
                                          <p:val>
                                            <p:strVal val="ppt_w"/>
                                          </p:val>
                                        </p:tav>
                                        <p:tav tm="100000">
                                          <p:val>
                                            <p:strVal val="2/3*ppt_w"/>
                                          </p:val>
                                        </p:tav>
                                      </p:tavLst>
                                    </p:anim>
                                    <p:anim calcmode="lin" valueType="num">
                                      <p:cBhvr>
                                        <p:cTn id="119" dur="2000"/>
                                        <p:tgtEl>
                                          <p:spTgt spid="8"/>
                                        </p:tgtEl>
                                        <p:attrNameLst>
                                          <p:attrName>ppt_h</p:attrName>
                                        </p:attrNameLst>
                                      </p:cBhvr>
                                      <p:tavLst>
                                        <p:tav tm="0">
                                          <p:val>
                                            <p:strVal val="ppt_h"/>
                                          </p:val>
                                        </p:tav>
                                        <p:tav tm="100000">
                                          <p:val>
                                            <p:strVal val="2/3*ppt_h"/>
                                          </p:val>
                                        </p:tav>
                                      </p:tavLst>
                                    </p:anim>
                                    <p:set>
                                      <p:cBhvr>
                                        <p:cTn id="120" dur="1" fill="hold">
                                          <p:stCondLst>
                                            <p:cond delay="1999"/>
                                          </p:stCondLst>
                                        </p:cTn>
                                        <p:tgtEl>
                                          <p:spTgt spid="8"/>
                                        </p:tgtEl>
                                        <p:attrNameLst>
                                          <p:attrName>style.visibility</p:attrName>
                                        </p:attrNameLst>
                                      </p:cBhvr>
                                      <p:to>
                                        <p:strVal val="hidden"/>
                                      </p:to>
                                    </p:set>
                                  </p:childTnLst>
                                </p:cTn>
                              </p:par>
                              <p:par>
                                <p:cTn id="121" presetID="23" presetClass="exit" presetSubtype="288" fill="hold" grpId="4" nodeType="withEffect">
                                  <p:stCondLst>
                                    <p:cond delay="0"/>
                                  </p:stCondLst>
                                  <p:childTnLst>
                                    <p:anim calcmode="lin" valueType="num">
                                      <p:cBhvr>
                                        <p:cTn id="122" dur="2000"/>
                                        <p:tgtEl>
                                          <p:spTgt spid="9"/>
                                        </p:tgtEl>
                                        <p:attrNameLst>
                                          <p:attrName>ppt_w</p:attrName>
                                        </p:attrNameLst>
                                      </p:cBhvr>
                                      <p:tavLst>
                                        <p:tav tm="0">
                                          <p:val>
                                            <p:strVal val="ppt_w"/>
                                          </p:val>
                                        </p:tav>
                                        <p:tav tm="100000">
                                          <p:val>
                                            <p:strVal val="2/3*ppt_w"/>
                                          </p:val>
                                        </p:tav>
                                      </p:tavLst>
                                    </p:anim>
                                    <p:anim calcmode="lin" valueType="num">
                                      <p:cBhvr>
                                        <p:cTn id="123" dur="2000"/>
                                        <p:tgtEl>
                                          <p:spTgt spid="9"/>
                                        </p:tgtEl>
                                        <p:attrNameLst>
                                          <p:attrName>ppt_h</p:attrName>
                                        </p:attrNameLst>
                                      </p:cBhvr>
                                      <p:tavLst>
                                        <p:tav tm="0">
                                          <p:val>
                                            <p:strVal val="ppt_h"/>
                                          </p:val>
                                        </p:tav>
                                        <p:tav tm="100000">
                                          <p:val>
                                            <p:strVal val="2/3*ppt_h"/>
                                          </p:val>
                                        </p:tav>
                                      </p:tavLst>
                                    </p:anim>
                                    <p:set>
                                      <p:cBhvr>
                                        <p:cTn id="124" dur="1" fill="hold">
                                          <p:stCondLst>
                                            <p:cond delay="1999"/>
                                          </p:stCondLst>
                                        </p:cTn>
                                        <p:tgtEl>
                                          <p:spTgt spid="9"/>
                                        </p:tgtEl>
                                        <p:attrNameLst>
                                          <p:attrName>style.visibility</p:attrName>
                                        </p:attrNameLst>
                                      </p:cBhvr>
                                      <p:to>
                                        <p:strVal val="hidden"/>
                                      </p:to>
                                    </p:set>
                                  </p:childTnLst>
                                </p:cTn>
                              </p:par>
                              <p:par>
                                <p:cTn id="125" presetID="23" presetClass="exit" presetSubtype="288" fill="hold" grpId="4" nodeType="withEffect">
                                  <p:stCondLst>
                                    <p:cond delay="0"/>
                                  </p:stCondLst>
                                  <p:childTnLst>
                                    <p:anim calcmode="lin" valueType="num">
                                      <p:cBhvr>
                                        <p:cTn id="126" dur="2000"/>
                                        <p:tgtEl>
                                          <p:spTgt spid="10"/>
                                        </p:tgtEl>
                                        <p:attrNameLst>
                                          <p:attrName>ppt_w</p:attrName>
                                        </p:attrNameLst>
                                      </p:cBhvr>
                                      <p:tavLst>
                                        <p:tav tm="0">
                                          <p:val>
                                            <p:strVal val="ppt_w"/>
                                          </p:val>
                                        </p:tav>
                                        <p:tav tm="100000">
                                          <p:val>
                                            <p:strVal val="2/3*ppt_w"/>
                                          </p:val>
                                        </p:tav>
                                      </p:tavLst>
                                    </p:anim>
                                    <p:anim calcmode="lin" valueType="num">
                                      <p:cBhvr>
                                        <p:cTn id="127" dur="2000"/>
                                        <p:tgtEl>
                                          <p:spTgt spid="10"/>
                                        </p:tgtEl>
                                        <p:attrNameLst>
                                          <p:attrName>ppt_h</p:attrName>
                                        </p:attrNameLst>
                                      </p:cBhvr>
                                      <p:tavLst>
                                        <p:tav tm="0">
                                          <p:val>
                                            <p:strVal val="ppt_h"/>
                                          </p:val>
                                        </p:tav>
                                        <p:tav tm="100000">
                                          <p:val>
                                            <p:strVal val="2/3*ppt_h"/>
                                          </p:val>
                                        </p:tav>
                                      </p:tavLst>
                                    </p:anim>
                                    <p:set>
                                      <p:cBhvr>
                                        <p:cTn id="128" dur="1" fill="hold">
                                          <p:stCondLst>
                                            <p:cond delay="1999"/>
                                          </p:stCondLst>
                                        </p:cTn>
                                        <p:tgtEl>
                                          <p:spTgt spid="10"/>
                                        </p:tgtEl>
                                        <p:attrNameLst>
                                          <p:attrName>style.visibility</p:attrName>
                                        </p:attrNameLst>
                                      </p:cBhvr>
                                      <p:to>
                                        <p:strVal val="hidden"/>
                                      </p:to>
                                    </p:set>
                                  </p:childTnLst>
                                </p:cTn>
                              </p:par>
                              <p:par>
                                <p:cTn id="129" presetID="23" presetClass="exit" presetSubtype="288" fill="hold" grpId="4" nodeType="withEffect">
                                  <p:stCondLst>
                                    <p:cond delay="0"/>
                                  </p:stCondLst>
                                  <p:childTnLst>
                                    <p:anim calcmode="lin" valueType="num">
                                      <p:cBhvr>
                                        <p:cTn id="130" dur="2000"/>
                                        <p:tgtEl>
                                          <p:spTgt spid="11"/>
                                        </p:tgtEl>
                                        <p:attrNameLst>
                                          <p:attrName>ppt_w</p:attrName>
                                        </p:attrNameLst>
                                      </p:cBhvr>
                                      <p:tavLst>
                                        <p:tav tm="0">
                                          <p:val>
                                            <p:strVal val="ppt_w"/>
                                          </p:val>
                                        </p:tav>
                                        <p:tav tm="100000">
                                          <p:val>
                                            <p:strVal val="2/3*ppt_w"/>
                                          </p:val>
                                        </p:tav>
                                      </p:tavLst>
                                    </p:anim>
                                    <p:anim calcmode="lin" valueType="num">
                                      <p:cBhvr>
                                        <p:cTn id="131" dur="2000"/>
                                        <p:tgtEl>
                                          <p:spTgt spid="11"/>
                                        </p:tgtEl>
                                        <p:attrNameLst>
                                          <p:attrName>ppt_h</p:attrName>
                                        </p:attrNameLst>
                                      </p:cBhvr>
                                      <p:tavLst>
                                        <p:tav tm="0">
                                          <p:val>
                                            <p:strVal val="ppt_h"/>
                                          </p:val>
                                        </p:tav>
                                        <p:tav tm="100000">
                                          <p:val>
                                            <p:strVal val="2/3*ppt_h"/>
                                          </p:val>
                                        </p:tav>
                                      </p:tavLst>
                                    </p:anim>
                                    <p:set>
                                      <p:cBhvr>
                                        <p:cTn id="132" dur="1" fill="hold">
                                          <p:stCondLst>
                                            <p:cond delay="1999"/>
                                          </p:stCondLst>
                                        </p:cTn>
                                        <p:tgtEl>
                                          <p:spTgt spid="11"/>
                                        </p:tgtEl>
                                        <p:attrNameLst>
                                          <p:attrName>style.visibility</p:attrName>
                                        </p:attrNameLst>
                                      </p:cBhvr>
                                      <p:to>
                                        <p:strVal val="hidden"/>
                                      </p:to>
                                    </p:set>
                                  </p:childTnLst>
                                </p:cTn>
                              </p:par>
                              <p:par>
                                <p:cTn id="133" presetID="23" presetClass="exit" presetSubtype="288" fill="hold" grpId="4" nodeType="withEffect">
                                  <p:stCondLst>
                                    <p:cond delay="0"/>
                                  </p:stCondLst>
                                  <p:childTnLst>
                                    <p:anim calcmode="lin" valueType="num">
                                      <p:cBhvr>
                                        <p:cTn id="134" dur="2000"/>
                                        <p:tgtEl>
                                          <p:spTgt spid="12"/>
                                        </p:tgtEl>
                                        <p:attrNameLst>
                                          <p:attrName>ppt_w</p:attrName>
                                        </p:attrNameLst>
                                      </p:cBhvr>
                                      <p:tavLst>
                                        <p:tav tm="0">
                                          <p:val>
                                            <p:strVal val="ppt_w"/>
                                          </p:val>
                                        </p:tav>
                                        <p:tav tm="100000">
                                          <p:val>
                                            <p:strVal val="2/3*ppt_w"/>
                                          </p:val>
                                        </p:tav>
                                      </p:tavLst>
                                    </p:anim>
                                    <p:anim calcmode="lin" valueType="num">
                                      <p:cBhvr>
                                        <p:cTn id="135" dur="2000"/>
                                        <p:tgtEl>
                                          <p:spTgt spid="12"/>
                                        </p:tgtEl>
                                        <p:attrNameLst>
                                          <p:attrName>ppt_h</p:attrName>
                                        </p:attrNameLst>
                                      </p:cBhvr>
                                      <p:tavLst>
                                        <p:tav tm="0">
                                          <p:val>
                                            <p:strVal val="ppt_h"/>
                                          </p:val>
                                        </p:tav>
                                        <p:tav tm="100000">
                                          <p:val>
                                            <p:strVal val="2/3*ppt_h"/>
                                          </p:val>
                                        </p:tav>
                                      </p:tavLst>
                                    </p:anim>
                                    <p:set>
                                      <p:cBhvr>
                                        <p:cTn id="136" dur="1" fill="hold">
                                          <p:stCondLst>
                                            <p:cond delay="1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strVal val="2/3*#ppt_w"/>
                                          </p:val>
                                        </p:tav>
                                        <p:tav tm="100000">
                                          <p:val>
                                            <p:strVal val="#ppt_w"/>
                                          </p:val>
                                        </p:tav>
                                      </p:tavLst>
                                    </p:anim>
                                    <p:anim calcmode="lin" valueType="num">
                                      <p:cBhvr>
                                        <p:cTn id="140" dur="2000" fill="hold"/>
                                        <p:tgtEl>
                                          <p:spTgt spid="4"/>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ox(out)">
                                      <p:cBhvr>
                                        <p:cTn id="143" dur="2000"/>
                                        <p:tgtEl>
                                          <p:spTgt spid="4"/>
                                        </p:tgtEl>
                                      </p:cBhvr>
                                    </p:animEffect>
                                  </p:childTnLst>
                                </p:cTn>
                              </p:par>
                            </p:childTnLst>
                          </p:cTn>
                        </p:par>
                        <p:par>
                          <p:cTn id="144" fill="hold">
                            <p:stCondLst>
                              <p:cond delay="4000"/>
                            </p:stCondLst>
                            <p:childTnLst>
                              <p:par>
                                <p:cTn id="145" presetID="10" presetClass="entr" presetSubtype="0" fill="hold" nodeType="afterEffect">
                                  <p:stCondLst>
                                    <p:cond delay="0"/>
                                  </p:stCondLst>
                                  <p:childTnLst>
                                    <p:set>
                                      <p:cBhvr>
                                        <p:cTn id="146" dur="1" fill="hold">
                                          <p:stCondLst>
                                            <p:cond delay="0"/>
                                          </p:stCondLst>
                                        </p:cTn>
                                        <p:tgtEl>
                                          <p:spTgt spid="1030"/>
                                        </p:tgtEl>
                                        <p:attrNameLst>
                                          <p:attrName>style.visibility</p:attrName>
                                        </p:attrNameLst>
                                      </p:cBhvr>
                                      <p:to>
                                        <p:strVal val="visible"/>
                                      </p:to>
                                    </p:set>
                                    <p:animEffect transition="in" filter="fade">
                                      <p:cBhvr>
                                        <p:cTn id="147" dur="2000"/>
                                        <p:tgtEl>
                                          <p:spTgt spid="1030"/>
                                        </p:tgtEl>
                                      </p:cBhvr>
                                    </p:animEffect>
                                  </p:childTnLst>
                                </p:cTn>
                              </p:par>
                            </p:childTnLst>
                          </p:cTn>
                        </p:par>
                        <p:par>
                          <p:cTn id="148" fill="hold">
                            <p:stCondLst>
                              <p:cond delay="6000"/>
                            </p:stCondLst>
                            <p:childTnLst>
                              <p:par>
                                <p:cTn id="149" presetID="15" presetClass="entr" presetSubtype="0" fill="hold" nodeType="afterEffect">
                                  <p:stCondLst>
                                    <p:cond delay="0"/>
                                  </p:stCondLst>
                                  <p:childTnLst>
                                    <p:set>
                                      <p:cBhvr>
                                        <p:cTn id="150" dur="1" fill="hold">
                                          <p:stCondLst>
                                            <p:cond delay="0"/>
                                          </p:stCondLst>
                                        </p:cTn>
                                        <p:tgtEl>
                                          <p:spTgt spid="1032"/>
                                        </p:tgtEl>
                                        <p:attrNameLst>
                                          <p:attrName>style.visibility</p:attrName>
                                        </p:attrNameLst>
                                      </p:cBhvr>
                                      <p:to>
                                        <p:strVal val="visible"/>
                                      </p:to>
                                    </p:set>
                                    <p:anim calcmode="lin" valueType="num">
                                      <p:cBhvr>
                                        <p:cTn id="151" dur="2000" fill="hold"/>
                                        <p:tgtEl>
                                          <p:spTgt spid="1032"/>
                                        </p:tgtEl>
                                        <p:attrNameLst>
                                          <p:attrName>ppt_w</p:attrName>
                                        </p:attrNameLst>
                                      </p:cBhvr>
                                      <p:tavLst>
                                        <p:tav tm="0">
                                          <p:val>
                                            <p:fltVal val="0"/>
                                          </p:val>
                                        </p:tav>
                                        <p:tav tm="100000">
                                          <p:val>
                                            <p:strVal val="#ppt_w"/>
                                          </p:val>
                                        </p:tav>
                                      </p:tavLst>
                                    </p:anim>
                                    <p:anim calcmode="lin" valueType="num">
                                      <p:cBhvr>
                                        <p:cTn id="152" dur="2000" fill="hold"/>
                                        <p:tgtEl>
                                          <p:spTgt spid="1032"/>
                                        </p:tgtEl>
                                        <p:attrNameLst>
                                          <p:attrName>ppt_h</p:attrName>
                                        </p:attrNameLst>
                                      </p:cBhvr>
                                      <p:tavLst>
                                        <p:tav tm="0">
                                          <p:val>
                                            <p:fltVal val="0"/>
                                          </p:val>
                                        </p:tav>
                                        <p:tav tm="100000">
                                          <p:val>
                                            <p:strVal val="#ppt_h"/>
                                          </p:val>
                                        </p:tav>
                                      </p:tavLst>
                                    </p:anim>
                                    <p:anim calcmode="lin" valueType="num">
                                      <p:cBhvr>
                                        <p:cTn id="153" dur="2000" fill="hold"/>
                                        <p:tgtEl>
                                          <p:spTgt spid="1032"/>
                                        </p:tgtEl>
                                        <p:attrNameLst>
                                          <p:attrName>ppt_x</p:attrName>
                                        </p:attrNameLst>
                                      </p:cBhvr>
                                      <p:tavLst>
                                        <p:tav tm="0" fmla="#ppt_x+(cos(-2*pi*(1-$))*-#ppt_x-sin(-2*pi*(1-$))*(1-#ppt_y))*(1-$)">
                                          <p:val>
                                            <p:fltVal val="0"/>
                                          </p:val>
                                        </p:tav>
                                        <p:tav tm="100000">
                                          <p:val>
                                            <p:fltVal val="1"/>
                                          </p:val>
                                        </p:tav>
                                      </p:tavLst>
                                    </p:anim>
                                    <p:anim calcmode="lin" valueType="num">
                                      <p:cBhvr>
                                        <p:cTn id="154" dur="2000" fill="hold"/>
                                        <p:tgtEl>
                                          <p:spTgt spid="103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4"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ISLAS MALDIVAS PARAISO AZUL --">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--ISLAS MALDIVAS PARAISO AZUL --</Template>
  <TotalTime>0</TotalTime>
  <Words>44</Words>
  <Application>Microsoft Office PowerPoint</Application>
  <PresentationFormat>Presentación en pantalla (4:3)</PresentationFormat>
  <Paragraphs>22</Paragraphs>
  <Slides>66</Slides>
  <Notes>1</Notes>
  <HiddenSlides>0</HiddenSlides>
  <MMClips>1</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--ISLAS MALDIVAS PARAISO AZUL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2015-01-07T00:54:03Z</dcterms:created>
  <dcterms:modified xsi:type="dcterms:W3CDTF">2015-01-07T00:54:45Z</dcterms:modified>
</cp:coreProperties>
</file>